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257" r:id="rId2"/>
    <p:sldId id="260" r:id="rId3"/>
    <p:sldId id="259" r:id="rId4"/>
    <p:sldId id="263" r:id="rId5"/>
    <p:sldId id="282" r:id="rId6"/>
    <p:sldId id="276" r:id="rId7"/>
    <p:sldId id="265" r:id="rId8"/>
    <p:sldId id="261" r:id="rId9"/>
    <p:sldId id="270" r:id="rId10"/>
    <p:sldId id="271" r:id="rId11"/>
    <p:sldId id="272" r:id="rId12"/>
    <p:sldId id="285" r:id="rId13"/>
    <p:sldId id="286" r:id="rId14"/>
    <p:sldId id="283" r:id="rId15"/>
    <p:sldId id="273" r:id="rId16"/>
    <p:sldId id="274" r:id="rId17"/>
    <p:sldId id="277" r:id="rId18"/>
    <p:sldId id="279" r:id="rId19"/>
    <p:sldId id="278" r:id="rId20"/>
    <p:sldId id="281" r:id="rId21"/>
    <p:sldId id="268" r:id="rId22"/>
    <p:sldId id="269" r:id="rId23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66"/>
    <p:restoredTop sz="92988" autoAdjust="0"/>
  </p:normalViewPr>
  <p:slideViewPr>
    <p:cSldViewPr snapToGrid="0">
      <p:cViewPr varScale="1">
        <p:scale>
          <a:sx n="91" d="100"/>
          <a:sy n="91" d="100"/>
        </p:scale>
        <p:origin x="1296" y="4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2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21BE969-4A70-4539-9061-0D8B066A55BB}" type="doc">
      <dgm:prSet loTypeId="urn:microsoft.com/office/officeart/2005/8/layout/vList2" loCatId="list" qsTypeId="urn:microsoft.com/office/officeart/2005/8/quickstyle/simple2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AD02BEE9-7BAC-47DA-96D0-DE1668539C67}">
      <dgm:prSet/>
      <dgm:spPr/>
      <dgm:t>
        <a:bodyPr/>
        <a:lstStyle/>
        <a:p>
          <a:r>
            <a:rPr lang="it-IT" dirty="0">
              <a:latin typeface="Arial" panose="020B0604020202020204" pitchFamily="34" charset="0"/>
              <a:cs typeface="Arial" panose="020B0604020202020204" pitchFamily="34" charset="0"/>
            </a:rPr>
            <a:t>Solitamente asintomatici 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1A99733-AFF6-48D2-B62F-F8814BF766EC}" type="parTrans" cxnId="{8E3DF8E6-D3AA-444D-8641-1254D38029E7}">
      <dgm:prSet/>
      <dgm:spPr/>
      <dgm:t>
        <a:bodyPr/>
        <a:lstStyle/>
        <a:p>
          <a:endParaRPr lang="en-US"/>
        </a:p>
      </dgm:t>
    </dgm:pt>
    <dgm:pt modelId="{6F45AA10-6743-48D4-87CF-81F8320AEE76}" type="sibTrans" cxnId="{8E3DF8E6-D3AA-444D-8641-1254D38029E7}">
      <dgm:prSet/>
      <dgm:spPr/>
      <dgm:t>
        <a:bodyPr/>
        <a:lstStyle/>
        <a:p>
          <a:endParaRPr lang="en-US"/>
        </a:p>
      </dgm:t>
    </dgm:pt>
    <dgm:pt modelId="{FDFEFDF2-C606-4631-9277-2F7D78DDEABD}">
      <dgm:prSet/>
      <dgm:spPr/>
      <dgm:t>
        <a:bodyPr/>
        <a:lstStyle/>
        <a:p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Dispnea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da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sforzo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2D7A231-78CE-40F5-937A-E71C5CB8ED1A}" type="parTrans" cxnId="{1CE23023-2ED8-4D90-B7B9-E2C6CBE82207}">
      <dgm:prSet/>
      <dgm:spPr/>
      <dgm:t>
        <a:bodyPr/>
        <a:lstStyle/>
        <a:p>
          <a:endParaRPr lang="en-US"/>
        </a:p>
      </dgm:t>
    </dgm:pt>
    <dgm:pt modelId="{10B7382A-9532-488F-905F-630E6343398D}" type="sibTrans" cxnId="{1CE23023-2ED8-4D90-B7B9-E2C6CBE82207}">
      <dgm:prSet/>
      <dgm:spPr/>
      <dgm:t>
        <a:bodyPr/>
        <a:lstStyle/>
        <a:p>
          <a:endParaRPr lang="en-US"/>
        </a:p>
      </dgm:t>
    </dgm:pt>
    <dgm:pt modelId="{E783E884-0081-4C0C-832B-16EC83699CC2}">
      <dgm:prSet/>
      <dgm:spPr/>
      <dgm:t>
        <a:bodyPr/>
        <a:lstStyle/>
        <a:p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Tosse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8B24E6A-4253-4502-B7BC-894DFE1D23C0}" type="parTrans" cxnId="{9C86009E-EB8A-411A-A279-6C1B56724B51}">
      <dgm:prSet/>
      <dgm:spPr/>
      <dgm:t>
        <a:bodyPr/>
        <a:lstStyle/>
        <a:p>
          <a:endParaRPr lang="en-US"/>
        </a:p>
      </dgm:t>
    </dgm:pt>
    <dgm:pt modelId="{B551FDBB-5CBE-47C9-A597-5BB8C3AAB029}" type="sibTrans" cxnId="{9C86009E-EB8A-411A-A279-6C1B56724B51}">
      <dgm:prSet/>
      <dgm:spPr/>
      <dgm:t>
        <a:bodyPr/>
        <a:lstStyle/>
        <a:p>
          <a:endParaRPr lang="en-US"/>
        </a:p>
      </dgm:t>
    </dgm:pt>
    <dgm:pt modelId="{A388D894-06B4-442C-9236-C9F853E994EE}">
      <dgm:prSet/>
      <dgm:spPr/>
      <dgm:t>
        <a:bodyPr/>
        <a:lstStyle/>
        <a:p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Astenia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AF33C33-103A-4B16-9367-66C5D247EA16}" type="parTrans" cxnId="{0611EA0D-F6C0-4299-B9DC-365DCBD70538}">
      <dgm:prSet/>
      <dgm:spPr/>
      <dgm:t>
        <a:bodyPr/>
        <a:lstStyle/>
        <a:p>
          <a:endParaRPr lang="en-US"/>
        </a:p>
      </dgm:t>
    </dgm:pt>
    <dgm:pt modelId="{A7B5F57B-EEB3-4CA7-98B2-0329CBC7081C}" type="sibTrans" cxnId="{0611EA0D-F6C0-4299-B9DC-365DCBD70538}">
      <dgm:prSet/>
      <dgm:spPr/>
      <dgm:t>
        <a:bodyPr/>
        <a:lstStyle/>
        <a:p>
          <a:endParaRPr lang="en-US"/>
        </a:p>
      </dgm:t>
    </dgm:pt>
    <dgm:pt modelId="{EAF5F126-5F16-4548-A568-6047071129F0}">
      <dgm:prSet/>
      <dgm:spPr/>
      <dgm:t>
        <a:bodyPr/>
        <a:lstStyle/>
        <a:p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Sudorazioni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notturne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07D513B-1375-42E2-865A-272CBC3AA2D6}" type="parTrans" cxnId="{5C4825C8-311A-4AA1-A6DF-538D91573325}">
      <dgm:prSet/>
      <dgm:spPr/>
      <dgm:t>
        <a:bodyPr/>
        <a:lstStyle/>
        <a:p>
          <a:endParaRPr lang="en-US"/>
        </a:p>
      </dgm:t>
    </dgm:pt>
    <dgm:pt modelId="{93CEA7CC-5BF8-45CB-AF2F-0326944FD823}" type="sibTrans" cxnId="{5C4825C8-311A-4AA1-A6DF-538D91573325}">
      <dgm:prSet/>
      <dgm:spPr/>
      <dgm:t>
        <a:bodyPr/>
        <a:lstStyle/>
        <a:p>
          <a:endParaRPr lang="en-US"/>
        </a:p>
      </dgm:t>
    </dgm:pt>
    <dgm:pt modelId="{D5E02DCD-FEBE-44A9-8224-155F14E4C3D9}">
      <dgm:prSet/>
      <dgm:spPr/>
      <dgm:t>
        <a:bodyPr/>
        <a:lstStyle/>
        <a:p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Più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raramente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può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insorgere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un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declino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nelle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PFR </a:t>
          </a:r>
        </a:p>
      </dgm:t>
    </dgm:pt>
    <dgm:pt modelId="{49B6F4F1-A3B0-4AEE-AE01-F1BD6CB8820B}" type="parTrans" cxnId="{B450016D-117E-43DB-8EDE-FEC0763794AF}">
      <dgm:prSet/>
      <dgm:spPr/>
      <dgm:t>
        <a:bodyPr/>
        <a:lstStyle/>
        <a:p>
          <a:endParaRPr lang="en-US"/>
        </a:p>
      </dgm:t>
    </dgm:pt>
    <dgm:pt modelId="{03AB3E2F-B0BC-4546-8261-3E733E9EB757}" type="sibTrans" cxnId="{B450016D-117E-43DB-8EDE-FEC0763794AF}">
      <dgm:prSet/>
      <dgm:spPr/>
      <dgm:t>
        <a:bodyPr/>
        <a:lstStyle/>
        <a:p>
          <a:endParaRPr lang="en-US"/>
        </a:p>
      </dgm:t>
    </dgm:pt>
    <dgm:pt modelId="{719D0B3E-C62C-4AB9-9772-2A6866A40617}">
      <dgm:prSet/>
      <dgm:spPr/>
      <dgm:t>
        <a:bodyPr/>
        <a:lstStyle/>
        <a:p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Frequente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splenomegalia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adenopatie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e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citopenia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autoimmune</a:t>
          </a:r>
        </a:p>
      </dgm:t>
    </dgm:pt>
    <dgm:pt modelId="{4995B4EC-12E6-40AB-A727-048F5262C5EC}" type="parTrans" cxnId="{4139F59D-69CE-4F38-BB57-6CDCA8287435}">
      <dgm:prSet/>
      <dgm:spPr/>
      <dgm:t>
        <a:bodyPr/>
        <a:lstStyle/>
        <a:p>
          <a:endParaRPr lang="en-US"/>
        </a:p>
      </dgm:t>
    </dgm:pt>
    <dgm:pt modelId="{12AE594E-1B3E-4B5C-BF9D-42DA01980E54}" type="sibTrans" cxnId="{4139F59D-69CE-4F38-BB57-6CDCA8287435}">
      <dgm:prSet/>
      <dgm:spPr/>
      <dgm:t>
        <a:bodyPr/>
        <a:lstStyle/>
        <a:p>
          <a:endParaRPr lang="en-US"/>
        </a:p>
      </dgm:t>
    </dgm:pt>
    <dgm:pt modelId="{C40F63F4-4200-4F26-A94C-A708F0F4728E}" type="pres">
      <dgm:prSet presAssocID="{821BE969-4A70-4539-9061-0D8B066A55BB}" presName="linear" presStyleCnt="0">
        <dgm:presLayoutVars>
          <dgm:animLvl val="lvl"/>
          <dgm:resizeHandles val="exact"/>
        </dgm:presLayoutVars>
      </dgm:prSet>
      <dgm:spPr/>
    </dgm:pt>
    <dgm:pt modelId="{7B038CA8-7B2F-4532-B796-18128003B303}" type="pres">
      <dgm:prSet presAssocID="{AD02BEE9-7BAC-47DA-96D0-DE1668539C67}" presName="parentText" presStyleLbl="node1" presStyleIdx="0" presStyleCnt="7" custLinFactY="-67323" custLinFactNeighborX="319" custLinFactNeighborY="-100000">
        <dgm:presLayoutVars>
          <dgm:chMax val="0"/>
          <dgm:bulletEnabled val="1"/>
        </dgm:presLayoutVars>
      </dgm:prSet>
      <dgm:spPr/>
    </dgm:pt>
    <dgm:pt modelId="{FF285C76-35C9-4640-9E2E-51FF91F645BD}" type="pres">
      <dgm:prSet presAssocID="{6F45AA10-6743-48D4-87CF-81F8320AEE76}" presName="spacer" presStyleCnt="0"/>
      <dgm:spPr/>
    </dgm:pt>
    <dgm:pt modelId="{3590B103-3AF6-47CE-BFC9-94A4846D6A40}" type="pres">
      <dgm:prSet presAssocID="{FDFEFDF2-C606-4631-9277-2F7D78DDEABD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16DA4B96-8444-4437-9E44-F917228EC43A}" type="pres">
      <dgm:prSet presAssocID="{10B7382A-9532-488F-905F-630E6343398D}" presName="spacer" presStyleCnt="0"/>
      <dgm:spPr/>
    </dgm:pt>
    <dgm:pt modelId="{A36BD57F-7C7D-4C34-912E-FDD1D3A08D60}" type="pres">
      <dgm:prSet presAssocID="{E783E884-0081-4C0C-832B-16EC83699CC2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658098F6-CF2C-436D-87EB-F201EC47B3A8}" type="pres">
      <dgm:prSet presAssocID="{B551FDBB-5CBE-47C9-A597-5BB8C3AAB029}" presName="spacer" presStyleCnt="0"/>
      <dgm:spPr/>
    </dgm:pt>
    <dgm:pt modelId="{39276057-2B4E-41BE-9350-777DC14E1770}" type="pres">
      <dgm:prSet presAssocID="{A388D894-06B4-442C-9236-C9F853E994EE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1A86C318-C108-4740-954E-F46CDDF7D5F6}" type="pres">
      <dgm:prSet presAssocID="{A7B5F57B-EEB3-4CA7-98B2-0329CBC7081C}" presName="spacer" presStyleCnt="0"/>
      <dgm:spPr/>
    </dgm:pt>
    <dgm:pt modelId="{1FEBDDB8-B172-411E-B0CE-F22E7062A767}" type="pres">
      <dgm:prSet presAssocID="{EAF5F126-5F16-4548-A568-6047071129F0}" presName="parentText" presStyleLbl="node1" presStyleIdx="4" presStyleCnt="7" custLinFactNeighborY="42447">
        <dgm:presLayoutVars>
          <dgm:chMax val="0"/>
          <dgm:bulletEnabled val="1"/>
        </dgm:presLayoutVars>
      </dgm:prSet>
      <dgm:spPr/>
    </dgm:pt>
    <dgm:pt modelId="{8F0F77B5-A94B-4C45-A377-F1007CFB56C6}" type="pres">
      <dgm:prSet presAssocID="{93CEA7CC-5BF8-45CB-AF2F-0326944FD823}" presName="spacer" presStyleCnt="0"/>
      <dgm:spPr/>
    </dgm:pt>
    <dgm:pt modelId="{DDC35105-C856-42F6-88FC-FB34152E97D3}" type="pres">
      <dgm:prSet presAssocID="{D5E02DCD-FEBE-44A9-8224-155F14E4C3D9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82490AAA-6A63-4C55-8E55-59E007F72E40}" type="pres">
      <dgm:prSet presAssocID="{03AB3E2F-B0BC-4546-8261-3E733E9EB757}" presName="spacer" presStyleCnt="0"/>
      <dgm:spPr/>
    </dgm:pt>
    <dgm:pt modelId="{84CE12EA-7073-4828-BAFE-9C5CFADAE87C}" type="pres">
      <dgm:prSet presAssocID="{719D0B3E-C62C-4AB9-9772-2A6866A40617}" presName="parentText" presStyleLbl="node1" presStyleIdx="6" presStyleCnt="7">
        <dgm:presLayoutVars>
          <dgm:chMax val="0"/>
          <dgm:bulletEnabled val="1"/>
        </dgm:presLayoutVars>
      </dgm:prSet>
      <dgm:spPr/>
    </dgm:pt>
  </dgm:ptLst>
  <dgm:cxnLst>
    <dgm:cxn modelId="{F37E8E01-3531-42C7-A11D-0A54D71D8C60}" type="presOf" srcId="{821BE969-4A70-4539-9061-0D8B066A55BB}" destId="{C40F63F4-4200-4F26-A94C-A708F0F4728E}" srcOrd="0" destOrd="0" presId="urn:microsoft.com/office/officeart/2005/8/layout/vList2"/>
    <dgm:cxn modelId="{0611EA0D-F6C0-4299-B9DC-365DCBD70538}" srcId="{821BE969-4A70-4539-9061-0D8B066A55BB}" destId="{A388D894-06B4-442C-9236-C9F853E994EE}" srcOrd="3" destOrd="0" parTransId="{2AF33C33-103A-4B16-9367-66C5D247EA16}" sibTransId="{A7B5F57B-EEB3-4CA7-98B2-0329CBC7081C}"/>
    <dgm:cxn modelId="{1CE23023-2ED8-4D90-B7B9-E2C6CBE82207}" srcId="{821BE969-4A70-4539-9061-0D8B066A55BB}" destId="{FDFEFDF2-C606-4631-9277-2F7D78DDEABD}" srcOrd="1" destOrd="0" parTransId="{72D7A231-78CE-40F5-937A-E71C5CB8ED1A}" sibTransId="{10B7382A-9532-488F-905F-630E6343398D}"/>
    <dgm:cxn modelId="{4326A350-2904-4E3C-B221-499953987049}" type="presOf" srcId="{FDFEFDF2-C606-4631-9277-2F7D78DDEABD}" destId="{3590B103-3AF6-47CE-BFC9-94A4846D6A40}" srcOrd="0" destOrd="0" presId="urn:microsoft.com/office/officeart/2005/8/layout/vList2"/>
    <dgm:cxn modelId="{B450016D-117E-43DB-8EDE-FEC0763794AF}" srcId="{821BE969-4A70-4539-9061-0D8B066A55BB}" destId="{D5E02DCD-FEBE-44A9-8224-155F14E4C3D9}" srcOrd="5" destOrd="0" parTransId="{49B6F4F1-A3B0-4AEE-AE01-F1BD6CB8820B}" sibTransId="{03AB3E2F-B0BC-4546-8261-3E733E9EB757}"/>
    <dgm:cxn modelId="{C432458C-3558-419C-9C0A-6DC7A2B99901}" type="presOf" srcId="{D5E02DCD-FEBE-44A9-8224-155F14E4C3D9}" destId="{DDC35105-C856-42F6-88FC-FB34152E97D3}" srcOrd="0" destOrd="0" presId="urn:microsoft.com/office/officeart/2005/8/layout/vList2"/>
    <dgm:cxn modelId="{EBBAD28D-26BB-4149-97D8-9B1118EC5413}" type="presOf" srcId="{719D0B3E-C62C-4AB9-9772-2A6866A40617}" destId="{84CE12EA-7073-4828-BAFE-9C5CFADAE87C}" srcOrd="0" destOrd="0" presId="urn:microsoft.com/office/officeart/2005/8/layout/vList2"/>
    <dgm:cxn modelId="{4139F59D-69CE-4F38-BB57-6CDCA8287435}" srcId="{821BE969-4A70-4539-9061-0D8B066A55BB}" destId="{719D0B3E-C62C-4AB9-9772-2A6866A40617}" srcOrd="6" destOrd="0" parTransId="{4995B4EC-12E6-40AB-A727-048F5262C5EC}" sibTransId="{12AE594E-1B3E-4B5C-BF9D-42DA01980E54}"/>
    <dgm:cxn modelId="{9C86009E-EB8A-411A-A279-6C1B56724B51}" srcId="{821BE969-4A70-4539-9061-0D8B066A55BB}" destId="{E783E884-0081-4C0C-832B-16EC83699CC2}" srcOrd="2" destOrd="0" parTransId="{58B24E6A-4253-4502-B7BC-894DFE1D23C0}" sibTransId="{B551FDBB-5CBE-47C9-A597-5BB8C3AAB029}"/>
    <dgm:cxn modelId="{3D3510AA-2B40-423B-9B71-9591AD030DD7}" type="presOf" srcId="{E783E884-0081-4C0C-832B-16EC83699CC2}" destId="{A36BD57F-7C7D-4C34-912E-FDD1D3A08D60}" srcOrd="0" destOrd="0" presId="urn:microsoft.com/office/officeart/2005/8/layout/vList2"/>
    <dgm:cxn modelId="{5C4825C8-311A-4AA1-A6DF-538D91573325}" srcId="{821BE969-4A70-4539-9061-0D8B066A55BB}" destId="{EAF5F126-5F16-4548-A568-6047071129F0}" srcOrd="4" destOrd="0" parTransId="{B07D513B-1375-42E2-865A-272CBC3AA2D6}" sibTransId="{93CEA7CC-5BF8-45CB-AF2F-0326944FD823}"/>
    <dgm:cxn modelId="{8E3DF8E6-D3AA-444D-8641-1254D38029E7}" srcId="{821BE969-4A70-4539-9061-0D8B066A55BB}" destId="{AD02BEE9-7BAC-47DA-96D0-DE1668539C67}" srcOrd="0" destOrd="0" parTransId="{B1A99733-AFF6-48D2-B62F-F8814BF766EC}" sibTransId="{6F45AA10-6743-48D4-87CF-81F8320AEE76}"/>
    <dgm:cxn modelId="{EA0816ED-A3FD-4A3A-A8CA-C1BF3D6BB177}" type="presOf" srcId="{AD02BEE9-7BAC-47DA-96D0-DE1668539C67}" destId="{7B038CA8-7B2F-4532-B796-18128003B303}" srcOrd="0" destOrd="0" presId="urn:microsoft.com/office/officeart/2005/8/layout/vList2"/>
    <dgm:cxn modelId="{F0FBA9F6-C350-484B-B5E3-106D75E4E172}" type="presOf" srcId="{A388D894-06B4-442C-9236-C9F853E994EE}" destId="{39276057-2B4E-41BE-9350-777DC14E1770}" srcOrd="0" destOrd="0" presId="urn:microsoft.com/office/officeart/2005/8/layout/vList2"/>
    <dgm:cxn modelId="{44B46EFA-352B-46CB-A669-D1F9454234D8}" type="presOf" srcId="{EAF5F126-5F16-4548-A568-6047071129F0}" destId="{1FEBDDB8-B172-411E-B0CE-F22E7062A767}" srcOrd="0" destOrd="0" presId="urn:microsoft.com/office/officeart/2005/8/layout/vList2"/>
    <dgm:cxn modelId="{0730640F-A481-4414-973E-EB74302F8D2B}" type="presParOf" srcId="{C40F63F4-4200-4F26-A94C-A708F0F4728E}" destId="{7B038CA8-7B2F-4532-B796-18128003B303}" srcOrd="0" destOrd="0" presId="urn:microsoft.com/office/officeart/2005/8/layout/vList2"/>
    <dgm:cxn modelId="{DCBD5CED-2AB5-48EC-ABC8-72DFF02E79D3}" type="presParOf" srcId="{C40F63F4-4200-4F26-A94C-A708F0F4728E}" destId="{FF285C76-35C9-4640-9E2E-51FF91F645BD}" srcOrd="1" destOrd="0" presId="urn:microsoft.com/office/officeart/2005/8/layout/vList2"/>
    <dgm:cxn modelId="{E834E522-A469-4FE7-87F8-B741839ECBCC}" type="presParOf" srcId="{C40F63F4-4200-4F26-A94C-A708F0F4728E}" destId="{3590B103-3AF6-47CE-BFC9-94A4846D6A40}" srcOrd="2" destOrd="0" presId="urn:microsoft.com/office/officeart/2005/8/layout/vList2"/>
    <dgm:cxn modelId="{E5616D85-BFC3-47C8-A92B-15A24E0DBC63}" type="presParOf" srcId="{C40F63F4-4200-4F26-A94C-A708F0F4728E}" destId="{16DA4B96-8444-4437-9E44-F917228EC43A}" srcOrd="3" destOrd="0" presId="urn:microsoft.com/office/officeart/2005/8/layout/vList2"/>
    <dgm:cxn modelId="{BD7DDDA4-760A-4FD0-8FAA-513DE6A91D01}" type="presParOf" srcId="{C40F63F4-4200-4F26-A94C-A708F0F4728E}" destId="{A36BD57F-7C7D-4C34-912E-FDD1D3A08D60}" srcOrd="4" destOrd="0" presId="urn:microsoft.com/office/officeart/2005/8/layout/vList2"/>
    <dgm:cxn modelId="{32EF2796-9BCB-42DE-B218-2791890F394D}" type="presParOf" srcId="{C40F63F4-4200-4F26-A94C-A708F0F4728E}" destId="{658098F6-CF2C-436D-87EB-F201EC47B3A8}" srcOrd="5" destOrd="0" presId="urn:microsoft.com/office/officeart/2005/8/layout/vList2"/>
    <dgm:cxn modelId="{B6A66A16-71A3-4B4E-9843-F8D47958DE0C}" type="presParOf" srcId="{C40F63F4-4200-4F26-A94C-A708F0F4728E}" destId="{39276057-2B4E-41BE-9350-777DC14E1770}" srcOrd="6" destOrd="0" presId="urn:microsoft.com/office/officeart/2005/8/layout/vList2"/>
    <dgm:cxn modelId="{C1511093-07DC-446F-8DB6-A3014E91A808}" type="presParOf" srcId="{C40F63F4-4200-4F26-A94C-A708F0F4728E}" destId="{1A86C318-C108-4740-954E-F46CDDF7D5F6}" srcOrd="7" destOrd="0" presId="urn:microsoft.com/office/officeart/2005/8/layout/vList2"/>
    <dgm:cxn modelId="{CBC00041-0A1F-4E09-8D15-1479D9F67C4E}" type="presParOf" srcId="{C40F63F4-4200-4F26-A94C-A708F0F4728E}" destId="{1FEBDDB8-B172-411E-B0CE-F22E7062A767}" srcOrd="8" destOrd="0" presId="urn:microsoft.com/office/officeart/2005/8/layout/vList2"/>
    <dgm:cxn modelId="{49E45F47-9553-4B0C-978A-21677F8B9206}" type="presParOf" srcId="{C40F63F4-4200-4F26-A94C-A708F0F4728E}" destId="{8F0F77B5-A94B-4C45-A377-F1007CFB56C6}" srcOrd="9" destOrd="0" presId="urn:microsoft.com/office/officeart/2005/8/layout/vList2"/>
    <dgm:cxn modelId="{7350299D-3C18-405C-8558-5A07F8D696F3}" type="presParOf" srcId="{C40F63F4-4200-4F26-A94C-A708F0F4728E}" destId="{DDC35105-C856-42F6-88FC-FB34152E97D3}" srcOrd="10" destOrd="0" presId="urn:microsoft.com/office/officeart/2005/8/layout/vList2"/>
    <dgm:cxn modelId="{AA054020-823F-4EBF-AE1C-57AFBFE6F1C4}" type="presParOf" srcId="{C40F63F4-4200-4F26-A94C-A708F0F4728E}" destId="{82490AAA-6A63-4C55-8E55-59E007F72E40}" srcOrd="11" destOrd="0" presId="urn:microsoft.com/office/officeart/2005/8/layout/vList2"/>
    <dgm:cxn modelId="{A7599484-65BC-4316-A6CA-ABFFA7BF4C25}" type="presParOf" srcId="{C40F63F4-4200-4F26-A94C-A708F0F4728E}" destId="{84CE12EA-7073-4828-BAFE-9C5CFADAE87C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038CA8-7B2F-4532-B796-18128003B303}">
      <dsp:nvSpPr>
        <dsp:cNvPr id="0" name=""/>
        <dsp:cNvSpPr/>
      </dsp:nvSpPr>
      <dsp:spPr>
        <a:xfrm>
          <a:off x="0" y="208301"/>
          <a:ext cx="8350250" cy="5382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300" kern="1200" dirty="0">
              <a:latin typeface="Arial" panose="020B0604020202020204" pitchFamily="34" charset="0"/>
              <a:cs typeface="Arial" panose="020B0604020202020204" pitchFamily="34" charset="0"/>
            </a:rPr>
            <a:t>Solitamente asintomatici </a:t>
          </a:r>
          <a:endParaRPr lang="en-US" sz="23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6273" y="234574"/>
        <a:ext cx="8297704" cy="485654"/>
      </dsp:txXfrm>
    </dsp:sp>
    <dsp:sp modelId="{3590B103-3AF6-47CE-BFC9-94A4846D6A40}">
      <dsp:nvSpPr>
        <dsp:cNvPr id="0" name=""/>
        <dsp:cNvSpPr/>
      </dsp:nvSpPr>
      <dsp:spPr>
        <a:xfrm>
          <a:off x="0" y="1241313"/>
          <a:ext cx="8350250" cy="5382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 err="1">
              <a:latin typeface="Arial" panose="020B0604020202020204" pitchFamily="34" charset="0"/>
              <a:cs typeface="Arial" panose="020B0604020202020204" pitchFamily="34" charset="0"/>
            </a:rPr>
            <a:t>Dispnea</a:t>
          </a:r>
          <a:r>
            <a:rPr lang="en-US" sz="2300" kern="1200" dirty="0">
              <a:latin typeface="Arial" panose="020B0604020202020204" pitchFamily="34" charset="0"/>
              <a:cs typeface="Arial" panose="020B0604020202020204" pitchFamily="34" charset="0"/>
            </a:rPr>
            <a:t> da </a:t>
          </a:r>
          <a:r>
            <a:rPr lang="en-US" sz="2300" kern="1200" dirty="0" err="1">
              <a:latin typeface="Arial" panose="020B0604020202020204" pitchFamily="34" charset="0"/>
              <a:cs typeface="Arial" panose="020B0604020202020204" pitchFamily="34" charset="0"/>
            </a:rPr>
            <a:t>sforzo</a:t>
          </a:r>
          <a:endParaRPr lang="en-US" sz="23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6273" y="1267586"/>
        <a:ext cx="8297704" cy="485654"/>
      </dsp:txXfrm>
    </dsp:sp>
    <dsp:sp modelId="{A36BD57F-7C7D-4C34-912E-FDD1D3A08D60}">
      <dsp:nvSpPr>
        <dsp:cNvPr id="0" name=""/>
        <dsp:cNvSpPr/>
      </dsp:nvSpPr>
      <dsp:spPr>
        <a:xfrm>
          <a:off x="0" y="1845753"/>
          <a:ext cx="8350250" cy="5382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 err="1">
              <a:latin typeface="Arial" panose="020B0604020202020204" pitchFamily="34" charset="0"/>
              <a:cs typeface="Arial" panose="020B0604020202020204" pitchFamily="34" charset="0"/>
            </a:rPr>
            <a:t>Tosse</a:t>
          </a:r>
          <a:endParaRPr lang="en-US" sz="23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6273" y="1872026"/>
        <a:ext cx="8297704" cy="485654"/>
      </dsp:txXfrm>
    </dsp:sp>
    <dsp:sp modelId="{39276057-2B4E-41BE-9350-777DC14E1770}">
      <dsp:nvSpPr>
        <dsp:cNvPr id="0" name=""/>
        <dsp:cNvSpPr/>
      </dsp:nvSpPr>
      <dsp:spPr>
        <a:xfrm>
          <a:off x="0" y="2450193"/>
          <a:ext cx="8350250" cy="5382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 err="1">
              <a:latin typeface="Arial" panose="020B0604020202020204" pitchFamily="34" charset="0"/>
              <a:cs typeface="Arial" panose="020B0604020202020204" pitchFamily="34" charset="0"/>
            </a:rPr>
            <a:t>Astenia</a:t>
          </a:r>
          <a:endParaRPr lang="en-US" sz="23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6273" y="2476466"/>
        <a:ext cx="8297704" cy="485654"/>
      </dsp:txXfrm>
    </dsp:sp>
    <dsp:sp modelId="{1FEBDDB8-B172-411E-B0CE-F22E7062A767}">
      <dsp:nvSpPr>
        <dsp:cNvPr id="0" name=""/>
        <dsp:cNvSpPr/>
      </dsp:nvSpPr>
      <dsp:spPr>
        <a:xfrm>
          <a:off x="0" y="3082750"/>
          <a:ext cx="8350250" cy="5382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 err="1">
              <a:latin typeface="Arial" panose="020B0604020202020204" pitchFamily="34" charset="0"/>
              <a:cs typeface="Arial" panose="020B0604020202020204" pitchFamily="34" charset="0"/>
            </a:rPr>
            <a:t>Sudorazioni</a:t>
          </a:r>
          <a:r>
            <a:rPr lang="en-US" sz="23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300" kern="1200" dirty="0" err="1">
              <a:latin typeface="Arial" panose="020B0604020202020204" pitchFamily="34" charset="0"/>
              <a:cs typeface="Arial" panose="020B0604020202020204" pitchFamily="34" charset="0"/>
            </a:rPr>
            <a:t>notturne</a:t>
          </a:r>
          <a:endParaRPr lang="en-US" sz="23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6273" y="3109023"/>
        <a:ext cx="8297704" cy="485654"/>
      </dsp:txXfrm>
    </dsp:sp>
    <dsp:sp modelId="{DDC35105-C856-42F6-88FC-FB34152E97D3}">
      <dsp:nvSpPr>
        <dsp:cNvPr id="0" name=""/>
        <dsp:cNvSpPr/>
      </dsp:nvSpPr>
      <dsp:spPr>
        <a:xfrm>
          <a:off x="0" y="3659074"/>
          <a:ext cx="8350250" cy="5382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 err="1">
              <a:latin typeface="Arial" panose="020B0604020202020204" pitchFamily="34" charset="0"/>
              <a:cs typeface="Arial" panose="020B0604020202020204" pitchFamily="34" charset="0"/>
            </a:rPr>
            <a:t>Più</a:t>
          </a:r>
          <a:r>
            <a:rPr lang="en-US" sz="23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300" kern="1200" dirty="0" err="1">
              <a:latin typeface="Arial" panose="020B0604020202020204" pitchFamily="34" charset="0"/>
              <a:cs typeface="Arial" panose="020B0604020202020204" pitchFamily="34" charset="0"/>
            </a:rPr>
            <a:t>raramente</a:t>
          </a:r>
          <a:r>
            <a:rPr lang="en-US" sz="23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300" kern="1200" dirty="0" err="1">
              <a:latin typeface="Arial" panose="020B0604020202020204" pitchFamily="34" charset="0"/>
              <a:cs typeface="Arial" panose="020B0604020202020204" pitchFamily="34" charset="0"/>
            </a:rPr>
            <a:t>può</a:t>
          </a:r>
          <a:r>
            <a:rPr lang="en-US" sz="23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300" kern="1200" dirty="0" err="1">
              <a:latin typeface="Arial" panose="020B0604020202020204" pitchFamily="34" charset="0"/>
              <a:cs typeface="Arial" panose="020B0604020202020204" pitchFamily="34" charset="0"/>
            </a:rPr>
            <a:t>insorgere</a:t>
          </a:r>
          <a:r>
            <a:rPr lang="en-US" sz="2300" kern="1200" dirty="0">
              <a:latin typeface="Arial" panose="020B0604020202020204" pitchFamily="34" charset="0"/>
              <a:cs typeface="Arial" panose="020B0604020202020204" pitchFamily="34" charset="0"/>
            </a:rPr>
            <a:t> un </a:t>
          </a:r>
          <a:r>
            <a:rPr lang="en-US" sz="2300" kern="1200" dirty="0" err="1">
              <a:latin typeface="Arial" panose="020B0604020202020204" pitchFamily="34" charset="0"/>
              <a:cs typeface="Arial" panose="020B0604020202020204" pitchFamily="34" charset="0"/>
            </a:rPr>
            <a:t>declino</a:t>
          </a:r>
          <a:r>
            <a:rPr lang="en-US" sz="23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300" kern="1200" dirty="0" err="1">
              <a:latin typeface="Arial" panose="020B0604020202020204" pitchFamily="34" charset="0"/>
              <a:cs typeface="Arial" panose="020B0604020202020204" pitchFamily="34" charset="0"/>
            </a:rPr>
            <a:t>nelle</a:t>
          </a:r>
          <a:r>
            <a:rPr lang="en-US" sz="2300" kern="1200" dirty="0">
              <a:latin typeface="Arial" panose="020B0604020202020204" pitchFamily="34" charset="0"/>
              <a:cs typeface="Arial" panose="020B0604020202020204" pitchFamily="34" charset="0"/>
            </a:rPr>
            <a:t> PFR </a:t>
          </a:r>
        </a:p>
      </dsp:txBody>
      <dsp:txXfrm>
        <a:off x="26273" y="3685347"/>
        <a:ext cx="8297704" cy="485654"/>
      </dsp:txXfrm>
    </dsp:sp>
    <dsp:sp modelId="{84CE12EA-7073-4828-BAFE-9C5CFADAE87C}">
      <dsp:nvSpPr>
        <dsp:cNvPr id="0" name=""/>
        <dsp:cNvSpPr/>
      </dsp:nvSpPr>
      <dsp:spPr>
        <a:xfrm>
          <a:off x="0" y="4263514"/>
          <a:ext cx="8350250" cy="5382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 err="1">
              <a:latin typeface="Arial" panose="020B0604020202020204" pitchFamily="34" charset="0"/>
              <a:cs typeface="Arial" panose="020B0604020202020204" pitchFamily="34" charset="0"/>
            </a:rPr>
            <a:t>Frequente</a:t>
          </a:r>
          <a:r>
            <a:rPr lang="en-US" sz="23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300" kern="1200" dirty="0" err="1">
              <a:latin typeface="Arial" panose="020B0604020202020204" pitchFamily="34" charset="0"/>
              <a:cs typeface="Arial" panose="020B0604020202020204" pitchFamily="34" charset="0"/>
            </a:rPr>
            <a:t>splenomegalia</a:t>
          </a:r>
          <a:r>
            <a:rPr lang="en-US" sz="2300" kern="1200" dirty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300" kern="1200" dirty="0" err="1">
              <a:latin typeface="Arial" panose="020B0604020202020204" pitchFamily="34" charset="0"/>
              <a:cs typeface="Arial" panose="020B0604020202020204" pitchFamily="34" charset="0"/>
            </a:rPr>
            <a:t>adenopatie</a:t>
          </a:r>
          <a:r>
            <a:rPr lang="en-US" sz="2300" kern="1200" dirty="0">
              <a:latin typeface="Arial" panose="020B0604020202020204" pitchFamily="34" charset="0"/>
              <a:cs typeface="Arial" panose="020B0604020202020204" pitchFamily="34" charset="0"/>
            </a:rPr>
            <a:t> e </a:t>
          </a:r>
          <a:r>
            <a:rPr lang="en-US" sz="2300" kern="1200" dirty="0" err="1">
              <a:latin typeface="Arial" panose="020B0604020202020204" pitchFamily="34" charset="0"/>
              <a:cs typeface="Arial" panose="020B0604020202020204" pitchFamily="34" charset="0"/>
            </a:rPr>
            <a:t>citopenia</a:t>
          </a:r>
          <a:r>
            <a:rPr lang="en-US" sz="2300" kern="1200" dirty="0">
              <a:latin typeface="Arial" panose="020B0604020202020204" pitchFamily="34" charset="0"/>
              <a:cs typeface="Arial" panose="020B0604020202020204" pitchFamily="34" charset="0"/>
            </a:rPr>
            <a:t> autoimmune</a:t>
          </a:r>
        </a:p>
      </dsp:txBody>
      <dsp:txXfrm>
        <a:off x="26273" y="4289787"/>
        <a:ext cx="8297704" cy="4856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B58B60-C03E-754B-A640-B6D475CB5741}" type="datetimeFigureOut">
              <a:rPr lang="it-IT" smtClean="0"/>
              <a:t>13/05/25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B88A02-CAB0-7F4A-86C7-F5E1C9EE1B0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794963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it-IT" dirty="0" err="1">
                <a:solidFill>
                  <a:srgbClr val="000000"/>
                </a:solidFill>
                <a:effectLst/>
                <a:latin typeface="Helvetica" pitchFamily="2" charset="0"/>
              </a:rPr>
              <a:t>Granulomatous-Lymphocytic</a:t>
            </a:r>
            <a:r>
              <a:rPr lang="it-IT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it-IT" dirty="0" err="1">
                <a:solidFill>
                  <a:srgbClr val="000000"/>
                </a:solidFill>
                <a:effectLst/>
                <a:latin typeface="Helvetica" pitchFamily="2" charset="0"/>
              </a:rPr>
              <a:t>Interstitial</a:t>
            </a:r>
            <a:r>
              <a:rPr lang="it-IT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it-IT" dirty="0" err="1">
                <a:solidFill>
                  <a:srgbClr val="000000"/>
                </a:solidFill>
                <a:effectLst/>
                <a:latin typeface="Helvetica" pitchFamily="2" charset="0"/>
              </a:rPr>
              <a:t>Lung</a:t>
            </a:r>
            <a:r>
              <a:rPr lang="it-IT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it-IT" dirty="0" err="1">
                <a:solidFill>
                  <a:srgbClr val="000000"/>
                </a:solidFill>
                <a:effectLst/>
                <a:latin typeface="Helvetica" pitchFamily="2" charset="0"/>
              </a:rPr>
              <a:t>Disease</a:t>
            </a:r>
            <a:r>
              <a:rPr lang="it-IT" dirty="0">
                <a:solidFill>
                  <a:srgbClr val="000000"/>
                </a:solidFill>
                <a:effectLst/>
                <a:latin typeface="Helvetica" pitchFamily="2" charset="0"/>
              </a:rPr>
              <a:t>, interstiziopatia granulomatoso-linfocitica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B88A02-CAB0-7F4A-86C7-F5E1C9EE1B07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439086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B88A02-CAB0-7F4A-86C7-F5E1C9EE1B07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915445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Necessaria immunoistochimica per CD3, CD4, CD8 e CD20. </a:t>
            </a:r>
            <a:r>
              <a:rPr lang="it-IT" dirty="0" err="1"/>
              <a:t>Impo</a:t>
            </a:r>
            <a:r>
              <a:rPr lang="it-IT" dirty="0"/>
              <a:t> valutare </a:t>
            </a:r>
            <a:r>
              <a:rPr lang="it-IT" dirty="0" err="1"/>
              <a:t>clonalità</a:t>
            </a:r>
            <a:r>
              <a:rPr lang="it-IT" dirty="0"/>
              <a:t> per escludere linfomi. 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15B48-E01A-4DB0-BEB6-F20FEF2A91FB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53210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Necessaria immunoistochimica per CD3, CD4, CD8 e CD20. </a:t>
            </a:r>
            <a:r>
              <a:rPr lang="it-IT" dirty="0" err="1"/>
              <a:t>Impo</a:t>
            </a:r>
            <a:r>
              <a:rPr lang="it-IT" dirty="0"/>
              <a:t> valutare </a:t>
            </a:r>
            <a:r>
              <a:rPr lang="it-IT" dirty="0" err="1"/>
              <a:t>clonalità</a:t>
            </a:r>
            <a:r>
              <a:rPr lang="it-IT" dirty="0"/>
              <a:t> per escludere linfomi.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In questo studio sono state eseguite 9 </a:t>
            </a:r>
            <a:r>
              <a:rPr lang="it-IT" dirty="0" err="1"/>
              <a:t>criobiopsie</a:t>
            </a:r>
            <a:r>
              <a:rPr lang="it-IT" dirty="0"/>
              <a:t> nel</a:t>
            </a:r>
            <a:r>
              <a:rPr lang="it-IT" baseline="0" dirty="0"/>
              <a:t> sospetto di GLILD. </a:t>
            </a:r>
            <a:r>
              <a:rPr lang="it-IT" dirty="0"/>
              <a:t>I campioni ottenuti sono stati tutti considerati adeguati e le caratteristiche istologiche caratteristiche per GLILD sono state riscontrate in tutti i pazienti. Il pneumotorace è stato documentato in due pazienti (22%), senza necessità di drenaggio toracico. Un sanguinamento minore è stato riportato in un paziente (11%). Questo studio dimostra, per quanto con scarsa numerosità, che la </a:t>
            </a:r>
            <a:r>
              <a:rPr lang="it-IT" dirty="0" err="1"/>
              <a:t>criobiopsia</a:t>
            </a:r>
            <a:r>
              <a:rPr lang="it-IT" dirty="0"/>
              <a:t> </a:t>
            </a:r>
            <a:r>
              <a:rPr lang="it-IT" dirty="0" err="1"/>
              <a:t>transbronchiale</a:t>
            </a:r>
            <a:r>
              <a:rPr lang="it-IT" dirty="0"/>
              <a:t> può essere un approccio sicuro e mininvasivo per la caratterizzazione della GLILD nei pazienti con CVID, garantendo un'elevata affidabilità diagnostica e un basso tasso di complicanze.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B88A02-CAB0-7F4A-86C7-F5E1C9EE1B07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513031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OP, fibrosi interstiziale e bronchiolite</a:t>
            </a:r>
            <a:r>
              <a:rPr lang="it-IT" baseline="0" dirty="0"/>
              <a:t> follicolare meno comuni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15B48-E01A-4DB0-BEB6-F20FEF2A91FB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03655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Sarcoidosi spesso associata con </a:t>
            </a:r>
            <a:r>
              <a:rPr lang="it-IT" dirty="0" err="1"/>
              <a:t>ipergammaglobulinemia</a:t>
            </a:r>
            <a:r>
              <a:rPr lang="it-IT" dirty="0"/>
              <a:t>, distribuzione dei noduli&gt;lobi superiori.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15B48-E01A-4DB0-BEB6-F20FEF2A91FB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61875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Studio</a:t>
            </a:r>
            <a:r>
              <a:rPr lang="it-IT" baseline="0" dirty="0"/>
              <a:t> multicentrico ITALIANO sulla GLILD</a:t>
            </a:r>
          </a:p>
          <a:p>
            <a:r>
              <a:rPr lang="it-IT" baseline="0" dirty="0"/>
              <a:t>Modello </a:t>
            </a:r>
            <a:r>
              <a:rPr lang="it-IT" baseline="0" dirty="0" err="1"/>
              <a:t>predittore</a:t>
            </a:r>
            <a:r>
              <a:rPr lang="it-IT" baseline="0" dirty="0"/>
              <a:t> per GLILD: Splenomegalia e citopenia autoimmune se associati a </a:t>
            </a:r>
            <a:r>
              <a:rPr lang="it-IT" baseline="0" dirty="0" err="1"/>
              <a:t>DLco</a:t>
            </a:r>
            <a:r>
              <a:rPr lang="it-IT" baseline="0" dirty="0"/>
              <a:t> ridotta e a maggiore presenza di CD21low aumentano il rischio di avere GLILD, quindi fare TC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B88A02-CAB0-7F4A-86C7-F5E1C9EE1B07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93477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Scorci sul trattamento della</a:t>
            </a:r>
            <a:r>
              <a:rPr lang="it-IT" baseline="0" dirty="0"/>
              <a:t> GLILD</a:t>
            </a:r>
          </a:p>
          <a:p>
            <a:r>
              <a:rPr lang="it-IT" baseline="0" dirty="0"/>
              <a:t>….</a:t>
            </a:r>
            <a:endParaRPr lang="it-IT" dirty="0"/>
          </a:p>
          <a:p>
            <a:r>
              <a:rPr lang="it-IT" dirty="0"/>
              <a:t>Trattare i pazienti CVID con immunosoppressori per le</a:t>
            </a:r>
            <a:r>
              <a:rPr lang="it-IT" baseline="0" dirty="0"/>
              <a:t> </a:t>
            </a:r>
            <a:r>
              <a:rPr lang="it-IT" dirty="0"/>
              <a:t>complicanze autoimmuni e infiammatorie aumenta il rischio infettivo e neoplastico. Invece, il trattamento della </a:t>
            </a:r>
            <a:r>
              <a:rPr lang="it-IT" dirty="0" err="1"/>
              <a:t>disregolazione</a:t>
            </a:r>
            <a:r>
              <a:rPr lang="it-IT" dirty="0"/>
              <a:t> immunitaria sottostante potrebbe, attraverso la riduzione dell'infiammazione, portare ad una riduzione, e non a un aumento, delle infezioni. L'identificazione di </a:t>
            </a:r>
            <a:r>
              <a:rPr lang="it-IT" dirty="0" err="1"/>
              <a:t>biomarcatori</a:t>
            </a:r>
            <a:r>
              <a:rPr lang="it-IT" dirty="0"/>
              <a:t> rilevanti per capire la </a:t>
            </a:r>
            <a:r>
              <a:rPr lang="it-IT" dirty="0" err="1"/>
              <a:t>disregolazione</a:t>
            </a:r>
            <a:r>
              <a:rPr lang="it-IT" dirty="0"/>
              <a:t> sottostante è quindi fondamentale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B88A02-CAB0-7F4A-86C7-F5E1C9EE1B07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179194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Il panorama immunogenetico nella CVID è complesso e comprende fattori monogenici, poligenici, nonché epigenetici e ambientali, ma una corretta diagnosi genetica nei soggetti con CVID rappresenta una sfida per il futuro, in quanto fondamentale per un corretto approccio terapeutico e per la prognosi.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CVID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possiamo avere un’attivazione delle cellule B, in particolare aumento CD21low B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cells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che sono proinfiammatorie e con una maggiore capacità di presentare l’antigene, ma dall’altra parte in CVID è stata dimostrata anche una disregolazione delle cellule T, ma anche esaurimento e anergia</a:t>
            </a:r>
          </a:p>
          <a:p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La scoperta del background immunogenetico della CVID e una migliore comprensione del meccanismo immunopatologico coinvolto che induce il danno organo-specifico (nel nostro caso la GLILD) aprono la strada a nuove terapie personalizzate, migliorando la prognosi per i pazienti affetti.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B88A02-CAB0-7F4A-86C7-F5E1C9EE1B07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251955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GLILD: una priorità di ricerca internazionale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B88A02-CAB0-7F4A-86C7-F5E1C9EE1B07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435432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Nel nostro piccolo, nei nostri ambulatori, cosa possiamo fare per trattare al meglio questi pazienti? Io (e la letteratura) diciamo che…</a:t>
            </a:r>
          </a:p>
        </p:txBody>
      </p:sp>
    </p:spTree>
    <p:extLst>
      <p:ext uri="{BB962C8B-B14F-4D97-AF65-F5344CB8AC3E}">
        <p14:creationId xmlns:p14="http://schemas.microsoft.com/office/powerpoint/2010/main" val="20099276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it-IT" dirty="0">
                <a:solidFill>
                  <a:srgbClr val="000000"/>
                </a:solidFill>
                <a:effectLst/>
                <a:latin typeface="Helvetica" pitchFamily="2" charset="0"/>
              </a:rPr>
              <a:t>L’immunodeficienza comune variabile fa parte delle immunodeficienze primarie anticorpali (PAD) sono il sottogruppo d’immunodeficienze primarie + frequente (+ del 50%).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B88A02-CAB0-7F4A-86C7-F5E1C9EE1B07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528426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it-IT" dirty="0">
                <a:solidFill>
                  <a:srgbClr val="000000"/>
                </a:solidFill>
                <a:effectLst/>
                <a:latin typeface="Helvetica" pitchFamily="2" charset="0"/>
              </a:rPr>
              <a:t>La Jeffrey </a:t>
            </a:r>
            <a:r>
              <a:rPr lang="it-IT" dirty="0" err="1">
                <a:solidFill>
                  <a:srgbClr val="000000"/>
                </a:solidFill>
                <a:effectLst/>
                <a:latin typeface="Helvetica" pitchFamily="2" charset="0"/>
              </a:rPr>
              <a:t>Modell</a:t>
            </a:r>
            <a:r>
              <a:rPr lang="it-IT" dirty="0">
                <a:solidFill>
                  <a:srgbClr val="000000"/>
                </a:solidFill>
                <a:effectLst/>
                <a:latin typeface="Helvetica" pitchFamily="2" charset="0"/>
              </a:rPr>
              <a:t> Foundation ha sviluppato i “10 Warning </a:t>
            </a:r>
            <a:r>
              <a:rPr lang="it-IT" dirty="0" err="1">
                <a:solidFill>
                  <a:srgbClr val="000000"/>
                </a:solidFill>
                <a:effectLst/>
                <a:latin typeface="Helvetica" pitchFamily="2" charset="0"/>
              </a:rPr>
              <a:t>Signs</a:t>
            </a:r>
            <a:r>
              <a:rPr lang="it-IT" dirty="0">
                <a:solidFill>
                  <a:srgbClr val="000000"/>
                </a:solidFill>
                <a:effectLst/>
                <a:latin typeface="Helvetica" pitchFamily="2" charset="0"/>
              </a:rPr>
              <a:t> of </a:t>
            </a:r>
            <a:r>
              <a:rPr lang="it-IT" dirty="0" err="1">
                <a:solidFill>
                  <a:srgbClr val="000000"/>
                </a:solidFill>
                <a:effectLst/>
                <a:latin typeface="Helvetica" pitchFamily="2" charset="0"/>
              </a:rPr>
              <a:t>Primary</a:t>
            </a:r>
            <a:r>
              <a:rPr lang="it-IT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it-IT" dirty="0" err="1">
                <a:solidFill>
                  <a:srgbClr val="000000"/>
                </a:solidFill>
                <a:effectLst/>
                <a:latin typeface="Helvetica" pitchFamily="2" charset="0"/>
              </a:rPr>
              <a:t>Immunodeficiency</a:t>
            </a:r>
            <a:endParaRPr lang="it-IT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B88A02-CAB0-7F4A-86C7-F5E1C9EE1B07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703919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B88A02-CAB0-7F4A-86C7-F5E1C9EE1B07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883423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B88A02-CAB0-7F4A-86C7-F5E1C9EE1B07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861133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L’</a:t>
            </a:r>
            <a:r>
              <a:rPr lang="it-IT" dirty="0" err="1"/>
              <a:t>EUROclass</a:t>
            </a:r>
            <a:r>
              <a:rPr lang="it-IT" dirty="0"/>
              <a:t> classifica</a:t>
            </a:r>
            <a:r>
              <a:rPr lang="it-IT" baseline="0" dirty="0"/>
              <a:t> i pazienti in base alla percentuale di linfociti B CD19. I pazienti con linfociti B CD19&lt;1% fanno parte del gruppo B- e quelli con una percentuale più alta fanno parte del gruppo B+. Il gruppo B+ è diviso in linfociti B </a:t>
            </a:r>
            <a:r>
              <a:rPr lang="it-IT" baseline="0" dirty="0" err="1"/>
              <a:t>memory</a:t>
            </a:r>
            <a:r>
              <a:rPr lang="it-IT" baseline="0" dirty="0"/>
              <a:t> </a:t>
            </a:r>
            <a:r>
              <a:rPr lang="it-IT" baseline="0" dirty="0" err="1"/>
              <a:t>switched</a:t>
            </a:r>
            <a:r>
              <a:rPr lang="it-IT" baseline="0" dirty="0"/>
              <a:t> &lt;2% e </a:t>
            </a:r>
            <a:r>
              <a:rPr lang="it-IT" baseline="0" dirty="0" err="1"/>
              <a:t>smB</a:t>
            </a:r>
            <a:r>
              <a:rPr lang="it-IT" baseline="0" dirty="0"/>
              <a:t>+ &gt;2% se queste sono + del 2%. In aggiunta tale classificazione distingue i pazienti in base all’espansione dei linfociti B CD21low: se la percentuale è &gt;10% rientrano nel gruppo CD21 </a:t>
            </a:r>
            <a:r>
              <a:rPr lang="it-IT" baseline="0" dirty="0" err="1"/>
              <a:t>low</a:t>
            </a:r>
            <a:r>
              <a:rPr lang="it-IT" baseline="0" dirty="0"/>
              <a:t>, se no (CD21low &lt;10%) nel gruppo CD21 </a:t>
            </a:r>
            <a:r>
              <a:rPr lang="it-IT" baseline="0" dirty="0" err="1"/>
              <a:t>norm</a:t>
            </a:r>
            <a:r>
              <a:rPr lang="it-IT" baseline="0" dirty="0"/>
              <a:t>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B88A02-CAB0-7F4A-86C7-F5E1C9EE1B07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672905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b="0" i="0" u="none" strike="noStrike" dirty="0">
                <a:solidFill>
                  <a:srgbClr val="212121"/>
                </a:solidFill>
                <a:effectLst/>
                <a:latin typeface="wf_segoe-ui_normal"/>
              </a:rPr>
              <a:t>Difetti monogenici sono oggi riportati fino al 40% dei casi, utilizzando per la diagnostica metodiche di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wf_segoe-ui_normal"/>
              </a:rPr>
              <a:t>whole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wf_segoe-ui_normal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wf_segoe-ui_normal"/>
              </a:rPr>
              <a:t>exome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wf_segoe-ui_normal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wf_segoe-ui_normal"/>
              </a:rPr>
              <a:t>sequencing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wf_segoe-ui_normal"/>
              </a:rPr>
              <a:t>.</a:t>
            </a:r>
          </a:p>
          <a:p>
            <a:r>
              <a:rPr lang="it-IT" b="0" i="0" u="none" strike="noStrike" baseline="0" dirty="0">
                <a:solidFill>
                  <a:srgbClr val="212121"/>
                </a:solidFill>
                <a:effectLst/>
                <a:latin typeface="wf_segoe-ui_normal"/>
              </a:rPr>
              <a:t>…</a:t>
            </a:r>
          </a:p>
          <a:p>
            <a:r>
              <a:rPr lang="it-IT" baseline="0" dirty="0"/>
              <a:t>In CVID importante anche epigenetica, ad esempio </a:t>
            </a:r>
            <a:r>
              <a:rPr lang="it-IT" baseline="0" dirty="0" err="1"/>
              <a:t>ipermetilazione</a:t>
            </a:r>
            <a:r>
              <a:rPr lang="it-IT" baseline="0" dirty="0"/>
              <a:t> di diversi geni</a:t>
            </a:r>
          </a:p>
          <a:p>
            <a:r>
              <a:rPr lang="it-IT" dirty="0"/>
              <a:t>…</a:t>
            </a:r>
          </a:p>
          <a:p>
            <a:r>
              <a:rPr lang="it-IT" dirty="0"/>
              <a:t>Noi sappiamo già che Il microbiota intestinale è importante</a:t>
            </a:r>
            <a:r>
              <a:rPr lang="it-IT" baseline="0" dirty="0"/>
              <a:t> per lo sviluppo e la maturazione del sistema immunitario.</a:t>
            </a:r>
          </a:p>
          <a:p>
            <a:r>
              <a:rPr lang="it-IT" baseline="0" dirty="0"/>
              <a:t>Diversi studi hanno evidenziato che </a:t>
            </a:r>
            <a:r>
              <a:rPr lang="it-IT" baseline="0" dirty="0" err="1"/>
              <a:t>IgA</a:t>
            </a:r>
            <a:r>
              <a:rPr lang="it-IT" baseline="0" dirty="0"/>
              <a:t> e maturazione dei follicoli linfoidi dipendono dal </a:t>
            </a:r>
            <a:r>
              <a:rPr lang="it-IT" baseline="0" dirty="0" err="1"/>
              <a:t>microbiota</a:t>
            </a:r>
            <a:r>
              <a:rPr lang="it-IT" baseline="0" dirty="0"/>
              <a:t>, ma anche le </a:t>
            </a:r>
            <a:r>
              <a:rPr lang="it-IT" baseline="0" dirty="0" err="1"/>
              <a:t>IgA</a:t>
            </a:r>
            <a:r>
              <a:rPr lang="it-IT" baseline="0" dirty="0"/>
              <a:t> influenzano equilibrio del </a:t>
            </a:r>
            <a:r>
              <a:rPr lang="it-IT" baseline="0" dirty="0" err="1"/>
              <a:t>microbiota</a:t>
            </a:r>
            <a:r>
              <a:rPr lang="it-IT" baseline="0" dirty="0"/>
              <a:t> intestinale.</a:t>
            </a:r>
          </a:p>
          <a:p>
            <a:r>
              <a:rPr lang="it-IT" baseline="0" dirty="0"/>
              <a:t>Nei pazienti con CVID sono state evidenziate molte alterazioni </a:t>
            </a:r>
            <a:r>
              <a:rPr lang="it-IT" baseline="0" dirty="0" err="1"/>
              <a:t>microbiota</a:t>
            </a:r>
            <a:r>
              <a:rPr lang="it-IT" baseline="0" dirty="0"/>
              <a:t> intestinale, indipendentemente da uso antibiotici.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B88A02-CAB0-7F4A-86C7-F5E1C9EE1B07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294962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Come abbiamo detto, fino al 90% dei pazienti con CVID può sviluppare complicanze polmonari. Tra queste, la malattia polmonare interstiziale granulomatosa e linfocitica (GLILD) è una grave complicanza non infettiva, segnalata in circa il 20-30% dei casi (varia un po’ tra le varie casistiche.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È una causa rilevante di danno polmonare a lungo termine e di compromissione della funzionalità respiratoria ed è strettamente associata ad</a:t>
            </a:r>
            <a:r>
              <a:rPr lang="it-IT" baseline="0" dirty="0">
                <a:latin typeface="Arial" panose="020B0604020202020204" pitchFamily="34" charset="0"/>
                <a:cs typeface="Arial" panose="020B0604020202020204" pitchFamily="34" charset="0"/>
              </a:rPr>
              <a:t> una scarsa prognosi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Attualmente, sebbene la patogenesi della GLILD sia ancora lontana dall'essere del tutto compresa, può essere considerata una manifestazione di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disregolazione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immunitaria, come sottolineato anche dall'aumentata frequenza di altre complicanze CVID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immuno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-mediate nei pazienti con GLILD.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15B48-E01A-4DB0-BEB6-F20FEF2A91FB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95003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15B48-E01A-4DB0-BEB6-F20FEF2A91FB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46634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B23864A-FD43-410D-5AE2-B53EB756A2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F2A64891-FF16-AC2F-E7D9-6FB500490B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0A55010-F47A-65F1-F05D-5D97CAB0B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6DFC7-6060-F043-9713-3A3F1B6ADB7C}" type="datetimeFigureOut">
              <a:rPr lang="it-IT" smtClean="0"/>
              <a:t>13/05/25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1B58D2C-9B8B-6EEA-D93C-0CE0820353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633B80A-5A77-F70C-550C-A2BA73FB8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A716C-C503-5E42-BA9E-9C879F85822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829965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4EEF742-57B9-7752-71DE-E91EEBE14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E0D9D786-5EF4-1351-25B9-554454F3FA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69C26D78-3BB2-BA09-F01B-5013D7E5DE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1BFD37F-DF87-0B2F-0085-5F09DA3400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6DFC7-6060-F043-9713-3A3F1B6ADB7C}" type="datetimeFigureOut">
              <a:rPr lang="it-IT" smtClean="0"/>
              <a:t>13/05/25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6B72B11-4755-D34A-745A-5D5A5BF88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3F60A46-DE1B-AC40-3401-529860263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A716C-C503-5E42-BA9E-9C879F85822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192690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BB525E9-54C9-4B41-6343-BB87AAF1FF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01AF0D9D-1616-451B-4B3A-B599D735D6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5A37772-CF42-A9BB-0E15-598627756A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6DFC7-6060-F043-9713-3A3F1B6ADB7C}" type="datetimeFigureOut">
              <a:rPr lang="it-IT" smtClean="0"/>
              <a:t>13/05/25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211D9D2-5739-B1BA-1D6D-84DC740181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1F4A3FF-F8C7-AAB9-4E46-1190421C6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A716C-C503-5E42-BA9E-9C879F85822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246359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44417E5D-A0A9-B37D-6231-4ED51D68B6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ABB3C9A4-21A3-0D9B-B5E6-DCE9C9EA9E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67DEE34-AB7B-C48B-A17D-FAABF99F6D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6DFC7-6060-F043-9713-3A3F1B6ADB7C}" type="datetimeFigureOut">
              <a:rPr lang="it-IT" smtClean="0"/>
              <a:t>13/05/25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1E9C963-6D00-6C29-248F-BE374D3EA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CB20AEB-9E6A-A3D5-CC80-F25CFE387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A716C-C503-5E42-BA9E-9C879F85822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355847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3AE77201-9581-4013-A795-8C1A7C5B31A1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15/06/21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F7F8777-4657-D0BF-FEC3-A0B7A0854559}"/>
              </a:ext>
            </a:extLst>
          </p:cNvPr>
          <p:cNvSpPr>
            <a:spLocks noGrp="1" noChangeArrowheads="1"/>
          </p:cNvSpPr>
          <p:nvPr>
            <p:ph type="sldNum" idx="11"/>
          </p:nvPr>
        </p:nvSpPr>
        <p:spPr>
          <a:xfrm>
            <a:off x="8330226" y="6187073"/>
            <a:ext cx="407375" cy="338555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28328A-FC6C-F74C-BC09-64D9AB0DFB6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036906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735244D-1E81-DB47-5E28-C8448EBC3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C6248AE-2355-54C7-EF03-CD0812F5D1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9813F99-76AD-BF80-9A5B-86D3117C27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6DFC7-6060-F043-9713-3A3F1B6ADB7C}" type="datetimeFigureOut">
              <a:rPr lang="it-IT" smtClean="0"/>
              <a:t>13/05/25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AF4E63B-E7A4-A974-01DD-7D4247D16A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7CCC39E-C396-46F9-8DD8-5BB068D71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A716C-C503-5E42-BA9E-9C879F85822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317694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EA2ABE5-91B7-D39E-C78C-7352CA1E09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3121D7C-3D18-4EF3-3641-B4F016B027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796CA68-3E28-FAA4-512A-64DCA292A5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6DFC7-6060-F043-9713-3A3F1B6ADB7C}" type="datetimeFigureOut">
              <a:rPr lang="it-IT" smtClean="0"/>
              <a:t>13/05/25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E25AE4E-24DE-A47E-4159-CF20FCF30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2BD7D2E-D7FB-6E1B-BA9C-D6FAD82B2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A716C-C503-5E42-BA9E-9C879F85822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326150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E915E6C-866C-AAC6-AD76-558A45EF8A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95A975C-F3A1-B5AD-3E5A-44D3227528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B898CE44-ACD3-40C8-248A-AE7173CD7B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3C31D16-4F81-A7A3-AED9-F2906A32FB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6DFC7-6060-F043-9713-3A3F1B6ADB7C}" type="datetimeFigureOut">
              <a:rPr lang="it-IT" smtClean="0"/>
              <a:t>13/05/25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9719845-BAF6-2B91-8B34-0D1968BB1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42520D9-15E8-DD7F-772E-9FEAB6429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A716C-C503-5E42-BA9E-9C879F85822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506983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15390C4-F44A-9329-7864-912FB8925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501548B-C4DD-042A-0927-382FC58CCA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57DB98B-ADF2-AD33-CDF7-DCD9529A24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078AE6E0-2203-697D-0CF4-6CD83250AD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2D34EC6E-2DD3-9F76-C3EF-9C67F38C09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5CA56252-D47A-3458-ACE0-4F181B3B75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6DFC7-6060-F043-9713-3A3F1B6ADB7C}" type="datetimeFigureOut">
              <a:rPr lang="it-IT" smtClean="0"/>
              <a:t>13/05/25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21583C56-AE06-FE0C-479F-E2B2C06F3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43072BDF-00A0-4E3C-A7BC-E574D4FAE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A716C-C503-5E42-BA9E-9C879F85822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075460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neumo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F0CCBB2-3A14-E9F2-F636-0E852C229C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6DFC7-6060-F043-9713-3A3F1B6ADB7C}" type="datetimeFigureOut">
              <a:rPr lang="it-IT" smtClean="0"/>
              <a:t>13/05/25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4AFC2867-AE31-FF62-22EE-259F2DD88E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223EBAE1-5F95-4213-2482-2284EDA50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A716C-C503-5E42-BA9E-9C879F85822F}" type="slidenum">
              <a:rPr lang="it-IT" smtClean="0"/>
              <a:t>‹N›</a:t>
            </a:fld>
            <a:endParaRPr lang="it-IT"/>
          </a:p>
        </p:txBody>
      </p:sp>
      <p:pic>
        <p:nvPicPr>
          <p:cNvPr id="9" name="Immagine 8" descr="Immagine che contiene testo, cielo, poster, schermata&#10;&#10;Il contenuto generato dall'IA potrebbe non essere corretto.">
            <a:extLst>
              <a:ext uri="{FF2B5EF4-FFF2-40B4-BE49-F238E27FC236}">
                <a16:creationId xmlns:a16="http://schemas.microsoft.com/office/drawing/2014/main" id="{8C76CA5C-190C-7A1C-FC81-42254EB792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rcRect l="10516" t="14260" r="11408" b="66346"/>
          <a:stretch/>
        </p:blipFill>
        <p:spPr>
          <a:xfrm>
            <a:off x="0" y="-19"/>
            <a:ext cx="12192000" cy="1445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7182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F6E8C6B-04B7-E047-72E7-63DE97375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8326235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D3F56860-8010-2113-ECD1-4C82FDC695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6DFC7-6060-F043-9713-3A3F1B6ADB7C}" type="datetimeFigureOut">
              <a:rPr lang="it-IT" smtClean="0"/>
              <a:t>13/05/25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08ED0FA5-B2D8-FDF6-EC52-8351C0150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5DBCA74-CA22-D523-4FB2-C1AEDA833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A716C-C503-5E42-BA9E-9C879F85822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84866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2F1F20B-B3C7-AA17-D6C5-48A9580D3C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045D791-941A-2720-D615-2E4C9CBB9F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F42779F9-0032-8D7C-CCC5-AA5DC26989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381251E-5822-2E81-204E-1BD03B1080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6DFC7-6060-F043-9713-3A3F1B6ADB7C}" type="datetimeFigureOut">
              <a:rPr lang="it-IT" smtClean="0"/>
              <a:t>13/05/25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6ECEAE4-D12A-351E-A7E7-476879C8B5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8D7D3B4-F0EE-996C-A39A-27A82F69B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A716C-C503-5E42-BA9E-9C879F85822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740959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06A9AE6F-22ED-7F4D-4AB2-F76ECB2BA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039B83A-0282-C5B8-0921-4209754CA9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0054E25-B5B6-BF64-B876-DA293EC0F6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326DFC7-6060-F043-9713-3A3F1B6ADB7C}" type="datetimeFigureOut">
              <a:rPr lang="it-IT" smtClean="0"/>
              <a:t>13/05/25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D621C28-17D3-9666-619F-CC2DD5DB30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72B467F-97E4-482B-AD88-849931AE11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06A716C-C503-5E42-BA9E-9C879F85822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57774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60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rossella.cifaldi@asugi.sanita.fvg.it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mailto:rossella.cifaldi@asugi.sanita.fvg.it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cielo, poster, schermata&#10;&#10;Il contenuto generato dall'IA potrebbe non essere corretto.">
            <a:extLst>
              <a:ext uri="{FF2B5EF4-FFF2-40B4-BE49-F238E27FC236}">
                <a16:creationId xmlns:a16="http://schemas.microsoft.com/office/drawing/2014/main" id="{918CAC8F-262F-0E57-E7D6-8A13100BE06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2000"/>
          </a:blip>
          <a:srcRect l="9896" t="4183" r="10737" b="4984"/>
          <a:stretch/>
        </p:blipFill>
        <p:spPr>
          <a:xfrm>
            <a:off x="145146" y="130630"/>
            <a:ext cx="11945254" cy="6582177"/>
          </a:xfrm>
          <a:prstGeom prst="rect">
            <a:avLst/>
          </a:prstGeom>
          <a:effectLst>
            <a:outerShdw blurRad="1133398" dist="50800" dir="5400000" algn="ctr" rotWithShape="0">
              <a:srgbClr val="000000">
                <a:alpha val="11000"/>
              </a:srgbClr>
            </a:outerShdw>
          </a:effec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15F09166-CFAA-F497-3888-EDAEEEBBFCAE}"/>
              </a:ext>
            </a:extLst>
          </p:cNvPr>
          <p:cNvSpPr txBox="1"/>
          <p:nvPr/>
        </p:nvSpPr>
        <p:spPr>
          <a:xfrm>
            <a:off x="526471" y="845123"/>
            <a:ext cx="10924501" cy="116954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t">
            <a:spAutoFit/>
          </a:bodyPr>
          <a:lstStyle/>
          <a:p>
            <a:pPr algn="ctr">
              <a:buNone/>
            </a:pPr>
            <a:r>
              <a:rPr lang="it-IT" sz="3400" b="1" dirty="0" err="1">
                <a:solidFill>
                  <a:srgbClr val="194676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GLILD</a:t>
            </a:r>
            <a:r>
              <a:rPr lang="it-IT" sz="3400" b="1" dirty="0">
                <a:solidFill>
                  <a:srgbClr val="194676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: rara complicanza polmonare</a:t>
            </a:r>
          </a:p>
          <a:p>
            <a:pPr algn="ctr">
              <a:buNone/>
            </a:pPr>
            <a:r>
              <a:rPr lang="it-IT" sz="3400" b="1" dirty="0">
                <a:solidFill>
                  <a:srgbClr val="194676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nell'immunodeficienza comune variabile</a:t>
            </a:r>
          </a:p>
        </p:txBody>
      </p:sp>
      <p:sp>
        <p:nvSpPr>
          <p:cNvPr id="12" name="Sottotitolo 2">
            <a:extLst>
              <a:ext uri="{FF2B5EF4-FFF2-40B4-BE49-F238E27FC236}">
                <a16:creationId xmlns:a16="http://schemas.microsoft.com/office/drawing/2014/main" id="{71A596A5-AA1B-3289-4C5F-1A8ECEBAF9E8}"/>
              </a:ext>
            </a:extLst>
          </p:cNvPr>
          <p:cNvSpPr txBox="1">
            <a:spLocks/>
          </p:cNvSpPr>
          <p:nvPr/>
        </p:nvSpPr>
        <p:spPr bwMode="auto">
          <a:xfrm>
            <a:off x="526471" y="2888660"/>
            <a:ext cx="6964463" cy="2016224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0" indent="0" algn="ctr" defTabSz="457200" rtl="0" eaLnBrk="0" fontAlgn="base" hangingPunct="0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SzTx/>
              <a:buFontTx/>
              <a:buNone/>
              <a:defRPr sz="1600">
                <a:solidFill>
                  <a:srgbClr val="535353"/>
                </a:solidFill>
                <a:latin typeface="+mn-lt"/>
                <a:ea typeface="+mn-ea"/>
                <a:cs typeface="+mn-cs"/>
                <a:sym typeface="Helvetica" pitchFamily="34" charset="0"/>
              </a:defRPr>
            </a:lvl1pPr>
            <a:lvl2pPr marL="0" indent="457200" algn="ctr" defTabSz="457200" rtl="0" eaLnBrk="0" fontAlgn="base" hangingPunct="0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SzTx/>
              <a:buFontTx/>
              <a:buNone/>
              <a:defRPr sz="1600">
                <a:solidFill>
                  <a:srgbClr val="535353"/>
                </a:solidFill>
                <a:latin typeface="+mj-lt"/>
                <a:ea typeface="+mj-ea"/>
                <a:cs typeface="+mj-cs"/>
                <a:sym typeface="Helvetica" pitchFamily="34" charset="0"/>
              </a:defRPr>
            </a:lvl2pPr>
            <a:lvl3pPr marL="0" indent="914400" algn="ctr" defTabSz="457200" rtl="0" eaLnBrk="0" fontAlgn="base" hangingPunct="0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SzTx/>
              <a:buFontTx/>
              <a:buNone/>
              <a:defRPr sz="1600">
                <a:solidFill>
                  <a:srgbClr val="535353"/>
                </a:solidFill>
                <a:latin typeface="+mj-lt"/>
                <a:ea typeface="+mj-ea"/>
                <a:cs typeface="+mj-cs"/>
                <a:sym typeface="Helvetica" pitchFamily="34" charset="0"/>
              </a:defRPr>
            </a:lvl3pPr>
            <a:lvl4pPr marL="0" indent="1371600" algn="ctr" defTabSz="457200" rtl="0" eaLnBrk="0" fontAlgn="base" hangingPunct="0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SzTx/>
              <a:buFontTx/>
              <a:buNone/>
              <a:defRPr sz="1600">
                <a:solidFill>
                  <a:srgbClr val="535353"/>
                </a:solidFill>
                <a:latin typeface="+mj-lt"/>
                <a:ea typeface="+mj-ea"/>
                <a:cs typeface="+mj-cs"/>
                <a:sym typeface="Helvetica" pitchFamily="34" charset="0"/>
              </a:defRPr>
            </a:lvl4pPr>
            <a:lvl5pPr marL="0" indent="1828800" algn="ctr" defTabSz="457200" rtl="0" eaLnBrk="0" fontAlgn="base" hangingPunct="0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SzTx/>
              <a:buFontTx/>
              <a:buNone/>
              <a:defRPr sz="1600">
                <a:solidFill>
                  <a:srgbClr val="535353"/>
                </a:solidFill>
                <a:latin typeface="+mj-lt"/>
                <a:ea typeface="+mj-ea"/>
                <a:cs typeface="+mj-cs"/>
                <a:sym typeface="Helvetica" pitchFamily="34" charset="0"/>
              </a:defRPr>
            </a:lvl5pPr>
            <a:lvl6pPr marL="2537460" marR="0" indent="-251460" algn="l" defTabSz="4572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200" b="0" i="0" u="none" strike="noStrike" cap="none" spc="0" baseline="0">
                <a:solidFill>
                  <a:srgbClr val="424242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2994660" marR="0" indent="-251460" algn="l" defTabSz="4572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200" b="0" i="0" u="none" strike="noStrike" cap="none" spc="0" baseline="0">
                <a:solidFill>
                  <a:srgbClr val="424242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3451859" marR="0" indent="-251459" algn="l" defTabSz="4572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200" b="0" i="0" u="none" strike="noStrike" cap="none" spc="0" baseline="0">
                <a:solidFill>
                  <a:srgbClr val="424242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3909059" marR="0" indent="-251459" algn="l" defTabSz="4572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200" b="0" i="0" u="none" strike="noStrike" cap="none" spc="0" baseline="0">
                <a:solidFill>
                  <a:srgbClr val="424242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>
              <a:spcAft>
                <a:spcPts val="0"/>
              </a:spcAft>
            </a:pPr>
            <a:r>
              <a:rPr lang="it-IT" sz="1467" b="1" kern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Dr.ssa Rossella Cifaldi</a:t>
            </a:r>
          </a:p>
          <a:p>
            <a:pPr>
              <a:spcAft>
                <a:spcPts val="0"/>
              </a:spcAft>
            </a:pPr>
            <a:r>
              <a:rPr lang="it-IT" sz="1467" b="1" kern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Malattie dell’apparato respiratorio</a:t>
            </a:r>
          </a:p>
          <a:p>
            <a:pPr>
              <a:spcAft>
                <a:spcPts val="0"/>
              </a:spcAft>
            </a:pPr>
            <a:r>
              <a:rPr lang="it-IT" sz="1467" b="1" kern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Allergologia e Immunologia</a:t>
            </a:r>
            <a:br>
              <a:rPr lang="it-IT" sz="1467" b="1" kern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it-IT" sz="1467" b="1" kern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4"/>
              </a:rPr>
              <a:t>rossella.cifaldi@asugi.sanita.fvg.it</a:t>
            </a:r>
            <a:endParaRPr lang="it-IT" sz="1467" b="1" kern="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endParaRPr lang="it-IT" sz="1467" b="1" kern="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it-IT" sz="1467" b="1" kern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SC Pneumologia </a:t>
            </a:r>
            <a:br>
              <a:rPr lang="it-IT" sz="1467" b="1" kern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it-IT" sz="1467" b="1" kern="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ASUGI</a:t>
            </a:r>
            <a:endParaRPr lang="it-IT" sz="1467" b="1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88647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8F1B952-BD4C-2C81-B222-6CEC8E826AE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5717" y="3325346"/>
            <a:ext cx="3306763" cy="1264584"/>
          </a:xfrm>
        </p:spPr>
        <p:txBody>
          <a:bodyPr>
            <a:normAutofit/>
          </a:bodyPr>
          <a:lstStyle/>
          <a:p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CLINICA</a:t>
            </a:r>
            <a:endParaRPr lang="it-IT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Segnaposto contenuto 2">
            <a:extLst>
              <a:ext uri="{FF2B5EF4-FFF2-40B4-BE49-F238E27FC236}">
                <a16:creationId xmlns:a16="http://schemas.microsoft.com/office/drawing/2014/main" id="{7B429A8B-C209-A058-6BF0-0A483C6B7978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715635908"/>
              </p:ext>
            </p:extLst>
          </p:nvPr>
        </p:nvGraphicFramePr>
        <p:xfrm>
          <a:off x="3402480" y="1616635"/>
          <a:ext cx="8350250" cy="54385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789324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EA5BF82-874D-1FD7-7955-362E07EBEFA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42420" y="2088401"/>
            <a:ext cx="8498168" cy="540311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à"/>
            </a:pPr>
            <a:r>
              <a:rPr lang="it-IT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NO CONSENSUS O EBM GUIDELINE!!!</a:t>
            </a:r>
            <a:endParaRPr lang="it-IT" sz="240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675FCCE8-7318-E8BC-C30B-3A00E5E449CD}"/>
              </a:ext>
            </a:extLst>
          </p:cNvPr>
          <p:cNvSpPr txBox="1"/>
          <p:nvPr/>
        </p:nvSpPr>
        <p:spPr>
          <a:xfrm>
            <a:off x="3370799" y="1367103"/>
            <a:ext cx="47063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>
                <a:latin typeface="Arial Black" panose="020B0A04020102020204" pitchFamily="34" charset="0"/>
                <a:cs typeface="Arial" panose="020B0604020202020204" pitchFamily="34" charset="0"/>
              </a:rPr>
              <a:t>DIAGNOSI GLILD</a:t>
            </a:r>
          </a:p>
        </p:txBody>
      </p:sp>
      <p:sp>
        <p:nvSpPr>
          <p:cNvPr id="5" name="Segnaposto contenuto 2">
            <a:extLst>
              <a:ext uri="{FF2B5EF4-FFF2-40B4-BE49-F238E27FC236}">
                <a16:creationId xmlns:a16="http://schemas.microsoft.com/office/drawing/2014/main" id="{8EA5BF82-874D-1FD7-7955-362E07EBEFA7}"/>
              </a:ext>
            </a:extLst>
          </p:cNvPr>
          <p:cNvSpPr txBox="1">
            <a:spLocks/>
          </p:cNvSpPr>
          <p:nvPr/>
        </p:nvSpPr>
        <p:spPr>
          <a:xfrm>
            <a:off x="215373" y="2765235"/>
            <a:ext cx="11017250" cy="40243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à"/>
            </a:pPr>
            <a:r>
              <a:rPr lang="it-IT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HRCT TORACE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: fondamentale per la diagnosi, sempre patologica</a:t>
            </a:r>
            <a:endParaRPr lang="it-IT" sz="200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		non caratteristiche radiologiche specifiche</a:t>
            </a:r>
          </a:p>
          <a:p>
            <a:pPr lvl="5"/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Frequenti noduli solidi o semisolidi 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(prevalentemente peri-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broncovascolari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						e ai lobi inferiori)</a:t>
            </a:r>
          </a:p>
          <a:p>
            <a:pPr lvl="5"/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Opacità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ground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glass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</a:p>
          <a:p>
            <a:pPr lvl="5"/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Consolidazioni</a:t>
            </a:r>
          </a:p>
          <a:p>
            <a:pPr lvl="5"/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Ispessimenti dei setti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interlobulari</a:t>
            </a:r>
            <a:endParaRPr lang="it-IT" sz="240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2286000" lvl="5" indent="0">
              <a:buNone/>
            </a:pPr>
            <a:endParaRPr lang="it-IT" sz="240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lvl="5"/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Linfoadenomegalia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mediastinica</a:t>
            </a:r>
          </a:p>
          <a:p>
            <a:pPr lvl="5"/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Splenomegalia</a:t>
            </a:r>
          </a:p>
        </p:txBody>
      </p:sp>
    </p:spTree>
    <p:extLst>
      <p:ext uri="{BB962C8B-B14F-4D97-AF65-F5344CB8AC3E}">
        <p14:creationId xmlns:p14="http://schemas.microsoft.com/office/powerpoint/2010/main" val="723573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3"/>
          <a:srcRect l="31066" t="60708" r="24984" b="8923"/>
          <a:stretch/>
        </p:blipFill>
        <p:spPr>
          <a:xfrm>
            <a:off x="53785" y="1718023"/>
            <a:ext cx="12080007" cy="4521413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4659" y="87463"/>
            <a:ext cx="8408894" cy="6640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621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675FCCE8-7318-E8BC-C30B-3A00E5E449CD}"/>
              </a:ext>
            </a:extLst>
          </p:cNvPr>
          <p:cNvSpPr txBox="1"/>
          <p:nvPr/>
        </p:nvSpPr>
        <p:spPr>
          <a:xfrm>
            <a:off x="3370799" y="1367103"/>
            <a:ext cx="47063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>
                <a:latin typeface="Arial Black" panose="020B0A04020102020204" pitchFamily="34" charset="0"/>
                <a:cs typeface="Arial" panose="020B0604020202020204" pitchFamily="34" charset="0"/>
              </a:rPr>
              <a:t>DIAGNOSI GLILD</a:t>
            </a:r>
          </a:p>
        </p:txBody>
      </p:sp>
      <p:sp>
        <p:nvSpPr>
          <p:cNvPr id="6" name="Segnaposto contenuto 2">
            <a:extLst>
              <a:ext uri="{FF2B5EF4-FFF2-40B4-BE49-F238E27FC236}">
                <a16:creationId xmlns:a16="http://schemas.microsoft.com/office/drawing/2014/main" id="{8EA5BF82-874D-1FD7-7955-362E07EBEFA7}"/>
              </a:ext>
            </a:extLst>
          </p:cNvPr>
          <p:cNvSpPr txBox="1">
            <a:spLocks/>
          </p:cNvSpPr>
          <p:nvPr/>
        </p:nvSpPr>
        <p:spPr>
          <a:xfrm>
            <a:off x="349624" y="1951878"/>
            <a:ext cx="11232776" cy="22973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it-IT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ALTRE INDAGINI RADIOLOGICHE: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it-IT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PET-TC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: utile per valutare infiammazione ed eventuale risposta al trattamento</a:t>
            </a:r>
          </a:p>
          <a:p>
            <a:pPr>
              <a:buFont typeface="Wingdings" panose="05000000000000000000" pitchFamily="2" charset="2"/>
              <a:buChar char="à"/>
            </a:pPr>
            <a:endParaRPr lang="it-IT" sz="240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à"/>
            </a:pPr>
            <a:r>
              <a:rPr lang="it-IT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RM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: nel follow-up di pz con CVID, nel sospetto di GLILD, in alternativa alla TC per valutare alterazioni riducendo l’esposizione a radiazioni</a:t>
            </a:r>
          </a:p>
        </p:txBody>
      </p:sp>
      <p:sp>
        <p:nvSpPr>
          <p:cNvPr id="8" name="Segnaposto contenuto 2">
            <a:extLst>
              <a:ext uri="{FF2B5EF4-FFF2-40B4-BE49-F238E27FC236}">
                <a16:creationId xmlns:a16="http://schemas.microsoft.com/office/drawing/2014/main" id="{8EA5BF82-874D-1FD7-7955-362E07EBEFA7}"/>
              </a:ext>
            </a:extLst>
          </p:cNvPr>
          <p:cNvSpPr txBox="1">
            <a:spLocks/>
          </p:cNvSpPr>
          <p:nvPr/>
        </p:nvSpPr>
        <p:spPr>
          <a:xfrm>
            <a:off x="349624" y="4524749"/>
            <a:ext cx="11653744" cy="233325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à"/>
            </a:pPr>
            <a:r>
              <a:rPr lang="it-IT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PFR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: aspecifiche.	Nel 57%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DLco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ridotta</a:t>
            </a:r>
          </a:p>
          <a:p>
            <a:pPr marL="0" indent="0">
              <a:buNone/>
            </a:pP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			Nel 50% deficit restrittivo</a:t>
            </a:r>
          </a:p>
          <a:p>
            <a:pPr marL="0" indent="0">
              <a:buNone/>
            </a:pP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			Nel 19% deficit ostruttivo</a:t>
            </a:r>
          </a:p>
          <a:p>
            <a:pPr marL="0" indent="0">
              <a:buNone/>
            </a:pP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			Nel 3% deficit misto</a:t>
            </a:r>
          </a:p>
          <a:p>
            <a:pPr marL="0" indent="0">
              <a:buNone/>
            </a:pP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			</a:t>
            </a:r>
          </a:p>
          <a:p>
            <a:pPr marL="0" indent="0">
              <a:buNone/>
            </a:pP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			Nel 28% normali</a:t>
            </a:r>
          </a:p>
        </p:txBody>
      </p:sp>
    </p:spTree>
    <p:extLst>
      <p:ext uri="{BB962C8B-B14F-4D97-AF65-F5344CB8AC3E}">
        <p14:creationId xmlns:p14="http://schemas.microsoft.com/office/powerpoint/2010/main" val="1457241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2">
            <a:extLst>
              <a:ext uri="{FF2B5EF4-FFF2-40B4-BE49-F238E27FC236}">
                <a16:creationId xmlns:a16="http://schemas.microsoft.com/office/drawing/2014/main" id="{8EA5BF82-874D-1FD7-7955-362E07EBEFA7}"/>
              </a:ext>
            </a:extLst>
          </p:cNvPr>
          <p:cNvSpPr txBox="1">
            <a:spLocks/>
          </p:cNvSpPr>
          <p:nvPr/>
        </p:nvSpPr>
        <p:spPr>
          <a:xfrm>
            <a:off x="403785" y="1808444"/>
            <a:ext cx="11017250" cy="20284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à"/>
            </a:pPr>
            <a:r>
              <a:rPr lang="it-IT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BRONCOSCOPIA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: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BAL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, per escludere infezioni (micobatteri o funghi)</a:t>
            </a:r>
          </a:p>
          <a:p>
            <a:pPr marL="1828800" lvl="4" indent="0">
              <a:buFont typeface="Arial" panose="020B0604020202020204" pitchFamily="34" charset="0"/>
              <a:buNone/>
            </a:pP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	  	conta cellulare:</a:t>
            </a:r>
          </a:p>
          <a:p>
            <a:pPr marL="1828800" lvl="4" indent="0">
              <a:buFont typeface="Arial" panose="020B0604020202020204" pitchFamily="34" charset="0"/>
              <a:buNone/>
            </a:pP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		linfocitosi nel 78% dei pz</a:t>
            </a:r>
          </a:p>
          <a:p>
            <a:pPr marL="1828800" lvl="4" indent="0">
              <a:buFont typeface="Arial" panose="020B0604020202020204" pitchFamily="34" charset="0"/>
              <a:buNone/>
            </a:pP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		(maggiore proporzione di B </a:t>
            </a:r>
            <a:r>
              <a:rPr lang="it-IT" sz="24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cells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,</a:t>
            </a:r>
          </a:p>
          <a:p>
            <a:pPr marL="1828800" lvl="4" indent="0">
              <a:buFont typeface="Arial" panose="020B0604020202020204" pitchFamily="34" charset="0"/>
              <a:buNone/>
            </a:pP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				soprattuttoCD21low)</a:t>
            </a:r>
          </a:p>
        </p:txBody>
      </p:sp>
      <p:sp>
        <p:nvSpPr>
          <p:cNvPr id="3" name="Freccia a destra 2"/>
          <p:cNvSpPr/>
          <p:nvPr/>
        </p:nvSpPr>
        <p:spPr>
          <a:xfrm rot="20161515">
            <a:off x="2572871" y="3077172"/>
            <a:ext cx="1479177" cy="1066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Segnaposto contenuto 2">
            <a:extLst>
              <a:ext uri="{FF2B5EF4-FFF2-40B4-BE49-F238E27FC236}">
                <a16:creationId xmlns:a16="http://schemas.microsoft.com/office/drawing/2014/main" id="{8EA5BF82-874D-1FD7-7955-362E07EBEFA7}"/>
              </a:ext>
            </a:extLst>
          </p:cNvPr>
          <p:cNvSpPr txBox="1">
            <a:spLocks/>
          </p:cNvSpPr>
          <p:nvPr/>
        </p:nvSpPr>
        <p:spPr>
          <a:xfrm>
            <a:off x="592044" y="4273738"/>
            <a:ext cx="4903320" cy="4775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DIFFERENZA CON SARCOIDOSI</a:t>
            </a:r>
          </a:p>
        </p:txBody>
      </p:sp>
      <p:sp>
        <p:nvSpPr>
          <p:cNvPr id="5" name="Segnaposto contenuto 2">
            <a:extLst>
              <a:ext uri="{FF2B5EF4-FFF2-40B4-BE49-F238E27FC236}">
                <a16:creationId xmlns:a16="http://schemas.microsoft.com/office/drawing/2014/main" id="{8EA5BF82-874D-1FD7-7955-362E07EBEFA7}"/>
              </a:ext>
            </a:extLst>
          </p:cNvPr>
          <p:cNvSpPr txBox="1">
            <a:spLocks/>
          </p:cNvSpPr>
          <p:nvPr/>
        </p:nvSpPr>
        <p:spPr>
          <a:xfrm>
            <a:off x="3828301" y="5188136"/>
            <a:ext cx="8363699" cy="510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à"/>
            </a:pPr>
            <a:r>
              <a:rPr lang="it-IT" sz="24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TBB</a:t>
            </a:r>
            <a:r>
              <a:rPr lang="it-IT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: 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spesso non conclusiva (o vede granulomi)</a:t>
            </a:r>
          </a:p>
        </p:txBody>
      </p:sp>
      <p:sp>
        <p:nvSpPr>
          <p:cNvPr id="6" name="Segnaposto contenuto 2">
            <a:extLst>
              <a:ext uri="{FF2B5EF4-FFF2-40B4-BE49-F238E27FC236}">
                <a16:creationId xmlns:a16="http://schemas.microsoft.com/office/drawing/2014/main" id="{8EA5BF82-874D-1FD7-7955-362E07EBEFA7}"/>
              </a:ext>
            </a:extLst>
          </p:cNvPr>
          <p:cNvSpPr txBox="1">
            <a:spLocks/>
          </p:cNvSpPr>
          <p:nvPr/>
        </p:nvSpPr>
        <p:spPr>
          <a:xfrm>
            <a:off x="3828301" y="5797736"/>
            <a:ext cx="2787651" cy="510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à"/>
            </a:pPr>
            <a:r>
              <a:rPr lang="it-IT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CRIOBIOPSIA</a:t>
            </a:r>
            <a:endParaRPr lang="it-IT" sz="240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4767" y="5629837"/>
            <a:ext cx="6417233" cy="1218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021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EA5BF82-874D-1FD7-7955-362E07EBEFA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174750" y="2070100"/>
            <a:ext cx="11017250" cy="4024313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à"/>
            </a:pPr>
            <a:r>
              <a:rPr lang="it-IT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ISTOLOGIA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: sufficiente per la diagnosi in pz con CVID, </a:t>
            </a:r>
          </a:p>
          <a:p>
            <a:pPr>
              <a:buFont typeface="Wingdings" panose="05000000000000000000" pitchFamily="2" charset="2"/>
              <a:buChar char="à"/>
            </a:pPr>
            <a:endParaRPr lang="it-IT" sz="90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lvl="4"/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granulomi non necrotizzanti</a:t>
            </a:r>
          </a:p>
          <a:p>
            <a:pPr lvl="4"/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LIP</a:t>
            </a:r>
          </a:p>
          <a:p>
            <a:pPr lvl="4"/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Iperplasia linfocitaria</a:t>
            </a:r>
          </a:p>
          <a:p>
            <a:pPr marL="1828800" lvl="4" indent="0">
              <a:buNone/>
            </a:pPr>
            <a:endParaRPr lang="it-IT" sz="2200" dirty="0">
              <a:sym typeface="Wingdings" panose="05000000000000000000" pitchFamily="2" charset="2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6ED9A93A-3854-CFA0-2B7C-54DC9E2C39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0408" y="4323612"/>
            <a:ext cx="9665677" cy="2473538"/>
          </a:xfrm>
          <a:prstGeom prst="rect">
            <a:avLst/>
          </a:prstGeom>
        </p:spPr>
      </p:pic>
      <p:sp>
        <p:nvSpPr>
          <p:cNvPr id="6" name="Segnaposto contenuto 2">
            <a:extLst>
              <a:ext uri="{FF2B5EF4-FFF2-40B4-BE49-F238E27FC236}">
                <a16:creationId xmlns:a16="http://schemas.microsoft.com/office/drawing/2014/main" id="{8EA5BF82-874D-1FD7-7955-362E07EBEFA7}"/>
              </a:ext>
            </a:extLst>
          </p:cNvPr>
          <p:cNvSpPr txBox="1">
            <a:spLocks/>
          </p:cNvSpPr>
          <p:nvPr/>
        </p:nvSpPr>
        <p:spPr>
          <a:xfrm>
            <a:off x="296208" y="1529789"/>
            <a:ext cx="8498168" cy="5403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à"/>
            </a:pPr>
            <a:r>
              <a:rPr lang="it-IT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BIOPSIA CHIRURGICA</a:t>
            </a:r>
            <a:endParaRPr lang="it-IT" sz="240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4821691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5824F4E-BD0E-A358-1A45-22DE5A47529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141413"/>
            <a:ext cx="8610600" cy="1292225"/>
          </a:xfrm>
        </p:spPr>
        <p:txBody>
          <a:bodyPr/>
          <a:lstStyle/>
          <a:p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Diagnosi differenziale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2AA0D78-E743-AD77-0357-084236C4ACC6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93059" y="2980485"/>
            <a:ext cx="6738938" cy="2613491"/>
          </a:xfrm>
        </p:spPr>
        <p:txBody>
          <a:bodyPr>
            <a:normAutofit/>
          </a:bodyPr>
          <a:lstStyle/>
          <a:p>
            <a:r>
              <a:rPr lang="it-IT" sz="2800" dirty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Sarcoidosi</a:t>
            </a:r>
            <a:endParaRPr lang="it-IT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2800" dirty="0">
                <a:latin typeface="Arial" panose="020B0604020202020204" pitchFamily="34" charset="0"/>
                <a:cs typeface="Arial" panose="020B0604020202020204" pitchFamily="34" charset="0"/>
              </a:rPr>
              <a:t>Infezioni</a:t>
            </a:r>
          </a:p>
          <a:p>
            <a:r>
              <a:rPr lang="it-IT" sz="2800" dirty="0">
                <a:latin typeface="Arial" panose="020B0604020202020204" pitchFamily="34" charset="0"/>
                <a:cs typeface="Arial" panose="020B0604020202020204" pitchFamily="34" charset="0"/>
              </a:rPr>
              <a:t>Polmonite organizzativa</a:t>
            </a:r>
          </a:p>
          <a:p>
            <a:r>
              <a:rPr lang="it-IT" sz="28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Polmonite interstiziale linfocitaria (LIP)</a:t>
            </a:r>
          </a:p>
          <a:p>
            <a:r>
              <a:rPr lang="it-IT" sz="2800" dirty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Linfoma</a:t>
            </a:r>
          </a:p>
          <a:p>
            <a:endParaRPr lang="it-IT" sz="2800" dirty="0">
              <a:solidFill>
                <a:srgbClr val="202124"/>
              </a:solidFill>
              <a:latin typeface="+mj-lt"/>
            </a:endParaRPr>
          </a:p>
          <a:p>
            <a:endParaRPr lang="it-IT" sz="2000" dirty="0">
              <a:solidFill>
                <a:srgbClr val="202124"/>
              </a:solidFill>
              <a:latin typeface="Google Sans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032B0650-2433-FDBF-60B4-EBDCC51A92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826"/>
          <a:stretch/>
        </p:blipFill>
        <p:spPr>
          <a:xfrm>
            <a:off x="8033657" y="171436"/>
            <a:ext cx="3810001" cy="6515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592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3"/>
          <a:srcRect l="41520" t="26697" r="35392" b="47421"/>
          <a:stretch/>
        </p:blipFill>
        <p:spPr>
          <a:xfrm>
            <a:off x="7851516" y="4222376"/>
            <a:ext cx="4340484" cy="2635624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2804904" y="6550223"/>
            <a:ext cx="50555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Front.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Immunol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. 12:627423.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doi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: 10.3389/fimmu.2021.627423</a:t>
            </a:r>
            <a:endParaRPr lang="it-IT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egnaposto contenuto 2">
            <a:extLst>
              <a:ext uri="{FF2B5EF4-FFF2-40B4-BE49-F238E27FC236}">
                <a16:creationId xmlns:a16="http://schemas.microsoft.com/office/drawing/2014/main" id="{8EA5BF82-874D-1FD7-7955-362E07EBEFA7}"/>
              </a:ext>
            </a:extLst>
          </p:cNvPr>
          <p:cNvSpPr txBox="1">
            <a:spLocks/>
          </p:cNvSpPr>
          <p:nvPr/>
        </p:nvSpPr>
        <p:spPr>
          <a:xfrm>
            <a:off x="206189" y="1656043"/>
            <a:ext cx="11232776" cy="256633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it-IT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MANIFESTAZIONI EXTRATORACICHE PIÙ COMUNI nella GLILD:</a:t>
            </a:r>
          </a:p>
          <a:p>
            <a:pPr marL="0" indent="0" algn="ctr">
              <a:buNone/>
            </a:pPr>
            <a:endParaRPr lang="it-IT" sz="24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à"/>
            </a:pPr>
            <a:r>
              <a:rPr lang="it-IT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Splenomegalia</a:t>
            </a:r>
            <a:endParaRPr lang="it-IT" sz="240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à"/>
            </a:pPr>
            <a:r>
              <a:rPr lang="it-IT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Disordini linfoproliferativi,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it-IT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Citopenia autoimmune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</a:p>
          <a:p>
            <a:pPr marL="0" indent="0">
              <a:buNone/>
            </a:pP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trombocitopenia o anemia emolitica autoimmune</a:t>
            </a:r>
          </a:p>
        </p:txBody>
      </p:sp>
      <p:sp>
        <p:nvSpPr>
          <p:cNvPr id="7" name="Segnaposto contenuto 2">
            <a:extLst>
              <a:ext uri="{FF2B5EF4-FFF2-40B4-BE49-F238E27FC236}">
                <a16:creationId xmlns:a16="http://schemas.microsoft.com/office/drawing/2014/main" id="{8EA5BF82-874D-1FD7-7955-362E07EBEFA7}"/>
              </a:ext>
            </a:extLst>
          </p:cNvPr>
          <p:cNvSpPr txBox="1">
            <a:spLocks/>
          </p:cNvSpPr>
          <p:nvPr/>
        </p:nvSpPr>
        <p:spPr>
          <a:xfrm>
            <a:off x="206189" y="5794468"/>
            <a:ext cx="5540187" cy="4808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POSSIBILE MODELLO PREDITTORE</a:t>
            </a:r>
            <a:endParaRPr lang="it-IT" sz="240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2" name="Freccia in giù 1"/>
          <p:cNvSpPr/>
          <p:nvPr/>
        </p:nvSpPr>
        <p:spPr>
          <a:xfrm>
            <a:off x="1981200" y="4374776"/>
            <a:ext cx="823704" cy="77111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8479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testo, schermata, elettrodomestico, aspirapolvere&#10;&#10;Il contenuto generato dall'IA potrebbe non essere corretto.">
            <a:extLst>
              <a:ext uri="{FF2B5EF4-FFF2-40B4-BE49-F238E27FC236}">
                <a16:creationId xmlns:a16="http://schemas.microsoft.com/office/drawing/2014/main" id="{67CFC7CC-44C9-69FD-C638-B00E357FECC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7813" r="29411"/>
          <a:stretch/>
        </p:blipFill>
        <p:spPr>
          <a:xfrm>
            <a:off x="238596" y="1523999"/>
            <a:ext cx="5048957" cy="4446495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ECC80B83-E867-DD7C-0E65-C8D21C175E8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0438" t="13004" r="20196" b="71358"/>
          <a:stretch/>
        </p:blipFill>
        <p:spPr>
          <a:xfrm>
            <a:off x="238596" y="5970495"/>
            <a:ext cx="5390766" cy="887506"/>
          </a:xfrm>
          <a:prstGeom prst="rect">
            <a:avLst/>
          </a:prstGeom>
        </p:spPr>
      </p:pic>
      <p:sp>
        <p:nvSpPr>
          <p:cNvPr id="4" name="Segnaposto contenuto 2">
            <a:extLst>
              <a:ext uri="{FF2B5EF4-FFF2-40B4-BE49-F238E27FC236}">
                <a16:creationId xmlns:a16="http://schemas.microsoft.com/office/drawing/2014/main" id="{FBAE2EB3-BEF3-3C62-408C-99BC0F9C4284}"/>
              </a:ext>
            </a:extLst>
          </p:cNvPr>
          <p:cNvSpPr txBox="1">
            <a:spLocks/>
          </p:cNvSpPr>
          <p:nvPr/>
        </p:nvSpPr>
        <p:spPr>
          <a:xfrm>
            <a:off x="5930154" y="1524000"/>
            <a:ext cx="5365376" cy="523590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IL TRATTAMENTO SI BASA GENERALMENTE SULL’OPINIONE DEGLI ESPERTI</a:t>
            </a:r>
          </a:p>
          <a:p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La terapia sostitutiva con </a:t>
            </a:r>
            <a:r>
              <a:rPr lang="it-IT" sz="1800" u="sng" dirty="0">
                <a:latin typeface="Arial" panose="020B0604020202020204" pitchFamily="34" charset="0"/>
                <a:cs typeface="Arial" panose="020B0604020202020204" pitchFamily="34" charset="0"/>
              </a:rPr>
              <a:t>immunoglobuline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 deve essere ottimizzata prima di iniziare la terapia per GLILD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it-IT" sz="9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it-IT" sz="18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 coinvolgimento polmonare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it-IT" sz="18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(sintomi o peggioramento funzionale)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- terapia steroidea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it-IT" sz="1800" dirty="0" err="1">
                <a:latin typeface="Arial" panose="020B0604020202020204" pitchFamily="34" charset="0"/>
                <a:cs typeface="Arial" panose="020B0604020202020204" pitchFamily="34" charset="0"/>
              </a:rPr>
              <a:t>Rituximab</a:t>
            </a:r>
            <a:endParaRPr lang="it-IT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it-IT" sz="1800" dirty="0" err="1">
                <a:latin typeface="Arial" panose="020B0604020202020204" pitchFamily="34" charset="0"/>
                <a:cs typeface="Arial" panose="020B0604020202020204" pitchFamily="34" charset="0"/>
              </a:rPr>
              <a:t>Azatioprina</a:t>
            </a:r>
            <a:endParaRPr lang="it-IT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it-IT" sz="1800" dirty="0" err="1">
                <a:latin typeface="Arial" panose="020B0604020202020204" pitchFamily="34" charset="0"/>
                <a:cs typeface="Arial" panose="020B0604020202020204" pitchFamily="34" charset="0"/>
              </a:rPr>
              <a:t>Rituximab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it-IT" sz="1800" dirty="0" err="1">
                <a:latin typeface="Arial" panose="020B0604020202020204" pitchFamily="34" charset="0"/>
                <a:cs typeface="Arial" panose="020B0604020202020204" pitchFamily="34" charset="0"/>
              </a:rPr>
              <a:t>azatioprina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it-IT" sz="1800" dirty="0" err="1">
                <a:latin typeface="Arial" panose="020B0604020202020204" pitchFamily="34" charset="0"/>
                <a:cs typeface="Arial" panose="020B0604020202020204" pitchFamily="34" charset="0"/>
              </a:rPr>
              <a:t>micofenolato</a:t>
            </a:r>
            <a:endParaRPr lang="it-IT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altri immunosoppressori (</a:t>
            </a:r>
            <a:r>
              <a:rPr lang="it-IT" sz="1800" dirty="0" err="1">
                <a:latin typeface="Arial" panose="020B0604020202020204" pitchFamily="34" charset="0"/>
                <a:cs typeface="Arial" panose="020B0604020202020204" pitchFamily="34" charset="0"/>
              </a:rPr>
              <a:t>micofenolato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, ciclosporina, </a:t>
            </a:r>
            <a:r>
              <a:rPr lang="it-IT" sz="1800" dirty="0" err="1">
                <a:latin typeface="Arial" panose="020B0604020202020204" pitchFamily="34" charset="0"/>
                <a:cs typeface="Arial" panose="020B0604020202020204" pitchFamily="34" charset="0"/>
              </a:rPr>
              <a:t>idrossiclorochina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, anti-TNF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, </a:t>
            </a:r>
            <a:r>
              <a:rPr lang="it-IT" sz="1800" dirty="0" err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sirolimus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, </a:t>
            </a:r>
            <a:r>
              <a:rPr lang="it-IT" sz="1800" dirty="0" err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tacrolimus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buFontTx/>
              <a:buChar char="-"/>
            </a:pP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trapianto di midollo</a:t>
            </a:r>
          </a:p>
        </p:txBody>
      </p:sp>
    </p:spTree>
    <p:extLst>
      <p:ext uri="{BB962C8B-B14F-4D97-AF65-F5344CB8AC3E}">
        <p14:creationId xmlns:p14="http://schemas.microsoft.com/office/powerpoint/2010/main" val="8382746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e Burden of Non-Infectious Organ-Specific Immunopathology in Pediatric  Common Variable Immunodeficiency">
            <a:extLst>
              <a:ext uri="{FF2B5EF4-FFF2-40B4-BE49-F238E27FC236}">
                <a16:creationId xmlns:a16="http://schemas.microsoft.com/office/drawing/2014/main" id="{A8D6342C-ABC4-3F0B-91F4-9740B04552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59524"/>
            <a:ext cx="4253799" cy="5398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675FCCE8-7318-E8BC-C30B-3A00E5E449CD}"/>
              </a:ext>
            </a:extLst>
          </p:cNvPr>
          <p:cNvSpPr txBox="1"/>
          <p:nvPr/>
        </p:nvSpPr>
        <p:spPr>
          <a:xfrm>
            <a:off x="4756637" y="1519740"/>
            <a:ext cx="6655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latin typeface="Arial" panose="020B0604020202020204" pitchFamily="34" charset="0"/>
                <a:cs typeface="Arial" panose="020B0604020202020204" pitchFamily="34" charset="0"/>
              </a:rPr>
              <a:t>Nuovi possibili trattamenti nella GLILD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4572001" y="2284685"/>
            <a:ext cx="738691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it-IT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Nuovi e vecchi agenti immunosoppressori ed immunomodulatori possono rappresentare strategie di trattamento più efficaci per proteggere i pazienti dalla </a:t>
            </a:r>
            <a:r>
              <a:rPr lang="it-IT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disregolazione</a:t>
            </a:r>
            <a:r>
              <a:rPr lang="it-IT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immunitaria </a:t>
            </a:r>
            <a:r>
              <a:rPr lang="it-IT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multisistemica</a:t>
            </a:r>
            <a:r>
              <a:rPr lang="it-IT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dall'insufficienza d'organo:</a:t>
            </a:r>
          </a:p>
          <a:p>
            <a:pPr lvl="0" algn="just"/>
            <a:endParaRPr lang="it-IT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0" indent="-171450" algn="just">
              <a:buFontTx/>
              <a:buChar char="-"/>
            </a:pPr>
            <a:r>
              <a:rPr lang="it-IT" sz="1400" u="sng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Sirolimus</a:t>
            </a:r>
            <a:r>
              <a:rPr lang="it-IT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gli inibitori </a:t>
            </a:r>
            <a:r>
              <a:rPr lang="it-IT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mTOR</a:t>
            </a:r>
            <a:endParaRPr lang="it-IT" sz="1400" u="sng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0" indent="-171450" algn="just">
              <a:buFontTx/>
              <a:buChar char="-"/>
            </a:pPr>
            <a:endParaRPr lang="it-IT" sz="1400" u="sng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0" indent="-171450" algn="just">
              <a:buFontTx/>
              <a:buChar char="-"/>
            </a:pPr>
            <a:r>
              <a:rPr lang="it-IT" sz="1400" u="sng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Belimumab</a:t>
            </a:r>
            <a:r>
              <a:rPr lang="it-IT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anti-BAFF potrebbe essere un'alternativa o un supplemento al </a:t>
            </a:r>
            <a:r>
              <a:rPr lang="it-IT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rituximab</a:t>
            </a:r>
            <a:r>
              <a:rPr lang="it-IT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nelle forme guidate dalle cellule B</a:t>
            </a:r>
          </a:p>
          <a:p>
            <a:pPr lvl="0" algn="just"/>
            <a:endParaRPr lang="it-IT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0" indent="-171450" algn="just">
              <a:buFontTx/>
              <a:buChar char="-"/>
            </a:pPr>
            <a:r>
              <a:rPr lang="it-IT" sz="1400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Agenti anti-TNF </a:t>
            </a:r>
            <a:r>
              <a:rPr lang="it-IT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come </a:t>
            </a:r>
            <a:r>
              <a:rPr lang="it-IT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infliximab</a:t>
            </a:r>
            <a:r>
              <a:rPr lang="it-IT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it-IT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adalimumab</a:t>
            </a:r>
            <a:endParaRPr lang="it-IT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0" indent="-171450" algn="just">
              <a:buFontTx/>
              <a:buChar char="-"/>
            </a:pPr>
            <a:endParaRPr lang="it-IT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0" indent="-171450" algn="just">
              <a:buFontTx/>
              <a:buChar char="-"/>
            </a:pPr>
            <a:r>
              <a:rPr lang="it-IT" sz="1400" u="sng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Abatacept</a:t>
            </a:r>
            <a:r>
              <a:rPr lang="it-IT" sz="1400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it-IT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modulatore della </a:t>
            </a:r>
            <a:r>
              <a:rPr lang="it-IT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costimolazione</a:t>
            </a:r>
            <a:r>
              <a:rPr lang="it-IT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T-</a:t>
            </a:r>
            <a:r>
              <a:rPr lang="it-IT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cell</a:t>
            </a:r>
            <a:endParaRPr lang="it-IT" sz="1400" u="sng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uppo 4"/>
          <p:cNvGrpSpPr/>
          <p:nvPr/>
        </p:nvGrpSpPr>
        <p:grpSpPr>
          <a:xfrm>
            <a:off x="7350364" y="5265621"/>
            <a:ext cx="4835769" cy="1592379"/>
            <a:chOff x="7350364" y="5265621"/>
            <a:chExt cx="4835769" cy="1592379"/>
          </a:xfrm>
        </p:grpSpPr>
        <p:pic>
          <p:nvPicPr>
            <p:cNvPr id="4" name="Immagine 3"/>
            <p:cNvPicPr>
              <a:picLocks noChangeAspect="1"/>
            </p:cNvPicPr>
            <p:nvPr/>
          </p:nvPicPr>
          <p:blipFill rotWithShape="1">
            <a:blip r:embed="rId4"/>
            <a:srcRect l="21470" t="16470" r="35785" b="59367"/>
            <a:stretch/>
          </p:blipFill>
          <p:spPr>
            <a:xfrm>
              <a:off x="7798773" y="5265621"/>
              <a:ext cx="4378742" cy="1340739"/>
            </a:xfrm>
            <a:prstGeom prst="rect">
              <a:avLst/>
            </a:prstGeom>
          </p:spPr>
        </p:pic>
        <p:sp>
          <p:nvSpPr>
            <p:cNvPr id="6" name="CasellaDiTesto 5"/>
            <p:cNvSpPr txBox="1"/>
            <p:nvPr/>
          </p:nvSpPr>
          <p:spPr>
            <a:xfrm>
              <a:off x="7350364" y="6581001"/>
              <a:ext cx="483576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Int. J. Mol. Sci. 2025, 26, 2653. https://</a:t>
              </a:r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doi.org/10.3390/ijms26062653</a:t>
              </a:r>
            </a:p>
          </p:txBody>
        </p:sp>
      </p:grpSp>
      <p:pic>
        <p:nvPicPr>
          <p:cNvPr id="8" name="Immagin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3482" y="4998315"/>
            <a:ext cx="3616023" cy="1863383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693699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061171CC-4E31-9613-CE5A-E5E806D4F63E}"/>
              </a:ext>
            </a:extLst>
          </p:cNvPr>
          <p:cNvSpPr txBox="1"/>
          <p:nvPr/>
        </p:nvSpPr>
        <p:spPr>
          <a:xfrm>
            <a:off x="0" y="1376255"/>
            <a:ext cx="12192000" cy="55876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rgbClr val="000000"/>
                </a:solidFill>
                <a:latin typeface="Helvetica" pitchFamily="2" charset="0"/>
              </a:rPr>
              <a:t>L</a:t>
            </a:r>
            <a:r>
              <a:rPr lang="it-IT" sz="2000" dirty="0">
                <a:solidFill>
                  <a:srgbClr val="000000"/>
                </a:solidFill>
                <a:effectLst/>
                <a:latin typeface="Helvetica" pitchFamily="2" charset="0"/>
              </a:rPr>
              <a:t>e immunodeficienze primarie anticorpali (PAD) sono il sottogruppo d’immunodeficienze primarie + frequente (+ del 50%).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rgbClr val="000000"/>
                </a:solidFill>
                <a:effectLst/>
                <a:latin typeface="Helvetica" pitchFamily="2" charset="0"/>
              </a:rPr>
              <a:t>Le PAD sono caratterizzate da difetti nello sviluppo o nella funzione dei linfociti B con conseguente alterata risposta ai patogeni e ricorrenti infezioni e, in alcuni casi, disregolazione a più livelli del sistema immunitario.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rgbClr val="000000"/>
                </a:solidFill>
                <a:latin typeface="Helvetica" pitchFamily="2" charset="0"/>
              </a:rPr>
              <a:t>La </a:t>
            </a:r>
            <a:r>
              <a:rPr lang="it-IT" sz="2000" dirty="0">
                <a:solidFill>
                  <a:srgbClr val="000000"/>
                </a:solidFill>
                <a:effectLst/>
                <a:latin typeface="Helvetica" pitchFamily="2" charset="0"/>
              </a:rPr>
              <a:t>CVID è il disordine clinicamente più rilevante essendo la deficienza anticorpale sintomatica più frequentemente diagnosticata in età adulta.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rgbClr val="000000"/>
                </a:solidFill>
                <a:effectLst/>
                <a:latin typeface="Helvetica" pitchFamily="2" charset="0"/>
              </a:rPr>
              <a:t>La </a:t>
            </a:r>
            <a:r>
              <a:rPr lang="it-IT" sz="2000" dirty="0" err="1">
                <a:solidFill>
                  <a:srgbClr val="000000"/>
                </a:solidFill>
                <a:effectLst/>
                <a:latin typeface="Helvetica" pitchFamily="2" charset="0"/>
              </a:rPr>
              <a:t>CVID</a:t>
            </a:r>
            <a:r>
              <a:rPr lang="it-IT" sz="2000" dirty="0">
                <a:solidFill>
                  <a:srgbClr val="000000"/>
                </a:solidFill>
                <a:effectLst/>
                <a:latin typeface="Helvetica" pitchFamily="2" charset="0"/>
              </a:rPr>
              <a:t> si caratterizza per bassi livelli sierici di uno o più isotipi di immunoglobuline.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rgbClr val="000000"/>
                </a:solidFill>
                <a:latin typeface="Helvetica" pitchFamily="2" charset="0"/>
              </a:rPr>
              <a:t>La </a:t>
            </a:r>
            <a:r>
              <a:rPr lang="it-IT" sz="2000" dirty="0" err="1">
                <a:solidFill>
                  <a:srgbClr val="000000"/>
                </a:solidFill>
                <a:latin typeface="Helvetica" pitchFamily="2" charset="0"/>
              </a:rPr>
              <a:t>CVID</a:t>
            </a:r>
            <a:r>
              <a:rPr lang="it-IT" sz="2000" dirty="0">
                <a:solidFill>
                  <a:srgbClr val="000000"/>
                </a:solidFill>
                <a:effectLst/>
                <a:latin typeface="Helvetica" pitchFamily="2" charset="0"/>
              </a:rPr>
              <a:t> ha una prevalenza di 1 su 20.000 individui.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rgbClr val="000000"/>
                </a:solidFill>
                <a:effectLst/>
                <a:latin typeface="Helvetica" pitchFamily="2" charset="0"/>
              </a:rPr>
              <a:t>In molti pazienti la diagnosi avviene tra i 20 e i 40 anni, anche se ci può essere un ritardo diagnostico di 6 o 8 anni dopo l’esordio dei primi sintomi.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rgbClr val="000000"/>
                </a:solidFill>
                <a:latin typeface="Helvetica" pitchFamily="2" charset="0"/>
              </a:rPr>
              <a:t>Nei </a:t>
            </a:r>
            <a:r>
              <a:rPr lang="it-IT" sz="2000" dirty="0">
                <a:solidFill>
                  <a:srgbClr val="000000"/>
                </a:solidFill>
                <a:effectLst/>
                <a:latin typeface="Helvetica" pitchFamily="2" charset="0"/>
              </a:rPr>
              <a:t>pazienti adulti sono più comuni le bronchiti.</a:t>
            </a:r>
          </a:p>
        </p:txBody>
      </p:sp>
    </p:spTree>
    <p:extLst>
      <p:ext uri="{BB962C8B-B14F-4D97-AF65-F5344CB8AC3E}">
        <p14:creationId xmlns:p14="http://schemas.microsoft.com/office/powerpoint/2010/main" val="6986381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745" y="1567729"/>
            <a:ext cx="10352400" cy="5188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6700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CACA6AE-7CB0-4F5E-F075-45BB3216FA1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04433" y="1560492"/>
            <a:ext cx="10515600" cy="1325563"/>
          </a:xfrm>
        </p:spPr>
        <p:txBody>
          <a:bodyPr/>
          <a:lstStyle/>
          <a:p>
            <a:pPr algn="ctr"/>
            <a:r>
              <a:rPr lang="it-IT" dirty="0"/>
              <a:t>SI OTTIENE IL SUCCESSO SE:</a:t>
            </a:r>
          </a:p>
        </p:txBody>
      </p:sp>
      <p:grpSp>
        <p:nvGrpSpPr>
          <p:cNvPr id="4" name="Gruppo 3"/>
          <p:cNvGrpSpPr/>
          <p:nvPr/>
        </p:nvGrpSpPr>
        <p:grpSpPr>
          <a:xfrm>
            <a:off x="42963" y="2275202"/>
            <a:ext cx="4138186" cy="4546391"/>
            <a:chOff x="-326309" y="2275202"/>
            <a:chExt cx="4138186" cy="4546391"/>
          </a:xfrm>
        </p:grpSpPr>
        <p:sp>
          <p:nvSpPr>
            <p:cNvPr id="8" name="Flowchart: Connector 4236"/>
            <p:cNvSpPr/>
            <p:nvPr/>
          </p:nvSpPr>
          <p:spPr>
            <a:xfrm>
              <a:off x="-326309" y="2275202"/>
              <a:ext cx="4138186" cy="4546391"/>
            </a:xfrm>
            <a:prstGeom prst="flowChartConnector">
              <a:avLst/>
            </a:prstGeom>
            <a:gradFill flip="none" rotWithShape="1">
              <a:gsLst>
                <a:gs pos="24000">
                  <a:schemeClr val="tx1">
                    <a:alpha val="37000"/>
                  </a:schemeClr>
                </a:gs>
                <a:gs pos="64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57150" cap="flat" cmpd="sng" algn="ctr">
              <a:noFill/>
              <a:prstDash val="solid"/>
              <a:miter lim="800000"/>
            </a:ln>
            <a:effectLst/>
          </p:spPr>
          <p:txBody>
            <a:bodyPr wrap="none" lIns="0" tIns="0" rIns="0" bIns="0" anchor="ctr"/>
            <a:lstStyle/>
            <a:p>
              <a:pPr algn="ctr">
                <a:lnSpc>
                  <a:spcPct val="80000"/>
                </a:lnSpc>
                <a:defRPr/>
              </a:pPr>
              <a:endParaRPr lang="en" sz="4267" b="1" kern="0" cap="all" spc="-27">
                <a:gradFill flip="none" rotWithShape="1">
                  <a:gsLst>
                    <a:gs pos="63000">
                      <a:srgbClr val="9F5DB4"/>
                    </a:gs>
                    <a:gs pos="22989">
                      <a:srgbClr val="BF0F0F"/>
                    </a:gs>
                    <a:gs pos="0">
                      <a:srgbClr val="E6500F"/>
                    </a:gs>
                    <a:gs pos="100000">
                      <a:srgbClr val="0097A5"/>
                    </a:gs>
                  </a:gsLst>
                  <a:lin ang="0" scaled="1"/>
                  <a:tileRect/>
                </a:gradFill>
                <a:latin typeface="Calibri" panose="020F0502020204030204"/>
                <a:ea typeface="+mj-ea"/>
                <a:sym typeface="Helvetica"/>
              </a:endParaRPr>
            </a:p>
          </p:txBody>
        </p:sp>
        <p:grpSp>
          <p:nvGrpSpPr>
            <p:cNvPr id="3" name="Gruppo 2"/>
            <p:cNvGrpSpPr/>
            <p:nvPr/>
          </p:nvGrpSpPr>
          <p:grpSpPr>
            <a:xfrm>
              <a:off x="246185" y="2523391"/>
              <a:ext cx="3279205" cy="3883759"/>
              <a:chOff x="586318" y="2118784"/>
              <a:chExt cx="4222749" cy="4631267"/>
            </a:xfrm>
          </p:grpSpPr>
          <p:sp>
            <p:nvSpPr>
              <p:cNvPr id="9" name="Flowchart: Connector 2953"/>
              <p:cNvSpPr/>
              <p:nvPr/>
            </p:nvSpPr>
            <p:spPr>
              <a:xfrm>
                <a:off x="1305985" y="3333751"/>
                <a:ext cx="2626783" cy="2624667"/>
              </a:xfrm>
              <a:prstGeom prst="flowChartConnector">
                <a:avLst/>
              </a:prstGeom>
              <a:solidFill>
                <a:srgbClr val="FFFFFF">
                  <a:alpha val="0"/>
                </a:srgbClr>
              </a:solidFill>
              <a:ln w="19050" cap="rnd">
                <a:noFill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bIns="365760" anchor="ctr"/>
              <a:lstStyle/>
              <a:p>
                <a:pPr algn="ctr">
                  <a:defRPr/>
                </a:pPr>
                <a:endParaRPr lang="en-GB" sz="2933" kern="0">
                  <a:solidFill>
                    <a:srgbClr val="786D69">
                      <a:lumMod val="75000"/>
                    </a:srgbClr>
                  </a:solidFill>
                  <a:sym typeface="Helvetica"/>
                </a:endParaRPr>
              </a:p>
            </p:txBody>
          </p:sp>
          <p:grpSp>
            <p:nvGrpSpPr>
              <p:cNvPr id="10" name="Group 4230"/>
              <p:cNvGrpSpPr>
                <a:grpSpLocks/>
              </p:cNvGrpSpPr>
              <p:nvPr/>
            </p:nvGrpSpPr>
            <p:grpSpPr bwMode="auto">
              <a:xfrm>
                <a:off x="1885951" y="3572934"/>
                <a:ext cx="1600200" cy="1748367"/>
                <a:chOff x="5917674" y="2058503"/>
                <a:chExt cx="1753126" cy="1914841"/>
              </a:xfrm>
            </p:grpSpPr>
            <p:sp>
              <p:nvSpPr>
                <p:cNvPr id="11" name="Flowchart: Connector 2954"/>
                <p:cNvSpPr/>
                <p:nvPr/>
              </p:nvSpPr>
              <p:spPr>
                <a:xfrm>
                  <a:off x="5917970" y="2220517"/>
                  <a:ext cx="1752534" cy="1752530"/>
                </a:xfrm>
                <a:prstGeom prst="flowChartConnector">
                  <a:avLst/>
                </a:prstGeom>
                <a:gradFill flip="none" rotWithShape="1">
                  <a:gsLst>
                    <a:gs pos="21000">
                      <a:schemeClr val="tx1">
                        <a:lumMod val="60000"/>
                        <a:lumOff val="40000"/>
                      </a:schemeClr>
                    </a:gs>
                    <a:gs pos="72000">
                      <a:srgbClr val="FFFFFF"/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ln w="571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wrap="none" lIns="0" tIns="0" rIns="0" bIns="0" anchor="ctr"/>
                <a:lstStyle/>
                <a:p>
                  <a:pPr algn="ctr">
                    <a:lnSpc>
                      <a:spcPct val="80000"/>
                    </a:lnSpc>
                    <a:defRPr/>
                  </a:pPr>
                  <a:endParaRPr lang="en" sz="4267" b="1" kern="0" cap="all" spc="-27">
                    <a:gradFill flip="none" rotWithShape="1">
                      <a:gsLst>
                        <a:gs pos="63000">
                          <a:srgbClr val="9F5DB4"/>
                        </a:gs>
                        <a:gs pos="22989">
                          <a:srgbClr val="BF0F0F"/>
                        </a:gs>
                        <a:gs pos="0">
                          <a:srgbClr val="E6500F"/>
                        </a:gs>
                        <a:gs pos="100000">
                          <a:srgbClr val="0097A5"/>
                        </a:gs>
                      </a:gsLst>
                      <a:lin ang="0" scaled="1"/>
                      <a:tileRect/>
                    </a:gradFill>
                    <a:latin typeface="Calibri" panose="020F0502020204030204"/>
                    <a:ea typeface="+mj-ea"/>
                    <a:sym typeface="Helvetica"/>
                  </a:endParaRPr>
                </a:p>
              </p:txBody>
            </p:sp>
            <p:sp>
              <p:nvSpPr>
                <p:cNvPr id="12" name="Flowchart: Connector 2955"/>
                <p:cNvSpPr/>
                <p:nvPr/>
              </p:nvSpPr>
              <p:spPr>
                <a:xfrm>
                  <a:off x="5917674" y="2220778"/>
                  <a:ext cx="1753126" cy="1752566"/>
                </a:xfrm>
                <a:prstGeom prst="flowChartConnector">
                  <a:avLst/>
                </a:prstGeom>
                <a:noFill/>
                <a:ln w="57150" cap="flat" cmpd="sng" algn="ctr">
                  <a:solidFill>
                    <a:schemeClr val="tx1">
                      <a:lumMod val="60000"/>
                      <a:lumOff val="40000"/>
                    </a:schemeClr>
                  </a:solidFill>
                  <a:prstDash val="solid"/>
                  <a:miter lim="800000"/>
                </a:ln>
                <a:effectLst/>
              </p:spPr>
              <p:txBody>
                <a:bodyPr wrap="none" lIns="0" tIns="0" rIns="0" bIns="0" anchor="ctr"/>
                <a:lstStyle/>
                <a:p>
                  <a:pPr algn="ctr">
                    <a:lnSpc>
                      <a:spcPct val="70000"/>
                    </a:lnSpc>
                    <a:defRPr/>
                  </a:pPr>
                  <a:endParaRPr lang="en-GB" sz="6400" b="1" kern="0">
                    <a:solidFill>
                      <a:srgbClr val="702082"/>
                    </a:solidFill>
                    <a:latin typeface="Calibri" panose="020F0502020204030204"/>
                    <a:ea typeface="+mj-ea"/>
                    <a:sym typeface="Helvetica"/>
                  </a:endParaRPr>
                </a:p>
              </p:txBody>
            </p:sp>
            <p:grpSp>
              <p:nvGrpSpPr>
                <p:cNvPr id="73751" name="Group 3640"/>
                <p:cNvGrpSpPr>
                  <a:grpSpLocks/>
                </p:cNvGrpSpPr>
                <p:nvPr/>
              </p:nvGrpSpPr>
              <p:grpSpPr bwMode="auto">
                <a:xfrm>
                  <a:off x="6230377" y="2058503"/>
                  <a:ext cx="1082116" cy="1893993"/>
                  <a:chOff x="7047316" y="1330325"/>
                  <a:chExt cx="2172592" cy="3802619"/>
                </a:xfrm>
              </p:grpSpPr>
              <p:grpSp>
                <p:nvGrpSpPr>
                  <p:cNvPr id="73752" name="Group 3641"/>
                  <p:cNvGrpSpPr>
                    <a:grpSpLocks/>
                  </p:cNvGrpSpPr>
                  <p:nvPr/>
                </p:nvGrpSpPr>
                <p:grpSpPr bwMode="auto">
                  <a:xfrm flipH="1">
                    <a:off x="7047316" y="1818089"/>
                    <a:ext cx="880024" cy="3221822"/>
                    <a:chOff x="8276676" y="1786622"/>
                    <a:chExt cx="880024" cy="3221822"/>
                  </a:xfrm>
                </p:grpSpPr>
                <p:sp>
                  <p:nvSpPr>
                    <p:cNvPr id="460" name="Freeform: Shape 4087"/>
                    <p:cNvSpPr/>
                    <p:nvPr/>
                  </p:nvSpPr>
                  <p:spPr>
                    <a:xfrm>
                      <a:off x="8276037" y="1796872"/>
                      <a:ext cx="879951" cy="3211487"/>
                    </a:xfrm>
                    <a:custGeom>
                      <a:avLst/>
                      <a:gdLst>
                        <a:gd name="connsiteX0" fmla="*/ 790705 w 1824103"/>
                        <a:gd name="connsiteY0" fmla="*/ 6184727 h 6670110"/>
                        <a:gd name="connsiteX1" fmla="*/ 822020 w 1824103"/>
                        <a:gd name="connsiteY1" fmla="*/ 6474391 h 6670110"/>
                        <a:gd name="connsiteX2" fmla="*/ 704589 w 1824103"/>
                        <a:gd name="connsiteY2" fmla="*/ 6670110 h 6670110"/>
                        <a:gd name="connsiteX3" fmla="*/ 407096 w 1824103"/>
                        <a:gd name="connsiteY3" fmla="*/ 6583994 h 6670110"/>
                        <a:gd name="connsiteX4" fmla="*/ 634130 w 1824103"/>
                        <a:gd name="connsiteY4" fmla="*/ 6513535 h 6670110"/>
                        <a:gd name="connsiteX5" fmla="*/ 407096 w 1824103"/>
                        <a:gd name="connsiteY5" fmla="*/ 6583993 h 6670110"/>
                        <a:gd name="connsiteX6" fmla="*/ 422754 w 1824103"/>
                        <a:gd name="connsiteY6" fmla="*/ 6396104 h 6670110"/>
                        <a:gd name="connsiteX7" fmla="*/ 422753 w 1824103"/>
                        <a:gd name="connsiteY7" fmla="*/ 6396103 h 6670110"/>
                        <a:gd name="connsiteX8" fmla="*/ 461897 w 1824103"/>
                        <a:gd name="connsiteY8" fmla="*/ 6208213 h 6670110"/>
                        <a:gd name="connsiteX9" fmla="*/ 1824103 w 1824103"/>
                        <a:gd name="connsiteY9" fmla="*/ 6035980 h 6670110"/>
                        <a:gd name="connsiteX10" fmla="*/ 1784959 w 1824103"/>
                        <a:gd name="connsiteY10" fmla="*/ 6114268 h 6670110"/>
                        <a:gd name="connsiteX11" fmla="*/ 1612726 w 1824103"/>
                        <a:gd name="connsiteY11" fmla="*/ 6161240 h 6670110"/>
                        <a:gd name="connsiteX12" fmla="*/ 1644041 w 1824103"/>
                        <a:gd name="connsiteY12" fmla="*/ 6067295 h 6670110"/>
                        <a:gd name="connsiteX13" fmla="*/ 414924 w 1824103"/>
                        <a:gd name="connsiteY13" fmla="*/ 5902891 h 6670110"/>
                        <a:gd name="connsiteX14" fmla="*/ 665445 w 1824103"/>
                        <a:gd name="connsiteY14" fmla="*/ 6028151 h 6670110"/>
                        <a:gd name="connsiteX15" fmla="*/ 665444 w 1824103"/>
                        <a:gd name="connsiteY15" fmla="*/ 6028151 h 6670110"/>
                        <a:gd name="connsiteX16" fmla="*/ 461897 w 1824103"/>
                        <a:gd name="connsiteY16" fmla="*/ 6208213 h 6670110"/>
                        <a:gd name="connsiteX17" fmla="*/ 446239 w 1824103"/>
                        <a:gd name="connsiteY17" fmla="*/ 6035980 h 6670110"/>
                        <a:gd name="connsiteX18" fmla="*/ 782877 w 1824103"/>
                        <a:gd name="connsiteY18" fmla="*/ 5879405 h 6670110"/>
                        <a:gd name="connsiteX19" fmla="*/ 814192 w 1824103"/>
                        <a:gd name="connsiteY19" fmla="*/ 6059466 h 6670110"/>
                        <a:gd name="connsiteX20" fmla="*/ 814192 w 1824103"/>
                        <a:gd name="connsiteY20" fmla="*/ 6059467 h 6670110"/>
                        <a:gd name="connsiteX21" fmla="*/ 790705 w 1824103"/>
                        <a:gd name="connsiteY21" fmla="*/ 6184726 h 6670110"/>
                        <a:gd name="connsiteX22" fmla="*/ 461897 w 1824103"/>
                        <a:gd name="connsiteY22" fmla="*/ 6208213 h 6670110"/>
                        <a:gd name="connsiteX23" fmla="*/ 665445 w 1824103"/>
                        <a:gd name="connsiteY23" fmla="*/ 6028151 h 6670110"/>
                        <a:gd name="connsiteX24" fmla="*/ 665446 w 1824103"/>
                        <a:gd name="connsiteY24" fmla="*/ 6028151 h 6670110"/>
                        <a:gd name="connsiteX25" fmla="*/ 1393520 w 1824103"/>
                        <a:gd name="connsiteY25" fmla="*/ 5675857 h 6670110"/>
                        <a:gd name="connsiteX26" fmla="*/ 1463979 w 1824103"/>
                        <a:gd name="connsiteY26" fmla="*/ 5746316 h 6670110"/>
                        <a:gd name="connsiteX27" fmla="*/ 1628381 w 1824103"/>
                        <a:gd name="connsiteY27" fmla="*/ 5926375 h 6670110"/>
                        <a:gd name="connsiteX28" fmla="*/ 1628383 w 1824103"/>
                        <a:gd name="connsiteY28" fmla="*/ 5926377 h 6670110"/>
                        <a:gd name="connsiteX29" fmla="*/ 1628384 w 1824103"/>
                        <a:gd name="connsiteY29" fmla="*/ 5926377 h 6670110"/>
                        <a:gd name="connsiteX30" fmla="*/ 1628384 w 1824103"/>
                        <a:gd name="connsiteY30" fmla="*/ 5926378 h 6670110"/>
                        <a:gd name="connsiteX31" fmla="*/ 1824102 w 1824103"/>
                        <a:gd name="connsiteY31" fmla="*/ 6035980 h 6670110"/>
                        <a:gd name="connsiteX32" fmla="*/ 1644041 w 1824103"/>
                        <a:gd name="connsiteY32" fmla="*/ 6067295 h 6670110"/>
                        <a:gd name="connsiteX33" fmla="*/ 1644040 w 1824103"/>
                        <a:gd name="connsiteY33" fmla="*/ 6067296 h 6670110"/>
                        <a:gd name="connsiteX34" fmla="*/ 1612725 w 1824103"/>
                        <a:gd name="connsiteY34" fmla="*/ 6161240 h 6670110"/>
                        <a:gd name="connsiteX35" fmla="*/ 1518781 w 1824103"/>
                        <a:gd name="connsiteY35" fmla="*/ 6161240 h 6670110"/>
                        <a:gd name="connsiteX36" fmla="*/ 1518780 w 1824103"/>
                        <a:gd name="connsiteY36" fmla="*/ 6161240 h 6670110"/>
                        <a:gd name="connsiteX37" fmla="*/ 1518781 w 1824103"/>
                        <a:gd name="connsiteY37" fmla="*/ 6161239 h 6670110"/>
                        <a:gd name="connsiteX38" fmla="*/ 1479637 w 1824103"/>
                        <a:gd name="connsiteY38" fmla="*/ 6028152 h 6670110"/>
                        <a:gd name="connsiteX39" fmla="*/ 1518780 w 1824103"/>
                        <a:gd name="connsiteY39" fmla="*/ 6161240 h 6670110"/>
                        <a:gd name="connsiteX40" fmla="*/ 986424 w 1824103"/>
                        <a:gd name="connsiteY40" fmla="*/ 5957692 h 6670110"/>
                        <a:gd name="connsiteX41" fmla="*/ 986424 w 1824103"/>
                        <a:gd name="connsiteY41" fmla="*/ 5832432 h 6670110"/>
                        <a:gd name="connsiteX42" fmla="*/ 1041225 w 1824103"/>
                        <a:gd name="connsiteY42" fmla="*/ 5691514 h 6670110"/>
                        <a:gd name="connsiteX43" fmla="*/ 1103856 w 1824103"/>
                        <a:gd name="connsiteY43" fmla="*/ 5769802 h 6670110"/>
                        <a:gd name="connsiteX44" fmla="*/ 775047 w 1824103"/>
                        <a:gd name="connsiteY44" fmla="*/ 5613227 h 6670110"/>
                        <a:gd name="connsiteX45" fmla="*/ 665444 w 1824103"/>
                        <a:gd name="connsiteY45" fmla="*/ 5816774 h 6670110"/>
                        <a:gd name="connsiteX46" fmla="*/ 665445 w 1824103"/>
                        <a:gd name="connsiteY46" fmla="*/ 5816774 h 6670110"/>
                        <a:gd name="connsiteX47" fmla="*/ 775048 w 1824103"/>
                        <a:gd name="connsiteY47" fmla="*/ 5613227 h 6670110"/>
                        <a:gd name="connsiteX48" fmla="*/ 782877 w 1824103"/>
                        <a:gd name="connsiteY48" fmla="*/ 5879404 h 6670110"/>
                        <a:gd name="connsiteX49" fmla="*/ 782877 w 1824103"/>
                        <a:gd name="connsiteY49" fmla="*/ 5879405 h 6670110"/>
                        <a:gd name="connsiteX50" fmla="*/ 782876 w 1824103"/>
                        <a:gd name="connsiteY50" fmla="*/ 5879405 h 6670110"/>
                        <a:gd name="connsiteX51" fmla="*/ 665445 w 1824103"/>
                        <a:gd name="connsiteY51" fmla="*/ 6028151 h 6670110"/>
                        <a:gd name="connsiteX52" fmla="*/ 414924 w 1824103"/>
                        <a:gd name="connsiteY52" fmla="*/ 5902890 h 6670110"/>
                        <a:gd name="connsiteX53" fmla="*/ 446239 w 1824103"/>
                        <a:gd name="connsiteY53" fmla="*/ 5816774 h 6670110"/>
                        <a:gd name="connsiteX54" fmla="*/ 477554 w 1824103"/>
                        <a:gd name="connsiteY54" fmla="*/ 5746316 h 6670110"/>
                        <a:gd name="connsiteX55" fmla="*/ 391438 w 1824103"/>
                        <a:gd name="connsiteY55" fmla="*/ 4501542 h 6670110"/>
                        <a:gd name="connsiteX56" fmla="*/ 790704 w 1824103"/>
                        <a:gd name="connsiteY56" fmla="*/ 4572001 h 6670110"/>
                        <a:gd name="connsiteX57" fmla="*/ 790705 w 1824103"/>
                        <a:gd name="connsiteY57" fmla="*/ 4572000 h 6670110"/>
                        <a:gd name="connsiteX58" fmla="*/ 790705 w 1824103"/>
                        <a:gd name="connsiteY58" fmla="*/ 4572001 h 6670110"/>
                        <a:gd name="connsiteX59" fmla="*/ 782877 w 1824103"/>
                        <a:gd name="connsiteY59" fmla="*/ 4994753 h 6670110"/>
                        <a:gd name="connsiteX60" fmla="*/ 399268 w 1824103"/>
                        <a:gd name="connsiteY60" fmla="*/ 4979096 h 6670110"/>
                        <a:gd name="connsiteX61" fmla="*/ 782877 w 1824103"/>
                        <a:gd name="connsiteY61" fmla="*/ 4994754 h 6670110"/>
                        <a:gd name="connsiteX62" fmla="*/ 790706 w 1824103"/>
                        <a:gd name="connsiteY62" fmla="*/ 5401850 h 6670110"/>
                        <a:gd name="connsiteX63" fmla="*/ 508870 w 1824103"/>
                        <a:gd name="connsiteY63" fmla="*/ 5080870 h 6670110"/>
                        <a:gd name="connsiteX64" fmla="*/ 790705 w 1824103"/>
                        <a:gd name="connsiteY64" fmla="*/ 5401849 h 6670110"/>
                        <a:gd name="connsiteX65" fmla="*/ 775048 w 1824103"/>
                        <a:gd name="connsiteY65" fmla="*/ 5613226 h 6670110"/>
                        <a:gd name="connsiteX66" fmla="*/ 477555 w 1824103"/>
                        <a:gd name="connsiteY66" fmla="*/ 5746315 h 6670110"/>
                        <a:gd name="connsiteX67" fmla="*/ 399267 w 1824103"/>
                        <a:gd name="connsiteY67" fmla="*/ 5378363 h 6670110"/>
                        <a:gd name="connsiteX68" fmla="*/ 399267 w 1824103"/>
                        <a:gd name="connsiteY68" fmla="*/ 4979097 h 6670110"/>
                        <a:gd name="connsiteX69" fmla="*/ 939452 w 1824103"/>
                        <a:gd name="connsiteY69" fmla="*/ 3789124 h 6670110"/>
                        <a:gd name="connsiteX70" fmla="*/ 876822 w 1824103"/>
                        <a:gd name="connsiteY70" fmla="*/ 4243193 h 6670110"/>
                        <a:gd name="connsiteX71" fmla="*/ 790705 w 1824103"/>
                        <a:gd name="connsiteY71" fmla="*/ 4572000 h 6670110"/>
                        <a:gd name="connsiteX72" fmla="*/ 391440 w 1824103"/>
                        <a:gd name="connsiteY72" fmla="*/ 4501541 h 6670110"/>
                        <a:gd name="connsiteX73" fmla="*/ 391439 w 1824103"/>
                        <a:gd name="connsiteY73" fmla="*/ 4501542 h 6670110"/>
                        <a:gd name="connsiteX74" fmla="*/ 391439 w 1824103"/>
                        <a:gd name="connsiteY74" fmla="*/ 4501541 h 6670110"/>
                        <a:gd name="connsiteX75" fmla="*/ 391438 w 1824103"/>
                        <a:gd name="connsiteY75" fmla="*/ 4501541 h 6670110"/>
                        <a:gd name="connsiteX76" fmla="*/ 391439 w 1824103"/>
                        <a:gd name="connsiteY76" fmla="*/ 4501540 h 6670110"/>
                        <a:gd name="connsiteX77" fmla="*/ 375781 w 1824103"/>
                        <a:gd name="connsiteY77" fmla="*/ 3796953 h 6670110"/>
                        <a:gd name="connsiteX78" fmla="*/ 939452 w 1824103"/>
                        <a:gd name="connsiteY78" fmla="*/ 3789124 h 6670110"/>
                        <a:gd name="connsiteX79" fmla="*/ 1260431 w 1824103"/>
                        <a:gd name="connsiteY79" fmla="*/ 4008329 h 6670110"/>
                        <a:gd name="connsiteX80" fmla="*/ 1589239 w 1824103"/>
                        <a:gd name="connsiteY80" fmla="*/ 4125761 h 6670110"/>
                        <a:gd name="connsiteX81" fmla="*/ 1565753 w 1824103"/>
                        <a:gd name="connsiteY81" fmla="*/ 4321480 h 6670110"/>
                        <a:gd name="connsiteX82" fmla="*/ 1393520 w 1824103"/>
                        <a:gd name="connsiteY82" fmla="*/ 5174815 h 6670110"/>
                        <a:gd name="connsiteX83" fmla="*/ 1393521 w 1824103"/>
                        <a:gd name="connsiteY83" fmla="*/ 5174816 h 6670110"/>
                        <a:gd name="connsiteX84" fmla="*/ 1393520 w 1824103"/>
                        <a:gd name="connsiteY84" fmla="*/ 5174817 h 6670110"/>
                        <a:gd name="connsiteX85" fmla="*/ 1440492 w 1824103"/>
                        <a:gd name="connsiteY85" fmla="*/ 5401850 h 6670110"/>
                        <a:gd name="connsiteX86" fmla="*/ 1260431 w 1824103"/>
                        <a:gd name="connsiteY86" fmla="*/ 5519281 h 6670110"/>
                        <a:gd name="connsiteX87" fmla="*/ 1260432 w 1824103"/>
                        <a:gd name="connsiteY87" fmla="*/ 5519282 h 6670110"/>
                        <a:gd name="connsiteX88" fmla="*/ 1440493 w 1824103"/>
                        <a:gd name="connsiteY88" fmla="*/ 5401850 h 6670110"/>
                        <a:gd name="connsiteX89" fmla="*/ 1393520 w 1824103"/>
                        <a:gd name="connsiteY89" fmla="*/ 5675857 h 6670110"/>
                        <a:gd name="connsiteX90" fmla="*/ 1393519 w 1824103"/>
                        <a:gd name="connsiteY90" fmla="*/ 5675856 h 6670110"/>
                        <a:gd name="connsiteX91" fmla="*/ 1103856 w 1824103"/>
                        <a:gd name="connsiteY91" fmla="*/ 5769802 h 6670110"/>
                        <a:gd name="connsiteX92" fmla="*/ 1041226 w 1824103"/>
                        <a:gd name="connsiteY92" fmla="*/ 5691514 h 6670110"/>
                        <a:gd name="connsiteX93" fmla="*/ 1088199 w 1824103"/>
                        <a:gd name="connsiteY93" fmla="*/ 5480138 h 6670110"/>
                        <a:gd name="connsiteX94" fmla="*/ 1088198 w 1824103"/>
                        <a:gd name="connsiteY94" fmla="*/ 5480138 h 6670110"/>
                        <a:gd name="connsiteX95" fmla="*/ 1088199 w 1824103"/>
                        <a:gd name="connsiteY95" fmla="*/ 5480137 h 6670110"/>
                        <a:gd name="connsiteX96" fmla="*/ 1041226 w 1824103"/>
                        <a:gd name="connsiteY96" fmla="*/ 5253104 h 6670110"/>
                        <a:gd name="connsiteX97" fmla="*/ 1041226 w 1824103"/>
                        <a:gd name="connsiteY97" fmla="*/ 5253103 h 6670110"/>
                        <a:gd name="connsiteX98" fmla="*/ 1041227 w 1824103"/>
                        <a:gd name="connsiteY98" fmla="*/ 5253104 h 6670110"/>
                        <a:gd name="connsiteX99" fmla="*/ 1393520 w 1824103"/>
                        <a:gd name="connsiteY99" fmla="*/ 5174816 h 6670110"/>
                        <a:gd name="connsiteX100" fmla="*/ 1041226 w 1824103"/>
                        <a:gd name="connsiteY100" fmla="*/ 5253103 h 6670110"/>
                        <a:gd name="connsiteX101" fmla="*/ 1119514 w 1824103"/>
                        <a:gd name="connsiteY101" fmla="*/ 4861665 h 6670110"/>
                        <a:gd name="connsiteX102" fmla="*/ 1119513 w 1824103"/>
                        <a:gd name="connsiteY102" fmla="*/ 4861664 h 6670110"/>
                        <a:gd name="connsiteX103" fmla="*/ 1119513 w 1824103"/>
                        <a:gd name="connsiteY103" fmla="*/ 4532857 h 6670110"/>
                        <a:gd name="connsiteX104" fmla="*/ 1260431 w 1824103"/>
                        <a:gd name="connsiteY104" fmla="*/ 4540686 h 6670110"/>
                        <a:gd name="connsiteX105" fmla="*/ 1260431 w 1824103"/>
                        <a:gd name="connsiteY105" fmla="*/ 4540685 h 6670110"/>
                        <a:gd name="connsiteX106" fmla="*/ 1119513 w 1824103"/>
                        <a:gd name="connsiteY106" fmla="*/ 4532856 h 6670110"/>
                        <a:gd name="connsiteX107" fmla="*/ 1064712 w 1824103"/>
                        <a:gd name="connsiteY107" fmla="*/ 4141419 h 6670110"/>
                        <a:gd name="connsiteX108" fmla="*/ 696760 w 1824103"/>
                        <a:gd name="connsiteY108" fmla="*/ 1871076 h 6670110"/>
                        <a:gd name="connsiteX109" fmla="*/ 994252 w 1824103"/>
                        <a:gd name="connsiteY109" fmla="*/ 2560007 h 6670110"/>
                        <a:gd name="connsiteX110" fmla="*/ 994253 w 1824103"/>
                        <a:gd name="connsiteY110" fmla="*/ 2560007 h 6670110"/>
                        <a:gd name="connsiteX111" fmla="*/ 900308 w 1824103"/>
                        <a:gd name="connsiteY111" fmla="*/ 219206 h 6670110"/>
                        <a:gd name="connsiteX112" fmla="*/ 829849 w 1824103"/>
                        <a:gd name="connsiteY112" fmla="*/ 234863 h 6670110"/>
                        <a:gd name="connsiteX113" fmla="*/ 753886 w 1824103"/>
                        <a:gd name="connsiteY113" fmla="*/ 374130 h 6670110"/>
                        <a:gd name="connsiteX114" fmla="*/ 829849 w 1824103"/>
                        <a:gd name="connsiteY114" fmla="*/ 234864 h 6670110"/>
                        <a:gd name="connsiteX115" fmla="*/ 892479 w 1824103"/>
                        <a:gd name="connsiteY115" fmla="*/ 0 h 6670110"/>
                        <a:gd name="connsiteX116" fmla="*/ 845507 w 1824103"/>
                        <a:gd name="connsiteY116" fmla="*/ 172233 h 6670110"/>
                        <a:gd name="connsiteX117" fmla="*/ 892480 w 1824103"/>
                        <a:gd name="connsiteY117" fmla="*/ 0 h 6670110"/>
                        <a:gd name="connsiteX118" fmla="*/ 892480 w 1824103"/>
                        <a:gd name="connsiteY118" fmla="*/ 0 h 6670110"/>
                        <a:gd name="connsiteX119" fmla="*/ 892482 w 1824103"/>
                        <a:gd name="connsiteY119" fmla="*/ 1 h 6670110"/>
                        <a:gd name="connsiteX120" fmla="*/ 1276089 w 1824103"/>
                        <a:gd name="connsiteY120" fmla="*/ 187890 h 6670110"/>
                        <a:gd name="connsiteX121" fmla="*/ 1050529 w 1824103"/>
                        <a:gd name="connsiteY121" fmla="*/ 85851 h 6670110"/>
                        <a:gd name="connsiteX122" fmla="*/ 1276089 w 1824103"/>
                        <a:gd name="connsiteY122" fmla="*/ 187891 h 6670110"/>
                        <a:gd name="connsiteX123" fmla="*/ 1338719 w 1824103"/>
                        <a:gd name="connsiteY123" fmla="*/ 587158 h 6670110"/>
                        <a:gd name="connsiteX124" fmla="*/ 1236945 w 1824103"/>
                        <a:gd name="connsiteY124" fmla="*/ 829850 h 6670110"/>
                        <a:gd name="connsiteX125" fmla="*/ 1189972 w 1824103"/>
                        <a:gd name="connsiteY125" fmla="*/ 1056884 h 6670110"/>
                        <a:gd name="connsiteX126" fmla="*/ 1111685 w 1824103"/>
                        <a:gd name="connsiteY126" fmla="*/ 1291747 h 6670110"/>
                        <a:gd name="connsiteX127" fmla="*/ 1189973 w 1824103"/>
                        <a:gd name="connsiteY127" fmla="*/ 1056884 h 6670110"/>
                        <a:gd name="connsiteX128" fmla="*/ 1487466 w 1824103"/>
                        <a:gd name="connsiteY128" fmla="*/ 1338720 h 6670110"/>
                        <a:gd name="connsiteX129" fmla="*/ 1487466 w 1824103"/>
                        <a:gd name="connsiteY129" fmla="*/ 1338721 h 6670110"/>
                        <a:gd name="connsiteX130" fmla="*/ 1691013 w 1824103"/>
                        <a:gd name="connsiteY130" fmla="*/ 1534439 h 6670110"/>
                        <a:gd name="connsiteX131" fmla="*/ 1542267 w 1824103"/>
                        <a:gd name="connsiteY131" fmla="*/ 1996334 h 6670110"/>
                        <a:gd name="connsiteX132" fmla="*/ 1542267 w 1824103"/>
                        <a:gd name="connsiteY132" fmla="*/ 1996336 h 6670110"/>
                        <a:gd name="connsiteX133" fmla="*/ 1691014 w 1824103"/>
                        <a:gd name="connsiteY133" fmla="*/ 1534439 h 6670110"/>
                        <a:gd name="connsiteX134" fmla="*/ 1737986 w 1824103"/>
                        <a:gd name="connsiteY134" fmla="*/ 2199884 h 6670110"/>
                        <a:gd name="connsiteX135" fmla="*/ 1769301 w 1824103"/>
                        <a:gd name="connsiteY135" fmla="*/ 2466062 h 6670110"/>
                        <a:gd name="connsiteX136" fmla="*/ 1659698 w 1824103"/>
                        <a:gd name="connsiteY136" fmla="*/ 3335054 h 6670110"/>
                        <a:gd name="connsiteX137" fmla="*/ 1659699 w 1824103"/>
                        <a:gd name="connsiteY137" fmla="*/ 3335055 h 6670110"/>
                        <a:gd name="connsiteX138" fmla="*/ 1651870 w 1824103"/>
                        <a:gd name="connsiteY138" fmla="*/ 3429000 h 6670110"/>
                        <a:gd name="connsiteX139" fmla="*/ 1651869 w 1824103"/>
                        <a:gd name="connsiteY139" fmla="*/ 3429002 h 6670110"/>
                        <a:gd name="connsiteX140" fmla="*/ 1589239 w 1824103"/>
                        <a:gd name="connsiteY140" fmla="*/ 4125760 h 6670110"/>
                        <a:gd name="connsiteX141" fmla="*/ 1260431 w 1824103"/>
                        <a:gd name="connsiteY141" fmla="*/ 4008329 h 6670110"/>
                        <a:gd name="connsiteX142" fmla="*/ 939452 w 1824103"/>
                        <a:gd name="connsiteY142" fmla="*/ 3789123 h 6670110"/>
                        <a:gd name="connsiteX143" fmla="*/ 571501 w 1824103"/>
                        <a:gd name="connsiteY143" fmla="*/ 3421172 h 6670110"/>
                        <a:gd name="connsiteX144" fmla="*/ 571500 w 1824103"/>
                        <a:gd name="connsiteY144" fmla="*/ 3421172 h 6670110"/>
                        <a:gd name="connsiteX145" fmla="*/ 939452 w 1824103"/>
                        <a:gd name="connsiteY145" fmla="*/ 3789124 h 6670110"/>
                        <a:gd name="connsiteX146" fmla="*/ 375781 w 1824103"/>
                        <a:gd name="connsiteY146" fmla="*/ 3796952 h 6670110"/>
                        <a:gd name="connsiteX147" fmla="*/ 391439 w 1824103"/>
                        <a:gd name="connsiteY147" fmla="*/ 3609062 h 6670110"/>
                        <a:gd name="connsiteX148" fmla="*/ 391438 w 1824103"/>
                        <a:gd name="connsiteY148" fmla="*/ 3609062 h 6670110"/>
                        <a:gd name="connsiteX149" fmla="*/ 336637 w 1824103"/>
                        <a:gd name="connsiteY149" fmla="*/ 3139336 h 6670110"/>
                        <a:gd name="connsiteX150" fmla="*/ 939448 w 1824103"/>
                        <a:gd name="connsiteY150" fmla="*/ 3233281 h 6670110"/>
                        <a:gd name="connsiteX151" fmla="*/ 939450 w 1824103"/>
                        <a:gd name="connsiteY151" fmla="*/ 3233281 h 6670110"/>
                        <a:gd name="connsiteX152" fmla="*/ 939451 w 1824103"/>
                        <a:gd name="connsiteY152" fmla="*/ 3233281 h 6670110"/>
                        <a:gd name="connsiteX153" fmla="*/ 399267 w 1824103"/>
                        <a:gd name="connsiteY153" fmla="*/ 2794871 h 6670110"/>
                        <a:gd name="connsiteX154" fmla="*/ 994253 w 1824103"/>
                        <a:gd name="connsiteY154" fmla="*/ 2646124 h 6670110"/>
                        <a:gd name="connsiteX155" fmla="*/ 994253 w 1824103"/>
                        <a:gd name="connsiteY155" fmla="*/ 2646123 h 6670110"/>
                        <a:gd name="connsiteX156" fmla="*/ 931623 w 1824103"/>
                        <a:gd name="connsiteY156" fmla="*/ 2599151 h 6670110"/>
                        <a:gd name="connsiteX157" fmla="*/ 461582 w 1824103"/>
                        <a:gd name="connsiteY157" fmla="*/ 2583989 h 6670110"/>
                        <a:gd name="connsiteX158" fmla="*/ 931621 w 1824103"/>
                        <a:gd name="connsiteY158" fmla="*/ 2599152 h 6670110"/>
                        <a:gd name="connsiteX159" fmla="*/ 931623 w 1824103"/>
                        <a:gd name="connsiteY159" fmla="*/ 2599151 h 6670110"/>
                        <a:gd name="connsiteX160" fmla="*/ 994253 w 1824103"/>
                        <a:gd name="connsiteY160" fmla="*/ 2646124 h 6670110"/>
                        <a:gd name="connsiteX161" fmla="*/ 399275 w 1824103"/>
                        <a:gd name="connsiteY161" fmla="*/ 2794868 h 6670110"/>
                        <a:gd name="connsiteX162" fmla="*/ 399267 w 1824103"/>
                        <a:gd name="connsiteY162" fmla="*/ 2794871 h 6670110"/>
                        <a:gd name="connsiteX163" fmla="*/ 939450 w 1824103"/>
                        <a:gd name="connsiteY163" fmla="*/ 3233281 h 6670110"/>
                        <a:gd name="connsiteX164" fmla="*/ 336637 w 1824103"/>
                        <a:gd name="connsiteY164" fmla="*/ 3139336 h 6670110"/>
                        <a:gd name="connsiteX165" fmla="*/ 227034 w 1824103"/>
                        <a:gd name="connsiteY165" fmla="*/ 2920131 h 6670110"/>
                        <a:gd name="connsiteX166" fmla="*/ 344466 w 1824103"/>
                        <a:gd name="connsiteY166" fmla="*/ 3029734 h 6670110"/>
                        <a:gd name="connsiteX167" fmla="*/ 344466 w 1824103"/>
                        <a:gd name="connsiteY167" fmla="*/ 3029733 h 6670110"/>
                        <a:gd name="connsiteX168" fmla="*/ 344465 w 1824103"/>
                        <a:gd name="connsiteY168" fmla="*/ 3029733 h 6670110"/>
                        <a:gd name="connsiteX169" fmla="*/ 344465 w 1824103"/>
                        <a:gd name="connsiteY169" fmla="*/ 3029732 h 6670110"/>
                        <a:gd name="connsiteX170" fmla="*/ 227035 w 1824103"/>
                        <a:gd name="connsiteY170" fmla="*/ 2920131 h 6670110"/>
                        <a:gd name="connsiteX171" fmla="*/ 227034 w 1824103"/>
                        <a:gd name="connsiteY171" fmla="*/ 2920131 h 6670110"/>
                        <a:gd name="connsiteX172" fmla="*/ 156575 w 1824103"/>
                        <a:gd name="connsiteY172" fmla="*/ 2740069 h 6670110"/>
                        <a:gd name="connsiteX173" fmla="*/ 62630 w 1824103"/>
                        <a:gd name="connsiteY173" fmla="*/ 2450405 h 6670110"/>
                        <a:gd name="connsiteX174" fmla="*/ 328807 w 1824103"/>
                        <a:gd name="connsiteY174" fmla="*/ 2466063 h 6670110"/>
                        <a:gd name="connsiteX175" fmla="*/ 328808 w 1824103"/>
                        <a:gd name="connsiteY175" fmla="*/ 2466062 h 6670110"/>
                        <a:gd name="connsiteX176" fmla="*/ 336637 w 1824103"/>
                        <a:gd name="connsiteY176" fmla="*/ 2677439 h 6670110"/>
                        <a:gd name="connsiteX177" fmla="*/ 399266 w 1824103"/>
                        <a:gd name="connsiteY177" fmla="*/ 2794870 h 6670110"/>
                        <a:gd name="connsiteX178" fmla="*/ 399267 w 1824103"/>
                        <a:gd name="connsiteY178" fmla="*/ 2794870 h 6670110"/>
                        <a:gd name="connsiteX179" fmla="*/ 446240 w 1824103"/>
                        <a:gd name="connsiteY179" fmla="*/ 2583494 h 6670110"/>
                        <a:gd name="connsiteX180" fmla="*/ 446239 w 1824103"/>
                        <a:gd name="connsiteY180" fmla="*/ 2583494 h 6670110"/>
                        <a:gd name="connsiteX181" fmla="*/ 414924 w 1824103"/>
                        <a:gd name="connsiteY181" fmla="*/ 2411261 h 6670110"/>
                        <a:gd name="connsiteX182" fmla="*/ 446239 w 1824103"/>
                        <a:gd name="connsiteY182" fmla="*/ 2270343 h 6670110"/>
                        <a:gd name="connsiteX183" fmla="*/ 360123 w 1824103"/>
                        <a:gd name="connsiteY183" fmla="*/ 2239028 h 6670110"/>
                        <a:gd name="connsiteX184" fmla="*/ 305321 w 1824103"/>
                        <a:gd name="connsiteY184" fmla="*/ 2325144 h 6670110"/>
                        <a:gd name="connsiteX185" fmla="*/ 224490 w 1824103"/>
                        <a:gd name="connsiteY185" fmla="*/ 2366864 h 6670110"/>
                        <a:gd name="connsiteX186" fmla="*/ 305322 w 1824103"/>
                        <a:gd name="connsiteY186" fmla="*/ 2325144 h 6670110"/>
                        <a:gd name="connsiteX187" fmla="*/ 328808 w 1824103"/>
                        <a:gd name="connsiteY187" fmla="*/ 2466062 h 6670110"/>
                        <a:gd name="connsiteX188" fmla="*/ 62632 w 1824103"/>
                        <a:gd name="connsiteY188" fmla="*/ 2450404 h 6670110"/>
                        <a:gd name="connsiteX189" fmla="*/ 62630 w 1824103"/>
                        <a:gd name="connsiteY189" fmla="*/ 2450405 h 6670110"/>
                        <a:gd name="connsiteX190" fmla="*/ 0 w 1824103"/>
                        <a:gd name="connsiteY190" fmla="*/ 1871076 h 6670110"/>
                        <a:gd name="connsiteX191" fmla="*/ 195719 w 1824103"/>
                        <a:gd name="connsiteY191" fmla="*/ 1229117 h 6670110"/>
                        <a:gd name="connsiteX192" fmla="*/ 775048 w 1824103"/>
                        <a:gd name="connsiteY192" fmla="*/ 1025569 h 6670110"/>
                        <a:gd name="connsiteX193" fmla="*/ 743733 w 1824103"/>
                        <a:gd name="connsiteY193" fmla="*/ 978596 h 6670110"/>
                        <a:gd name="connsiteX194" fmla="*/ 743732 w 1824103"/>
                        <a:gd name="connsiteY194" fmla="*/ 978597 h 6670110"/>
                        <a:gd name="connsiteX195" fmla="*/ 688931 w 1824103"/>
                        <a:gd name="connsiteY195" fmla="*/ 493213 h 6670110"/>
                        <a:gd name="connsiteX196" fmla="*/ 688932 w 1824103"/>
                        <a:gd name="connsiteY196" fmla="*/ 493211 h 6670110"/>
                        <a:gd name="connsiteX197" fmla="*/ 673274 w 1824103"/>
                        <a:gd name="connsiteY197" fmla="*/ 258349 h 667011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  <a:cxn ang="0">
                          <a:pos x="connsiteX57" y="connsiteY57"/>
                        </a:cxn>
                        <a:cxn ang="0">
                          <a:pos x="connsiteX58" y="connsiteY58"/>
                        </a:cxn>
                        <a:cxn ang="0">
                          <a:pos x="connsiteX59" y="connsiteY59"/>
                        </a:cxn>
                        <a:cxn ang="0">
                          <a:pos x="connsiteX60" y="connsiteY60"/>
                        </a:cxn>
                        <a:cxn ang="0">
                          <a:pos x="connsiteX61" y="connsiteY61"/>
                        </a:cxn>
                        <a:cxn ang="0">
                          <a:pos x="connsiteX62" y="connsiteY62"/>
                        </a:cxn>
                        <a:cxn ang="0">
                          <a:pos x="connsiteX63" y="connsiteY63"/>
                        </a:cxn>
                        <a:cxn ang="0">
                          <a:pos x="connsiteX64" y="connsiteY64"/>
                        </a:cxn>
                        <a:cxn ang="0">
                          <a:pos x="connsiteX65" y="connsiteY65"/>
                        </a:cxn>
                        <a:cxn ang="0">
                          <a:pos x="connsiteX66" y="connsiteY66"/>
                        </a:cxn>
                        <a:cxn ang="0">
                          <a:pos x="connsiteX67" y="connsiteY67"/>
                        </a:cxn>
                        <a:cxn ang="0">
                          <a:pos x="connsiteX68" y="connsiteY68"/>
                        </a:cxn>
                        <a:cxn ang="0">
                          <a:pos x="connsiteX69" y="connsiteY69"/>
                        </a:cxn>
                        <a:cxn ang="0">
                          <a:pos x="connsiteX70" y="connsiteY70"/>
                        </a:cxn>
                        <a:cxn ang="0">
                          <a:pos x="connsiteX71" y="connsiteY71"/>
                        </a:cxn>
                        <a:cxn ang="0">
                          <a:pos x="connsiteX72" y="connsiteY72"/>
                        </a:cxn>
                        <a:cxn ang="0">
                          <a:pos x="connsiteX73" y="connsiteY73"/>
                        </a:cxn>
                        <a:cxn ang="0">
                          <a:pos x="connsiteX74" y="connsiteY74"/>
                        </a:cxn>
                        <a:cxn ang="0">
                          <a:pos x="connsiteX75" y="connsiteY75"/>
                        </a:cxn>
                        <a:cxn ang="0">
                          <a:pos x="connsiteX76" y="connsiteY76"/>
                        </a:cxn>
                        <a:cxn ang="0">
                          <a:pos x="connsiteX77" y="connsiteY77"/>
                        </a:cxn>
                        <a:cxn ang="0">
                          <a:pos x="connsiteX78" y="connsiteY78"/>
                        </a:cxn>
                        <a:cxn ang="0">
                          <a:pos x="connsiteX79" y="connsiteY79"/>
                        </a:cxn>
                        <a:cxn ang="0">
                          <a:pos x="connsiteX80" y="connsiteY80"/>
                        </a:cxn>
                        <a:cxn ang="0">
                          <a:pos x="connsiteX81" y="connsiteY81"/>
                        </a:cxn>
                        <a:cxn ang="0">
                          <a:pos x="connsiteX82" y="connsiteY82"/>
                        </a:cxn>
                        <a:cxn ang="0">
                          <a:pos x="connsiteX83" y="connsiteY83"/>
                        </a:cxn>
                        <a:cxn ang="0">
                          <a:pos x="connsiteX84" y="connsiteY84"/>
                        </a:cxn>
                        <a:cxn ang="0">
                          <a:pos x="connsiteX85" y="connsiteY85"/>
                        </a:cxn>
                        <a:cxn ang="0">
                          <a:pos x="connsiteX86" y="connsiteY86"/>
                        </a:cxn>
                        <a:cxn ang="0">
                          <a:pos x="connsiteX87" y="connsiteY87"/>
                        </a:cxn>
                        <a:cxn ang="0">
                          <a:pos x="connsiteX88" y="connsiteY88"/>
                        </a:cxn>
                        <a:cxn ang="0">
                          <a:pos x="connsiteX89" y="connsiteY89"/>
                        </a:cxn>
                        <a:cxn ang="0">
                          <a:pos x="connsiteX90" y="connsiteY90"/>
                        </a:cxn>
                        <a:cxn ang="0">
                          <a:pos x="connsiteX91" y="connsiteY91"/>
                        </a:cxn>
                        <a:cxn ang="0">
                          <a:pos x="connsiteX92" y="connsiteY92"/>
                        </a:cxn>
                        <a:cxn ang="0">
                          <a:pos x="connsiteX93" y="connsiteY93"/>
                        </a:cxn>
                        <a:cxn ang="0">
                          <a:pos x="connsiteX94" y="connsiteY94"/>
                        </a:cxn>
                        <a:cxn ang="0">
                          <a:pos x="connsiteX95" y="connsiteY95"/>
                        </a:cxn>
                        <a:cxn ang="0">
                          <a:pos x="connsiteX96" y="connsiteY96"/>
                        </a:cxn>
                        <a:cxn ang="0">
                          <a:pos x="connsiteX97" y="connsiteY97"/>
                        </a:cxn>
                        <a:cxn ang="0">
                          <a:pos x="connsiteX98" y="connsiteY98"/>
                        </a:cxn>
                        <a:cxn ang="0">
                          <a:pos x="connsiteX99" y="connsiteY99"/>
                        </a:cxn>
                        <a:cxn ang="0">
                          <a:pos x="connsiteX100" y="connsiteY100"/>
                        </a:cxn>
                        <a:cxn ang="0">
                          <a:pos x="connsiteX101" y="connsiteY101"/>
                        </a:cxn>
                        <a:cxn ang="0">
                          <a:pos x="connsiteX102" y="connsiteY102"/>
                        </a:cxn>
                        <a:cxn ang="0">
                          <a:pos x="connsiteX103" y="connsiteY103"/>
                        </a:cxn>
                        <a:cxn ang="0">
                          <a:pos x="connsiteX104" y="connsiteY104"/>
                        </a:cxn>
                        <a:cxn ang="0">
                          <a:pos x="connsiteX105" y="connsiteY105"/>
                        </a:cxn>
                        <a:cxn ang="0">
                          <a:pos x="connsiteX106" y="connsiteY106"/>
                        </a:cxn>
                        <a:cxn ang="0">
                          <a:pos x="connsiteX107" y="connsiteY107"/>
                        </a:cxn>
                        <a:cxn ang="0">
                          <a:pos x="connsiteX108" y="connsiteY108"/>
                        </a:cxn>
                        <a:cxn ang="0">
                          <a:pos x="connsiteX109" y="connsiteY109"/>
                        </a:cxn>
                        <a:cxn ang="0">
                          <a:pos x="connsiteX110" y="connsiteY110"/>
                        </a:cxn>
                        <a:cxn ang="0">
                          <a:pos x="connsiteX111" y="connsiteY111"/>
                        </a:cxn>
                        <a:cxn ang="0">
                          <a:pos x="connsiteX112" y="connsiteY112"/>
                        </a:cxn>
                        <a:cxn ang="0">
                          <a:pos x="connsiteX113" y="connsiteY113"/>
                        </a:cxn>
                        <a:cxn ang="0">
                          <a:pos x="connsiteX114" y="connsiteY114"/>
                        </a:cxn>
                        <a:cxn ang="0">
                          <a:pos x="connsiteX115" y="connsiteY115"/>
                        </a:cxn>
                        <a:cxn ang="0">
                          <a:pos x="connsiteX116" y="connsiteY116"/>
                        </a:cxn>
                        <a:cxn ang="0">
                          <a:pos x="connsiteX117" y="connsiteY117"/>
                        </a:cxn>
                        <a:cxn ang="0">
                          <a:pos x="connsiteX118" y="connsiteY118"/>
                        </a:cxn>
                        <a:cxn ang="0">
                          <a:pos x="connsiteX119" y="connsiteY119"/>
                        </a:cxn>
                        <a:cxn ang="0">
                          <a:pos x="connsiteX120" y="connsiteY120"/>
                        </a:cxn>
                        <a:cxn ang="0">
                          <a:pos x="connsiteX121" y="connsiteY121"/>
                        </a:cxn>
                        <a:cxn ang="0">
                          <a:pos x="connsiteX122" y="connsiteY122"/>
                        </a:cxn>
                        <a:cxn ang="0">
                          <a:pos x="connsiteX123" y="connsiteY123"/>
                        </a:cxn>
                        <a:cxn ang="0">
                          <a:pos x="connsiteX124" y="connsiteY124"/>
                        </a:cxn>
                        <a:cxn ang="0">
                          <a:pos x="connsiteX125" y="connsiteY125"/>
                        </a:cxn>
                        <a:cxn ang="0">
                          <a:pos x="connsiteX126" y="connsiteY126"/>
                        </a:cxn>
                        <a:cxn ang="0">
                          <a:pos x="connsiteX127" y="connsiteY127"/>
                        </a:cxn>
                        <a:cxn ang="0">
                          <a:pos x="connsiteX128" y="connsiteY128"/>
                        </a:cxn>
                        <a:cxn ang="0">
                          <a:pos x="connsiteX129" y="connsiteY129"/>
                        </a:cxn>
                        <a:cxn ang="0">
                          <a:pos x="connsiteX130" y="connsiteY130"/>
                        </a:cxn>
                        <a:cxn ang="0">
                          <a:pos x="connsiteX131" y="connsiteY131"/>
                        </a:cxn>
                        <a:cxn ang="0">
                          <a:pos x="connsiteX132" y="connsiteY132"/>
                        </a:cxn>
                        <a:cxn ang="0">
                          <a:pos x="connsiteX133" y="connsiteY133"/>
                        </a:cxn>
                        <a:cxn ang="0">
                          <a:pos x="connsiteX134" y="connsiteY134"/>
                        </a:cxn>
                        <a:cxn ang="0">
                          <a:pos x="connsiteX135" y="connsiteY135"/>
                        </a:cxn>
                        <a:cxn ang="0">
                          <a:pos x="connsiteX136" y="connsiteY136"/>
                        </a:cxn>
                        <a:cxn ang="0">
                          <a:pos x="connsiteX137" y="connsiteY137"/>
                        </a:cxn>
                        <a:cxn ang="0">
                          <a:pos x="connsiteX138" y="connsiteY138"/>
                        </a:cxn>
                        <a:cxn ang="0">
                          <a:pos x="connsiteX139" y="connsiteY139"/>
                        </a:cxn>
                        <a:cxn ang="0">
                          <a:pos x="connsiteX140" y="connsiteY140"/>
                        </a:cxn>
                        <a:cxn ang="0">
                          <a:pos x="connsiteX141" y="connsiteY141"/>
                        </a:cxn>
                        <a:cxn ang="0">
                          <a:pos x="connsiteX142" y="connsiteY142"/>
                        </a:cxn>
                        <a:cxn ang="0">
                          <a:pos x="connsiteX143" y="connsiteY143"/>
                        </a:cxn>
                        <a:cxn ang="0">
                          <a:pos x="connsiteX144" y="connsiteY144"/>
                        </a:cxn>
                        <a:cxn ang="0">
                          <a:pos x="connsiteX145" y="connsiteY145"/>
                        </a:cxn>
                        <a:cxn ang="0">
                          <a:pos x="connsiteX146" y="connsiteY146"/>
                        </a:cxn>
                        <a:cxn ang="0">
                          <a:pos x="connsiteX147" y="connsiteY147"/>
                        </a:cxn>
                        <a:cxn ang="0">
                          <a:pos x="connsiteX148" y="connsiteY148"/>
                        </a:cxn>
                        <a:cxn ang="0">
                          <a:pos x="connsiteX149" y="connsiteY149"/>
                        </a:cxn>
                        <a:cxn ang="0">
                          <a:pos x="connsiteX150" y="connsiteY150"/>
                        </a:cxn>
                        <a:cxn ang="0">
                          <a:pos x="connsiteX151" y="connsiteY151"/>
                        </a:cxn>
                        <a:cxn ang="0">
                          <a:pos x="connsiteX152" y="connsiteY152"/>
                        </a:cxn>
                        <a:cxn ang="0">
                          <a:pos x="connsiteX153" y="connsiteY153"/>
                        </a:cxn>
                        <a:cxn ang="0">
                          <a:pos x="connsiteX154" y="connsiteY154"/>
                        </a:cxn>
                        <a:cxn ang="0">
                          <a:pos x="connsiteX155" y="connsiteY155"/>
                        </a:cxn>
                        <a:cxn ang="0">
                          <a:pos x="connsiteX156" y="connsiteY156"/>
                        </a:cxn>
                        <a:cxn ang="0">
                          <a:pos x="connsiteX157" y="connsiteY157"/>
                        </a:cxn>
                        <a:cxn ang="0">
                          <a:pos x="connsiteX158" y="connsiteY158"/>
                        </a:cxn>
                        <a:cxn ang="0">
                          <a:pos x="connsiteX159" y="connsiteY159"/>
                        </a:cxn>
                        <a:cxn ang="0">
                          <a:pos x="connsiteX160" y="connsiteY160"/>
                        </a:cxn>
                        <a:cxn ang="0">
                          <a:pos x="connsiteX161" y="connsiteY161"/>
                        </a:cxn>
                        <a:cxn ang="0">
                          <a:pos x="connsiteX162" y="connsiteY162"/>
                        </a:cxn>
                        <a:cxn ang="0">
                          <a:pos x="connsiteX163" y="connsiteY163"/>
                        </a:cxn>
                        <a:cxn ang="0">
                          <a:pos x="connsiteX164" y="connsiteY164"/>
                        </a:cxn>
                        <a:cxn ang="0">
                          <a:pos x="connsiteX165" y="connsiteY165"/>
                        </a:cxn>
                        <a:cxn ang="0">
                          <a:pos x="connsiteX166" y="connsiteY166"/>
                        </a:cxn>
                        <a:cxn ang="0">
                          <a:pos x="connsiteX167" y="connsiteY167"/>
                        </a:cxn>
                        <a:cxn ang="0">
                          <a:pos x="connsiteX168" y="connsiteY168"/>
                        </a:cxn>
                        <a:cxn ang="0">
                          <a:pos x="connsiteX169" y="connsiteY169"/>
                        </a:cxn>
                        <a:cxn ang="0">
                          <a:pos x="connsiteX170" y="connsiteY170"/>
                        </a:cxn>
                        <a:cxn ang="0">
                          <a:pos x="connsiteX171" y="connsiteY171"/>
                        </a:cxn>
                        <a:cxn ang="0">
                          <a:pos x="connsiteX172" y="connsiteY172"/>
                        </a:cxn>
                        <a:cxn ang="0">
                          <a:pos x="connsiteX173" y="connsiteY173"/>
                        </a:cxn>
                        <a:cxn ang="0">
                          <a:pos x="connsiteX174" y="connsiteY174"/>
                        </a:cxn>
                        <a:cxn ang="0">
                          <a:pos x="connsiteX175" y="connsiteY175"/>
                        </a:cxn>
                        <a:cxn ang="0">
                          <a:pos x="connsiteX176" y="connsiteY176"/>
                        </a:cxn>
                        <a:cxn ang="0">
                          <a:pos x="connsiteX177" y="connsiteY177"/>
                        </a:cxn>
                        <a:cxn ang="0">
                          <a:pos x="connsiteX178" y="connsiteY178"/>
                        </a:cxn>
                        <a:cxn ang="0">
                          <a:pos x="connsiteX179" y="connsiteY179"/>
                        </a:cxn>
                        <a:cxn ang="0">
                          <a:pos x="connsiteX180" y="connsiteY180"/>
                        </a:cxn>
                        <a:cxn ang="0">
                          <a:pos x="connsiteX181" y="connsiteY181"/>
                        </a:cxn>
                        <a:cxn ang="0">
                          <a:pos x="connsiteX182" y="connsiteY182"/>
                        </a:cxn>
                        <a:cxn ang="0">
                          <a:pos x="connsiteX183" y="connsiteY183"/>
                        </a:cxn>
                        <a:cxn ang="0">
                          <a:pos x="connsiteX184" y="connsiteY184"/>
                        </a:cxn>
                        <a:cxn ang="0">
                          <a:pos x="connsiteX185" y="connsiteY185"/>
                        </a:cxn>
                        <a:cxn ang="0">
                          <a:pos x="connsiteX186" y="connsiteY186"/>
                        </a:cxn>
                        <a:cxn ang="0">
                          <a:pos x="connsiteX187" y="connsiteY187"/>
                        </a:cxn>
                        <a:cxn ang="0">
                          <a:pos x="connsiteX188" y="connsiteY188"/>
                        </a:cxn>
                        <a:cxn ang="0">
                          <a:pos x="connsiteX189" y="connsiteY189"/>
                        </a:cxn>
                        <a:cxn ang="0">
                          <a:pos x="connsiteX190" y="connsiteY190"/>
                        </a:cxn>
                        <a:cxn ang="0">
                          <a:pos x="connsiteX191" y="connsiteY191"/>
                        </a:cxn>
                        <a:cxn ang="0">
                          <a:pos x="connsiteX192" y="connsiteY192"/>
                        </a:cxn>
                        <a:cxn ang="0">
                          <a:pos x="connsiteX193" y="connsiteY193"/>
                        </a:cxn>
                        <a:cxn ang="0">
                          <a:pos x="connsiteX194" y="connsiteY194"/>
                        </a:cxn>
                        <a:cxn ang="0">
                          <a:pos x="connsiteX195" y="connsiteY195"/>
                        </a:cxn>
                        <a:cxn ang="0">
                          <a:pos x="connsiteX196" y="connsiteY196"/>
                        </a:cxn>
                        <a:cxn ang="0">
                          <a:pos x="connsiteX197" y="connsiteY197"/>
                        </a:cxn>
                      </a:cxnLst>
                      <a:rect l="l" t="t" r="r" b="b"/>
                      <a:pathLst>
                        <a:path w="1824103" h="6670110">
                          <a:moveTo>
                            <a:pt x="790705" y="6184727"/>
                          </a:moveTo>
                          <a:lnTo>
                            <a:pt x="822020" y="6474391"/>
                          </a:lnTo>
                          <a:lnTo>
                            <a:pt x="704589" y="6670110"/>
                          </a:lnTo>
                          <a:lnTo>
                            <a:pt x="407096" y="6583994"/>
                          </a:lnTo>
                          <a:lnTo>
                            <a:pt x="634130" y="6513535"/>
                          </a:lnTo>
                          <a:lnTo>
                            <a:pt x="407096" y="6583993"/>
                          </a:lnTo>
                          <a:lnTo>
                            <a:pt x="422754" y="6396104"/>
                          </a:lnTo>
                          <a:lnTo>
                            <a:pt x="422753" y="6396103"/>
                          </a:lnTo>
                          <a:lnTo>
                            <a:pt x="461897" y="6208213"/>
                          </a:lnTo>
                          <a:close/>
                          <a:moveTo>
                            <a:pt x="1824103" y="6035980"/>
                          </a:moveTo>
                          <a:lnTo>
                            <a:pt x="1784959" y="6114268"/>
                          </a:lnTo>
                          <a:lnTo>
                            <a:pt x="1612726" y="6161240"/>
                          </a:lnTo>
                          <a:lnTo>
                            <a:pt x="1644041" y="6067295"/>
                          </a:lnTo>
                          <a:close/>
                          <a:moveTo>
                            <a:pt x="414924" y="5902891"/>
                          </a:moveTo>
                          <a:lnTo>
                            <a:pt x="665445" y="6028151"/>
                          </a:lnTo>
                          <a:lnTo>
                            <a:pt x="665444" y="6028151"/>
                          </a:lnTo>
                          <a:lnTo>
                            <a:pt x="461897" y="6208213"/>
                          </a:lnTo>
                          <a:lnTo>
                            <a:pt x="446239" y="6035980"/>
                          </a:lnTo>
                          <a:close/>
                          <a:moveTo>
                            <a:pt x="782877" y="5879405"/>
                          </a:moveTo>
                          <a:lnTo>
                            <a:pt x="814192" y="6059466"/>
                          </a:lnTo>
                          <a:lnTo>
                            <a:pt x="814192" y="6059467"/>
                          </a:lnTo>
                          <a:lnTo>
                            <a:pt x="790705" y="6184726"/>
                          </a:lnTo>
                          <a:lnTo>
                            <a:pt x="461897" y="6208213"/>
                          </a:lnTo>
                          <a:lnTo>
                            <a:pt x="665445" y="6028151"/>
                          </a:lnTo>
                          <a:lnTo>
                            <a:pt x="665446" y="6028151"/>
                          </a:lnTo>
                          <a:close/>
                          <a:moveTo>
                            <a:pt x="1393520" y="5675857"/>
                          </a:moveTo>
                          <a:lnTo>
                            <a:pt x="1463979" y="5746316"/>
                          </a:lnTo>
                          <a:lnTo>
                            <a:pt x="1628381" y="5926375"/>
                          </a:lnTo>
                          <a:lnTo>
                            <a:pt x="1628383" y="5926377"/>
                          </a:lnTo>
                          <a:lnTo>
                            <a:pt x="1628384" y="5926377"/>
                          </a:lnTo>
                          <a:lnTo>
                            <a:pt x="1628384" y="5926378"/>
                          </a:lnTo>
                          <a:lnTo>
                            <a:pt x="1824102" y="6035980"/>
                          </a:lnTo>
                          <a:lnTo>
                            <a:pt x="1644041" y="6067295"/>
                          </a:lnTo>
                          <a:lnTo>
                            <a:pt x="1644040" y="6067296"/>
                          </a:lnTo>
                          <a:lnTo>
                            <a:pt x="1612725" y="6161240"/>
                          </a:lnTo>
                          <a:lnTo>
                            <a:pt x="1518781" y="6161240"/>
                          </a:lnTo>
                          <a:lnTo>
                            <a:pt x="1518780" y="6161240"/>
                          </a:lnTo>
                          <a:lnTo>
                            <a:pt x="1518781" y="6161239"/>
                          </a:lnTo>
                          <a:lnTo>
                            <a:pt x="1479637" y="6028152"/>
                          </a:lnTo>
                          <a:lnTo>
                            <a:pt x="1518780" y="6161240"/>
                          </a:lnTo>
                          <a:lnTo>
                            <a:pt x="986424" y="5957692"/>
                          </a:lnTo>
                          <a:lnTo>
                            <a:pt x="986424" y="5832432"/>
                          </a:lnTo>
                          <a:lnTo>
                            <a:pt x="1041225" y="5691514"/>
                          </a:lnTo>
                          <a:lnTo>
                            <a:pt x="1103856" y="5769802"/>
                          </a:lnTo>
                          <a:close/>
                          <a:moveTo>
                            <a:pt x="775047" y="5613227"/>
                          </a:moveTo>
                          <a:lnTo>
                            <a:pt x="665444" y="5816774"/>
                          </a:lnTo>
                          <a:lnTo>
                            <a:pt x="665445" y="5816774"/>
                          </a:lnTo>
                          <a:lnTo>
                            <a:pt x="775048" y="5613227"/>
                          </a:lnTo>
                          <a:lnTo>
                            <a:pt x="782877" y="5879404"/>
                          </a:lnTo>
                          <a:lnTo>
                            <a:pt x="782877" y="5879405"/>
                          </a:lnTo>
                          <a:lnTo>
                            <a:pt x="782876" y="5879405"/>
                          </a:lnTo>
                          <a:lnTo>
                            <a:pt x="665445" y="6028151"/>
                          </a:lnTo>
                          <a:lnTo>
                            <a:pt x="414924" y="5902890"/>
                          </a:lnTo>
                          <a:lnTo>
                            <a:pt x="446239" y="5816774"/>
                          </a:lnTo>
                          <a:lnTo>
                            <a:pt x="477554" y="5746316"/>
                          </a:lnTo>
                          <a:close/>
                          <a:moveTo>
                            <a:pt x="391438" y="4501542"/>
                          </a:moveTo>
                          <a:lnTo>
                            <a:pt x="790704" y="4572001"/>
                          </a:lnTo>
                          <a:lnTo>
                            <a:pt x="790705" y="4572000"/>
                          </a:lnTo>
                          <a:lnTo>
                            <a:pt x="790705" y="4572001"/>
                          </a:lnTo>
                          <a:lnTo>
                            <a:pt x="782877" y="4994753"/>
                          </a:lnTo>
                          <a:lnTo>
                            <a:pt x="399268" y="4979096"/>
                          </a:lnTo>
                          <a:lnTo>
                            <a:pt x="782877" y="4994754"/>
                          </a:lnTo>
                          <a:lnTo>
                            <a:pt x="790706" y="5401850"/>
                          </a:lnTo>
                          <a:lnTo>
                            <a:pt x="508870" y="5080870"/>
                          </a:lnTo>
                          <a:lnTo>
                            <a:pt x="790705" y="5401849"/>
                          </a:lnTo>
                          <a:lnTo>
                            <a:pt x="775048" y="5613226"/>
                          </a:lnTo>
                          <a:lnTo>
                            <a:pt x="477555" y="5746315"/>
                          </a:lnTo>
                          <a:lnTo>
                            <a:pt x="399267" y="5378363"/>
                          </a:lnTo>
                          <a:lnTo>
                            <a:pt x="399267" y="4979097"/>
                          </a:lnTo>
                          <a:close/>
                          <a:moveTo>
                            <a:pt x="939452" y="3789124"/>
                          </a:moveTo>
                          <a:lnTo>
                            <a:pt x="876822" y="4243193"/>
                          </a:lnTo>
                          <a:lnTo>
                            <a:pt x="790705" y="4572000"/>
                          </a:lnTo>
                          <a:lnTo>
                            <a:pt x="391440" y="4501541"/>
                          </a:lnTo>
                          <a:lnTo>
                            <a:pt x="391439" y="4501542"/>
                          </a:lnTo>
                          <a:lnTo>
                            <a:pt x="391439" y="4501541"/>
                          </a:lnTo>
                          <a:lnTo>
                            <a:pt x="391438" y="4501541"/>
                          </a:lnTo>
                          <a:lnTo>
                            <a:pt x="391439" y="4501540"/>
                          </a:lnTo>
                          <a:lnTo>
                            <a:pt x="375781" y="3796953"/>
                          </a:lnTo>
                          <a:close/>
                          <a:moveTo>
                            <a:pt x="939452" y="3789124"/>
                          </a:moveTo>
                          <a:lnTo>
                            <a:pt x="1260431" y="4008329"/>
                          </a:lnTo>
                          <a:lnTo>
                            <a:pt x="1589239" y="4125761"/>
                          </a:lnTo>
                          <a:lnTo>
                            <a:pt x="1565753" y="4321480"/>
                          </a:lnTo>
                          <a:lnTo>
                            <a:pt x="1393520" y="5174815"/>
                          </a:lnTo>
                          <a:lnTo>
                            <a:pt x="1393521" y="5174816"/>
                          </a:lnTo>
                          <a:lnTo>
                            <a:pt x="1393520" y="5174817"/>
                          </a:lnTo>
                          <a:lnTo>
                            <a:pt x="1440492" y="5401850"/>
                          </a:lnTo>
                          <a:lnTo>
                            <a:pt x="1260431" y="5519281"/>
                          </a:lnTo>
                          <a:lnTo>
                            <a:pt x="1260432" y="5519282"/>
                          </a:lnTo>
                          <a:lnTo>
                            <a:pt x="1440493" y="5401850"/>
                          </a:lnTo>
                          <a:lnTo>
                            <a:pt x="1393520" y="5675857"/>
                          </a:lnTo>
                          <a:lnTo>
                            <a:pt x="1393519" y="5675856"/>
                          </a:lnTo>
                          <a:lnTo>
                            <a:pt x="1103856" y="5769802"/>
                          </a:lnTo>
                          <a:lnTo>
                            <a:pt x="1041226" y="5691514"/>
                          </a:lnTo>
                          <a:lnTo>
                            <a:pt x="1088199" y="5480138"/>
                          </a:lnTo>
                          <a:lnTo>
                            <a:pt x="1088198" y="5480138"/>
                          </a:lnTo>
                          <a:lnTo>
                            <a:pt x="1088199" y="5480137"/>
                          </a:lnTo>
                          <a:lnTo>
                            <a:pt x="1041226" y="5253104"/>
                          </a:lnTo>
                          <a:lnTo>
                            <a:pt x="1041226" y="5253103"/>
                          </a:lnTo>
                          <a:lnTo>
                            <a:pt x="1041227" y="5253104"/>
                          </a:lnTo>
                          <a:lnTo>
                            <a:pt x="1393520" y="5174816"/>
                          </a:lnTo>
                          <a:lnTo>
                            <a:pt x="1041226" y="5253103"/>
                          </a:lnTo>
                          <a:lnTo>
                            <a:pt x="1119514" y="4861665"/>
                          </a:lnTo>
                          <a:lnTo>
                            <a:pt x="1119513" y="4861664"/>
                          </a:lnTo>
                          <a:lnTo>
                            <a:pt x="1119513" y="4532857"/>
                          </a:lnTo>
                          <a:lnTo>
                            <a:pt x="1260431" y="4540686"/>
                          </a:lnTo>
                          <a:lnTo>
                            <a:pt x="1260431" y="4540685"/>
                          </a:lnTo>
                          <a:lnTo>
                            <a:pt x="1119513" y="4532856"/>
                          </a:lnTo>
                          <a:lnTo>
                            <a:pt x="1064712" y="4141419"/>
                          </a:lnTo>
                          <a:close/>
                          <a:moveTo>
                            <a:pt x="696760" y="1871076"/>
                          </a:moveTo>
                          <a:lnTo>
                            <a:pt x="994252" y="2560007"/>
                          </a:lnTo>
                          <a:lnTo>
                            <a:pt x="994253" y="2560007"/>
                          </a:lnTo>
                          <a:close/>
                          <a:moveTo>
                            <a:pt x="900308" y="219206"/>
                          </a:moveTo>
                          <a:lnTo>
                            <a:pt x="829849" y="234863"/>
                          </a:lnTo>
                          <a:lnTo>
                            <a:pt x="753886" y="374130"/>
                          </a:lnTo>
                          <a:lnTo>
                            <a:pt x="829849" y="234864"/>
                          </a:lnTo>
                          <a:close/>
                          <a:moveTo>
                            <a:pt x="892479" y="0"/>
                          </a:moveTo>
                          <a:lnTo>
                            <a:pt x="845507" y="172233"/>
                          </a:lnTo>
                          <a:lnTo>
                            <a:pt x="892480" y="0"/>
                          </a:lnTo>
                          <a:lnTo>
                            <a:pt x="892480" y="0"/>
                          </a:lnTo>
                          <a:lnTo>
                            <a:pt x="892482" y="1"/>
                          </a:lnTo>
                          <a:lnTo>
                            <a:pt x="1276089" y="187890"/>
                          </a:lnTo>
                          <a:lnTo>
                            <a:pt x="1050529" y="85851"/>
                          </a:lnTo>
                          <a:lnTo>
                            <a:pt x="1276089" y="187891"/>
                          </a:lnTo>
                          <a:lnTo>
                            <a:pt x="1338719" y="587158"/>
                          </a:lnTo>
                          <a:lnTo>
                            <a:pt x="1236945" y="829850"/>
                          </a:lnTo>
                          <a:lnTo>
                            <a:pt x="1189972" y="1056884"/>
                          </a:lnTo>
                          <a:lnTo>
                            <a:pt x="1111685" y="1291747"/>
                          </a:lnTo>
                          <a:lnTo>
                            <a:pt x="1189973" y="1056884"/>
                          </a:lnTo>
                          <a:lnTo>
                            <a:pt x="1487466" y="1338720"/>
                          </a:lnTo>
                          <a:lnTo>
                            <a:pt x="1487466" y="1338721"/>
                          </a:lnTo>
                          <a:lnTo>
                            <a:pt x="1691013" y="1534439"/>
                          </a:lnTo>
                          <a:lnTo>
                            <a:pt x="1542267" y="1996334"/>
                          </a:lnTo>
                          <a:lnTo>
                            <a:pt x="1542267" y="1996336"/>
                          </a:lnTo>
                          <a:lnTo>
                            <a:pt x="1691014" y="1534439"/>
                          </a:lnTo>
                          <a:lnTo>
                            <a:pt x="1737986" y="2199884"/>
                          </a:lnTo>
                          <a:lnTo>
                            <a:pt x="1769301" y="2466062"/>
                          </a:lnTo>
                          <a:lnTo>
                            <a:pt x="1659698" y="3335054"/>
                          </a:lnTo>
                          <a:lnTo>
                            <a:pt x="1659699" y="3335055"/>
                          </a:lnTo>
                          <a:lnTo>
                            <a:pt x="1651870" y="3429000"/>
                          </a:lnTo>
                          <a:lnTo>
                            <a:pt x="1651869" y="3429002"/>
                          </a:lnTo>
                          <a:lnTo>
                            <a:pt x="1589239" y="4125760"/>
                          </a:lnTo>
                          <a:lnTo>
                            <a:pt x="1260431" y="4008329"/>
                          </a:lnTo>
                          <a:lnTo>
                            <a:pt x="939452" y="3789123"/>
                          </a:lnTo>
                          <a:lnTo>
                            <a:pt x="571501" y="3421172"/>
                          </a:lnTo>
                          <a:lnTo>
                            <a:pt x="571500" y="3421172"/>
                          </a:lnTo>
                          <a:lnTo>
                            <a:pt x="939452" y="3789124"/>
                          </a:lnTo>
                          <a:lnTo>
                            <a:pt x="375781" y="3796952"/>
                          </a:lnTo>
                          <a:lnTo>
                            <a:pt x="391439" y="3609062"/>
                          </a:lnTo>
                          <a:lnTo>
                            <a:pt x="391438" y="3609062"/>
                          </a:lnTo>
                          <a:lnTo>
                            <a:pt x="336637" y="3139336"/>
                          </a:lnTo>
                          <a:lnTo>
                            <a:pt x="939448" y="3233281"/>
                          </a:lnTo>
                          <a:lnTo>
                            <a:pt x="939450" y="3233281"/>
                          </a:lnTo>
                          <a:lnTo>
                            <a:pt x="939451" y="3233281"/>
                          </a:lnTo>
                          <a:lnTo>
                            <a:pt x="399267" y="2794871"/>
                          </a:lnTo>
                          <a:lnTo>
                            <a:pt x="994253" y="2646124"/>
                          </a:lnTo>
                          <a:lnTo>
                            <a:pt x="994253" y="2646123"/>
                          </a:lnTo>
                          <a:lnTo>
                            <a:pt x="931623" y="2599151"/>
                          </a:lnTo>
                          <a:lnTo>
                            <a:pt x="461582" y="2583989"/>
                          </a:lnTo>
                          <a:lnTo>
                            <a:pt x="931621" y="2599152"/>
                          </a:lnTo>
                          <a:lnTo>
                            <a:pt x="931623" y="2599151"/>
                          </a:lnTo>
                          <a:lnTo>
                            <a:pt x="994253" y="2646124"/>
                          </a:lnTo>
                          <a:lnTo>
                            <a:pt x="399275" y="2794868"/>
                          </a:lnTo>
                          <a:lnTo>
                            <a:pt x="399267" y="2794871"/>
                          </a:lnTo>
                          <a:lnTo>
                            <a:pt x="939450" y="3233281"/>
                          </a:lnTo>
                          <a:lnTo>
                            <a:pt x="336637" y="3139336"/>
                          </a:lnTo>
                          <a:lnTo>
                            <a:pt x="227034" y="2920131"/>
                          </a:lnTo>
                          <a:lnTo>
                            <a:pt x="344466" y="3029734"/>
                          </a:lnTo>
                          <a:lnTo>
                            <a:pt x="344466" y="3029733"/>
                          </a:lnTo>
                          <a:lnTo>
                            <a:pt x="344465" y="3029733"/>
                          </a:lnTo>
                          <a:lnTo>
                            <a:pt x="344465" y="3029732"/>
                          </a:lnTo>
                          <a:lnTo>
                            <a:pt x="227035" y="2920131"/>
                          </a:lnTo>
                          <a:lnTo>
                            <a:pt x="227034" y="2920131"/>
                          </a:lnTo>
                          <a:lnTo>
                            <a:pt x="156575" y="2740069"/>
                          </a:lnTo>
                          <a:lnTo>
                            <a:pt x="62630" y="2450405"/>
                          </a:lnTo>
                          <a:lnTo>
                            <a:pt x="328807" y="2466063"/>
                          </a:lnTo>
                          <a:lnTo>
                            <a:pt x="328808" y="2466062"/>
                          </a:lnTo>
                          <a:lnTo>
                            <a:pt x="336637" y="2677439"/>
                          </a:lnTo>
                          <a:lnTo>
                            <a:pt x="399266" y="2794870"/>
                          </a:lnTo>
                          <a:lnTo>
                            <a:pt x="399267" y="2794870"/>
                          </a:lnTo>
                          <a:lnTo>
                            <a:pt x="446240" y="2583494"/>
                          </a:lnTo>
                          <a:lnTo>
                            <a:pt x="446239" y="2583494"/>
                          </a:lnTo>
                          <a:lnTo>
                            <a:pt x="414924" y="2411261"/>
                          </a:lnTo>
                          <a:lnTo>
                            <a:pt x="446239" y="2270343"/>
                          </a:lnTo>
                          <a:lnTo>
                            <a:pt x="360123" y="2239028"/>
                          </a:lnTo>
                          <a:lnTo>
                            <a:pt x="305321" y="2325144"/>
                          </a:lnTo>
                          <a:lnTo>
                            <a:pt x="224490" y="2366864"/>
                          </a:lnTo>
                          <a:lnTo>
                            <a:pt x="305322" y="2325144"/>
                          </a:lnTo>
                          <a:lnTo>
                            <a:pt x="328808" y="2466062"/>
                          </a:lnTo>
                          <a:lnTo>
                            <a:pt x="62632" y="2450404"/>
                          </a:lnTo>
                          <a:lnTo>
                            <a:pt x="62630" y="2450405"/>
                          </a:lnTo>
                          <a:lnTo>
                            <a:pt x="0" y="1871076"/>
                          </a:lnTo>
                          <a:lnTo>
                            <a:pt x="195719" y="1229117"/>
                          </a:lnTo>
                          <a:lnTo>
                            <a:pt x="775048" y="1025569"/>
                          </a:lnTo>
                          <a:lnTo>
                            <a:pt x="743733" y="978596"/>
                          </a:lnTo>
                          <a:lnTo>
                            <a:pt x="743732" y="978597"/>
                          </a:lnTo>
                          <a:lnTo>
                            <a:pt x="688931" y="493213"/>
                          </a:lnTo>
                          <a:lnTo>
                            <a:pt x="688932" y="493211"/>
                          </a:lnTo>
                          <a:lnTo>
                            <a:pt x="673274" y="258349"/>
                          </a:lnTo>
                          <a:close/>
                        </a:path>
                      </a:pathLst>
                    </a:custGeom>
                    <a:solidFill>
                      <a:srgbClr val="3C4183"/>
                    </a:solidFill>
                    <a:ln w="7793" cap="flat">
                      <a:noFill/>
                      <a:prstDash val="solid"/>
                      <a:miter/>
                    </a:ln>
                    <a:effectLst>
                      <a:outerShdw blurRad="76200" dir="18900000" sy="23000" kx="-1200000" algn="bl" rotWithShape="0">
                        <a:prstClr val="black">
                          <a:alpha val="20000"/>
                        </a:prstClr>
                      </a:outerShdw>
                    </a:effectLst>
                  </p:spPr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2400" kern="0">
                        <a:solidFill>
                          <a:srgbClr val="988984"/>
                        </a:solidFill>
                        <a:latin typeface="Calibri" panose="020F0502020204030204"/>
                        <a:ea typeface="+mj-ea"/>
                        <a:sym typeface="Helvetica"/>
                      </a:endParaRPr>
                    </a:p>
                  </p:txBody>
                </p:sp>
                <p:grpSp>
                  <p:nvGrpSpPr>
                    <p:cNvPr id="461" name="Group 4088"/>
                    <p:cNvGrpSpPr/>
                    <p:nvPr/>
                  </p:nvGrpSpPr>
                  <p:grpSpPr>
                    <a:xfrm>
                      <a:off x="8277675" y="1786622"/>
                      <a:ext cx="879025" cy="3214291"/>
                      <a:chOff x="13649339" y="6290906"/>
                      <a:chExt cx="1824102" cy="6670110"/>
                    </a:xfrm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p:grpSpPr>
                  <p:sp>
                    <p:nvSpPr>
                      <p:cNvPr id="462" name="Freeform: Shape 4089"/>
                      <p:cNvSpPr/>
                      <p:nvPr/>
                    </p:nvSpPr>
                    <p:spPr>
                      <a:xfrm>
                        <a:off x="14072092" y="12499119"/>
                        <a:ext cx="211376" cy="305321"/>
                      </a:xfrm>
                      <a:custGeom>
                        <a:avLst/>
                        <a:gdLst>
                          <a:gd name="connsiteX0" fmla="*/ 39144 w 211376"/>
                          <a:gd name="connsiteY0" fmla="*/ 0 h 305321"/>
                          <a:gd name="connsiteX1" fmla="*/ 0 w 211376"/>
                          <a:gd name="connsiteY1" fmla="*/ 187890 h 305321"/>
                          <a:gd name="connsiteX2" fmla="*/ 211377 w 211376"/>
                          <a:gd name="connsiteY2" fmla="*/ 305322 h 305321"/>
                          <a:gd name="connsiteX3" fmla="*/ 39144 w 211376"/>
                          <a:gd name="connsiteY3" fmla="*/ 0 h 30532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11376" h="305321">
                            <a:moveTo>
                              <a:pt x="39144" y="0"/>
                            </a:moveTo>
                            <a:lnTo>
                              <a:pt x="0" y="187890"/>
                            </a:lnTo>
                            <a:lnTo>
                              <a:pt x="211377" y="305322"/>
                            </a:lnTo>
                            <a:lnTo>
                              <a:pt x="39144" y="0"/>
                            </a:lnTo>
                            <a:close/>
                          </a:path>
                        </a:pathLst>
                      </a:custGeom>
                      <a:solidFill>
                        <a:srgbClr val="3C4183"/>
                      </a:solidFill>
                      <a:ln w="7793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463" name="Freeform: Shape 4090"/>
                      <p:cNvSpPr/>
                      <p:nvPr/>
                    </p:nvSpPr>
                    <p:spPr>
                      <a:xfrm>
                        <a:off x="13649339" y="8161982"/>
                        <a:ext cx="62630" cy="579328"/>
                      </a:xfrm>
                      <a:custGeom>
                        <a:avLst/>
                        <a:gdLst>
                          <a:gd name="connsiteX0" fmla="*/ 46973 w 62630"/>
                          <a:gd name="connsiteY0" fmla="*/ 328808 h 579328"/>
                          <a:gd name="connsiteX1" fmla="*/ 0 w 62630"/>
                          <a:gd name="connsiteY1" fmla="*/ 0 h 579328"/>
                          <a:gd name="connsiteX2" fmla="*/ 62630 w 62630"/>
                          <a:gd name="connsiteY2" fmla="*/ 579329 h 579328"/>
                          <a:gd name="connsiteX3" fmla="*/ 46973 w 62630"/>
                          <a:gd name="connsiteY3" fmla="*/ 328808 h 57932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62630" h="579328">
                            <a:moveTo>
                              <a:pt x="46973" y="328808"/>
                            </a:moveTo>
                            <a:lnTo>
                              <a:pt x="0" y="0"/>
                            </a:lnTo>
                            <a:lnTo>
                              <a:pt x="62630" y="579329"/>
                            </a:lnTo>
                            <a:lnTo>
                              <a:pt x="46973" y="328808"/>
                            </a:lnTo>
                            <a:close/>
                          </a:path>
                        </a:pathLst>
                      </a:custGeom>
                      <a:solidFill>
                        <a:srgbClr val="D1A3BD"/>
                      </a:solidFill>
                      <a:ln w="7793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464" name="Freeform: Shape 4091"/>
                      <p:cNvSpPr/>
                      <p:nvPr/>
                    </p:nvSpPr>
                    <p:spPr>
                      <a:xfrm>
                        <a:off x="13805914" y="8756968"/>
                        <a:ext cx="180061" cy="274006"/>
                      </a:xfrm>
                      <a:custGeom>
                        <a:avLst/>
                        <a:gdLst>
                          <a:gd name="connsiteX0" fmla="*/ 172233 w 180061"/>
                          <a:gd name="connsiteY0" fmla="*/ 0 h 274006"/>
                          <a:gd name="connsiteX1" fmla="*/ 0 w 180061"/>
                          <a:gd name="connsiteY1" fmla="*/ 274007 h 274006"/>
                          <a:gd name="connsiteX2" fmla="*/ 180062 w 180061"/>
                          <a:gd name="connsiteY2" fmla="*/ 211377 h 274006"/>
                          <a:gd name="connsiteX3" fmla="*/ 172233 w 180061"/>
                          <a:gd name="connsiteY3" fmla="*/ 0 h 27400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80061" h="274006">
                            <a:moveTo>
                              <a:pt x="172233" y="0"/>
                            </a:moveTo>
                            <a:lnTo>
                              <a:pt x="0" y="274007"/>
                            </a:lnTo>
                            <a:lnTo>
                              <a:pt x="180062" y="211377"/>
                            </a:lnTo>
                            <a:lnTo>
                              <a:pt x="172233" y="0"/>
                            </a:lnTo>
                            <a:close/>
                          </a:path>
                        </a:pathLst>
                      </a:custGeom>
                      <a:solidFill>
                        <a:srgbClr val="936F57"/>
                      </a:solidFill>
                      <a:ln w="7793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465" name="Freeform: Shape 4092"/>
                      <p:cNvSpPr/>
                      <p:nvPr/>
                    </p:nvSpPr>
                    <p:spPr>
                      <a:xfrm>
                        <a:off x="15293380" y="12326886"/>
                        <a:ext cx="180061" cy="78287"/>
                      </a:xfrm>
                      <a:custGeom>
                        <a:avLst/>
                        <a:gdLst>
                          <a:gd name="connsiteX0" fmla="*/ 0 w 180061"/>
                          <a:gd name="connsiteY0" fmla="*/ 31315 h 78287"/>
                          <a:gd name="connsiteX1" fmla="*/ 140918 w 180061"/>
                          <a:gd name="connsiteY1" fmla="*/ 78288 h 78287"/>
                          <a:gd name="connsiteX2" fmla="*/ 180062 w 180061"/>
                          <a:gd name="connsiteY2" fmla="*/ 0 h 78287"/>
                          <a:gd name="connsiteX3" fmla="*/ 0 w 180061"/>
                          <a:gd name="connsiteY3" fmla="*/ 31315 h 7828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80061" h="78287">
                            <a:moveTo>
                              <a:pt x="0" y="31315"/>
                            </a:moveTo>
                            <a:lnTo>
                              <a:pt x="140918" y="78288"/>
                            </a:lnTo>
                            <a:lnTo>
                              <a:pt x="180062" y="0"/>
                            </a:lnTo>
                            <a:lnTo>
                              <a:pt x="0" y="31315"/>
                            </a:lnTo>
                            <a:close/>
                          </a:path>
                        </a:pathLst>
                      </a:custGeom>
                      <a:solidFill>
                        <a:srgbClr val="314345"/>
                      </a:solidFill>
                      <a:ln w="7793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466" name="Freeform: Shape 4093"/>
                      <p:cNvSpPr/>
                      <p:nvPr/>
                    </p:nvSpPr>
                    <p:spPr>
                      <a:xfrm>
                        <a:off x="14064263" y="12107680"/>
                        <a:ext cx="250520" cy="211376"/>
                      </a:xfrm>
                      <a:custGeom>
                        <a:avLst/>
                        <a:gdLst>
                          <a:gd name="connsiteX0" fmla="*/ 250521 w 250520"/>
                          <a:gd name="connsiteY0" fmla="*/ 0 h 211376"/>
                          <a:gd name="connsiteX1" fmla="*/ 0 w 250520"/>
                          <a:gd name="connsiteY1" fmla="*/ 86116 h 211376"/>
                          <a:gd name="connsiteX2" fmla="*/ 250521 w 250520"/>
                          <a:gd name="connsiteY2" fmla="*/ 211377 h 211376"/>
                          <a:gd name="connsiteX3" fmla="*/ 250521 w 250520"/>
                          <a:gd name="connsiteY3" fmla="*/ 0 h 21137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50520" h="211376">
                            <a:moveTo>
                              <a:pt x="250521" y="0"/>
                            </a:moveTo>
                            <a:lnTo>
                              <a:pt x="0" y="86116"/>
                            </a:lnTo>
                            <a:lnTo>
                              <a:pt x="250521" y="211377"/>
                            </a:lnTo>
                            <a:lnTo>
                              <a:pt x="250521" y="0"/>
                            </a:lnTo>
                            <a:close/>
                          </a:path>
                        </a:pathLst>
                      </a:custGeom>
                      <a:solidFill>
                        <a:srgbClr val="323548"/>
                      </a:solidFill>
                      <a:ln w="7793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467" name="Freeform: Shape 4094"/>
                      <p:cNvSpPr/>
                      <p:nvPr/>
                    </p:nvSpPr>
                    <p:spPr>
                      <a:xfrm>
                        <a:off x="14322613" y="6463139"/>
                        <a:ext cx="172232" cy="86116"/>
                      </a:xfrm>
                      <a:custGeom>
                        <a:avLst/>
                        <a:gdLst>
                          <a:gd name="connsiteX0" fmla="*/ 0 w 172232"/>
                          <a:gd name="connsiteY0" fmla="*/ 86116 h 86116"/>
                          <a:gd name="connsiteX1" fmla="*/ 156575 w 172232"/>
                          <a:gd name="connsiteY1" fmla="*/ 62630 h 86116"/>
                          <a:gd name="connsiteX2" fmla="*/ 172233 w 172232"/>
                          <a:gd name="connsiteY2" fmla="*/ 0 h 86116"/>
                          <a:gd name="connsiteX3" fmla="*/ 0 w 172232"/>
                          <a:gd name="connsiteY3" fmla="*/ 86116 h 8611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72232" h="86116">
                            <a:moveTo>
                              <a:pt x="0" y="86116"/>
                            </a:moveTo>
                            <a:lnTo>
                              <a:pt x="156575" y="62630"/>
                            </a:lnTo>
                            <a:lnTo>
                              <a:pt x="172233" y="0"/>
                            </a:lnTo>
                            <a:lnTo>
                              <a:pt x="0" y="86116"/>
                            </a:lnTo>
                            <a:close/>
                          </a:path>
                        </a:pathLst>
                      </a:custGeom>
                      <a:solidFill>
                        <a:srgbClr val="353847"/>
                      </a:solidFill>
                      <a:ln w="7793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468" name="Freeform: Shape 4095"/>
                      <p:cNvSpPr/>
                      <p:nvPr/>
                    </p:nvSpPr>
                    <p:spPr>
                      <a:xfrm>
                        <a:off x="13876373" y="9211037"/>
                        <a:ext cx="117431" cy="219205"/>
                      </a:xfrm>
                      <a:custGeom>
                        <a:avLst/>
                        <a:gdLst>
                          <a:gd name="connsiteX0" fmla="*/ 0 w 117431"/>
                          <a:gd name="connsiteY0" fmla="*/ 0 h 219205"/>
                          <a:gd name="connsiteX1" fmla="*/ 109603 w 117431"/>
                          <a:gd name="connsiteY1" fmla="*/ 219205 h 219205"/>
                          <a:gd name="connsiteX2" fmla="*/ 117432 w 117431"/>
                          <a:gd name="connsiteY2" fmla="*/ 109603 h 219205"/>
                          <a:gd name="connsiteX3" fmla="*/ 0 w 117431"/>
                          <a:gd name="connsiteY3" fmla="*/ 0 h 21920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431" h="219205">
                            <a:moveTo>
                              <a:pt x="0" y="0"/>
                            </a:moveTo>
                            <a:lnTo>
                              <a:pt x="109603" y="219205"/>
                            </a:lnTo>
                            <a:lnTo>
                              <a:pt x="117432" y="109603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B6944"/>
                      </a:solidFill>
                      <a:ln w="7793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469" name="Freeform: Shape 4096"/>
                      <p:cNvSpPr/>
                      <p:nvPr/>
                    </p:nvSpPr>
                    <p:spPr>
                      <a:xfrm>
                        <a:off x="13696311" y="8490790"/>
                        <a:ext cx="258349" cy="250520"/>
                      </a:xfrm>
                      <a:custGeom>
                        <a:avLst/>
                        <a:gdLst>
                          <a:gd name="connsiteX0" fmla="*/ 0 w 258349"/>
                          <a:gd name="connsiteY0" fmla="*/ 0 h 250520"/>
                          <a:gd name="connsiteX1" fmla="*/ 15658 w 258349"/>
                          <a:gd name="connsiteY1" fmla="*/ 250521 h 250520"/>
                          <a:gd name="connsiteX2" fmla="*/ 258349 w 258349"/>
                          <a:gd name="connsiteY2" fmla="*/ 125260 h 250520"/>
                          <a:gd name="connsiteX3" fmla="*/ 0 w 258349"/>
                          <a:gd name="connsiteY3" fmla="*/ 0 h 25052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58349" h="250520">
                            <a:moveTo>
                              <a:pt x="0" y="0"/>
                            </a:moveTo>
                            <a:lnTo>
                              <a:pt x="15658" y="250521"/>
                            </a:lnTo>
                            <a:lnTo>
                              <a:pt x="258349" y="12526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509AB"/>
                      </a:solidFill>
                      <a:ln w="7793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470" name="Freeform: Shape 4097"/>
                      <p:cNvSpPr/>
                      <p:nvPr/>
                    </p:nvSpPr>
                    <p:spPr>
                      <a:xfrm>
                        <a:off x="13711969" y="8616050"/>
                        <a:ext cx="266178" cy="140917"/>
                      </a:xfrm>
                      <a:custGeom>
                        <a:avLst/>
                        <a:gdLst>
                          <a:gd name="connsiteX0" fmla="*/ 242692 w 266178"/>
                          <a:gd name="connsiteY0" fmla="*/ 0 h 140917"/>
                          <a:gd name="connsiteX1" fmla="*/ 0 w 266178"/>
                          <a:gd name="connsiteY1" fmla="*/ 125260 h 140917"/>
                          <a:gd name="connsiteX2" fmla="*/ 266178 w 266178"/>
                          <a:gd name="connsiteY2" fmla="*/ 140918 h 140917"/>
                          <a:gd name="connsiteX3" fmla="*/ 242692 w 266178"/>
                          <a:gd name="connsiteY3" fmla="*/ 0 h 14091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66178" h="140917">
                            <a:moveTo>
                              <a:pt x="242692" y="0"/>
                            </a:moveTo>
                            <a:lnTo>
                              <a:pt x="0" y="125260"/>
                            </a:lnTo>
                            <a:lnTo>
                              <a:pt x="266178" y="140918"/>
                            </a:lnTo>
                            <a:lnTo>
                              <a:pt x="242692" y="0"/>
                            </a:lnTo>
                            <a:close/>
                          </a:path>
                        </a:pathLst>
                      </a:custGeom>
                      <a:solidFill>
                        <a:srgbClr val="926F53"/>
                      </a:solidFill>
                      <a:ln w="7793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471" name="Freeform: Shape 4098"/>
                      <p:cNvSpPr/>
                      <p:nvPr/>
                    </p:nvSpPr>
                    <p:spPr>
                      <a:xfrm>
                        <a:off x="15277722" y="12217283"/>
                        <a:ext cx="195719" cy="140917"/>
                      </a:xfrm>
                      <a:custGeom>
                        <a:avLst/>
                        <a:gdLst>
                          <a:gd name="connsiteX0" fmla="*/ 0 w 195719"/>
                          <a:gd name="connsiteY0" fmla="*/ 0 h 140917"/>
                          <a:gd name="connsiteX1" fmla="*/ 15658 w 195719"/>
                          <a:gd name="connsiteY1" fmla="*/ 140918 h 140917"/>
                          <a:gd name="connsiteX2" fmla="*/ 195719 w 195719"/>
                          <a:gd name="connsiteY2" fmla="*/ 109603 h 140917"/>
                          <a:gd name="connsiteX3" fmla="*/ 0 w 195719"/>
                          <a:gd name="connsiteY3" fmla="*/ 0 h 14091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95719" h="140917">
                            <a:moveTo>
                              <a:pt x="0" y="0"/>
                            </a:moveTo>
                            <a:lnTo>
                              <a:pt x="15658" y="140918"/>
                            </a:lnTo>
                            <a:lnTo>
                              <a:pt x="195719" y="109603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314172"/>
                      </a:solidFill>
                      <a:ln w="7793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472" name="Freeform: Shape 4099"/>
                      <p:cNvSpPr/>
                      <p:nvPr/>
                    </p:nvSpPr>
                    <p:spPr>
                      <a:xfrm>
                        <a:off x="13711969" y="8741311"/>
                        <a:ext cx="266178" cy="289664"/>
                      </a:xfrm>
                      <a:custGeom>
                        <a:avLst/>
                        <a:gdLst>
                          <a:gd name="connsiteX0" fmla="*/ 0 w 266178"/>
                          <a:gd name="connsiteY0" fmla="*/ 0 h 289664"/>
                          <a:gd name="connsiteX1" fmla="*/ 93945 w 266178"/>
                          <a:gd name="connsiteY1" fmla="*/ 289664 h 289664"/>
                          <a:gd name="connsiteX2" fmla="*/ 266178 w 266178"/>
                          <a:gd name="connsiteY2" fmla="*/ 15658 h 289664"/>
                          <a:gd name="connsiteX3" fmla="*/ 0 w 266178"/>
                          <a:gd name="connsiteY3" fmla="*/ 0 h 28966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66178" h="289664">
                            <a:moveTo>
                              <a:pt x="0" y="0"/>
                            </a:moveTo>
                            <a:lnTo>
                              <a:pt x="93945" y="289664"/>
                            </a:lnTo>
                            <a:lnTo>
                              <a:pt x="266178" y="15658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16D55"/>
                      </a:solidFill>
                      <a:ln w="7793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473" name="Freeform: Shape 4100"/>
                      <p:cNvSpPr/>
                      <p:nvPr/>
                    </p:nvSpPr>
                    <p:spPr>
                      <a:xfrm>
                        <a:off x="13649339" y="8161982"/>
                        <a:ext cx="360123" cy="367952"/>
                      </a:xfrm>
                      <a:custGeom>
                        <a:avLst/>
                        <a:gdLst>
                          <a:gd name="connsiteX0" fmla="*/ 0 w 360123"/>
                          <a:gd name="connsiteY0" fmla="*/ 0 h 367952"/>
                          <a:gd name="connsiteX1" fmla="*/ 46973 w 360123"/>
                          <a:gd name="connsiteY1" fmla="*/ 328808 h 367952"/>
                          <a:gd name="connsiteX2" fmla="*/ 360123 w 360123"/>
                          <a:gd name="connsiteY2" fmla="*/ 367952 h 367952"/>
                          <a:gd name="connsiteX3" fmla="*/ 0 w 360123"/>
                          <a:gd name="connsiteY3" fmla="*/ 0 h 36795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60123" h="367952">
                            <a:moveTo>
                              <a:pt x="0" y="0"/>
                            </a:moveTo>
                            <a:lnTo>
                              <a:pt x="46973" y="328808"/>
                            </a:lnTo>
                            <a:lnTo>
                              <a:pt x="360123" y="367952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A4D79"/>
                      </a:solidFill>
                      <a:ln w="7793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474" name="Freeform: Shape 4101"/>
                      <p:cNvSpPr/>
                      <p:nvPr/>
                    </p:nvSpPr>
                    <p:spPr>
                      <a:xfrm>
                        <a:off x="13696311" y="8490790"/>
                        <a:ext cx="313150" cy="125260"/>
                      </a:xfrm>
                      <a:custGeom>
                        <a:avLst/>
                        <a:gdLst>
                          <a:gd name="connsiteX0" fmla="*/ 0 w 313150"/>
                          <a:gd name="connsiteY0" fmla="*/ 0 h 125260"/>
                          <a:gd name="connsiteX1" fmla="*/ 258349 w 313150"/>
                          <a:gd name="connsiteY1" fmla="*/ 125260 h 125260"/>
                          <a:gd name="connsiteX2" fmla="*/ 313151 w 313150"/>
                          <a:gd name="connsiteY2" fmla="*/ 39144 h 125260"/>
                          <a:gd name="connsiteX3" fmla="*/ 0 w 313150"/>
                          <a:gd name="connsiteY3" fmla="*/ 0 h 12526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13150" h="125260">
                            <a:moveTo>
                              <a:pt x="0" y="0"/>
                            </a:moveTo>
                            <a:lnTo>
                              <a:pt x="258349" y="125260"/>
                            </a:lnTo>
                            <a:lnTo>
                              <a:pt x="313151" y="39144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507A6"/>
                      </a:solidFill>
                      <a:ln w="7793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475" name="Freeform: Shape 4102"/>
                      <p:cNvSpPr/>
                      <p:nvPr/>
                    </p:nvSpPr>
                    <p:spPr>
                      <a:xfrm>
                        <a:off x="14056435" y="12687009"/>
                        <a:ext cx="227034" cy="187890"/>
                      </a:xfrm>
                      <a:custGeom>
                        <a:avLst/>
                        <a:gdLst>
                          <a:gd name="connsiteX0" fmla="*/ 15658 w 227034"/>
                          <a:gd name="connsiteY0" fmla="*/ 0 h 187890"/>
                          <a:gd name="connsiteX1" fmla="*/ 0 w 227034"/>
                          <a:gd name="connsiteY1" fmla="*/ 187890 h 187890"/>
                          <a:gd name="connsiteX2" fmla="*/ 227034 w 227034"/>
                          <a:gd name="connsiteY2" fmla="*/ 117432 h 187890"/>
                          <a:gd name="connsiteX3" fmla="*/ 15658 w 227034"/>
                          <a:gd name="connsiteY3" fmla="*/ 0 h 18789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27034" h="187890">
                            <a:moveTo>
                              <a:pt x="15658" y="0"/>
                            </a:moveTo>
                            <a:lnTo>
                              <a:pt x="0" y="187890"/>
                            </a:lnTo>
                            <a:lnTo>
                              <a:pt x="227034" y="117432"/>
                            </a:lnTo>
                            <a:lnTo>
                              <a:pt x="15658" y="0"/>
                            </a:lnTo>
                            <a:close/>
                          </a:path>
                        </a:pathLst>
                      </a:custGeom>
                      <a:solidFill>
                        <a:srgbClr val="3D437F"/>
                      </a:solidFill>
                      <a:ln w="7793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476" name="Freeform: Shape 4103"/>
                      <p:cNvSpPr/>
                      <p:nvPr/>
                    </p:nvSpPr>
                    <p:spPr>
                      <a:xfrm>
                        <a:off x="13805914" y="9030975"/>
                        <a:ext cx="242691" cy="180061"/>
                      </a:xfrm>
                      <a:custGeom>
                        <a:avLst/>
                        <a:gdLst>
                          <a:gd name="connsiteX0" fmla="*/ 0 w 242691"/>
                          <a:gd name="connsiteY0" fmla="*/ 0 h 180061"/>
                          <a:gd name="connsiteX1" fmla="*/ 70459 w 242691"/>
                          <a:gd name="connsiteY1" fmla="*/ 180062 h 180061"/>
                          <a:gd name="connsiteX2" fmla="*/ 242692 w 242691"/>
                          <a:gd name="connsiteY2" fmla="*/ 54801 h 180061"/>
                          <a:gd name="connsiteX3" fmla="*/ 0 w 242691"/>
                          <a:gd name="connsiteY3" fmla="*/ 0 h 18006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42691" h="180061">
                            <a:moveTo>
                              <a:pt x="0" y="0"/>
                            </a:moveTo>
                            <a:lnTo>
                              <a:pt x="70459" y="180062"/>
                            </a:lnTo>
                            <a:lnTo>
                              <a:pt x="242692" y="54801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46F5D"/>
                      </a:solidFill>
                      <a:ln w="7793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477" name="Freeform: Shape 4104"/>
                      <p:cNvSpPr/>
                      <p:nvPr/>
                    </p:nvSpPr>
                    <p:spPr>
                      <a:xfrm>
                        <a:off x="13805914" y="8968345"/>
                        <a:ext cx="242691" cy="117431"/>
                      </a:xfrm>
                      <a:custGeom>
                        <a:avLst/>
                        <a:gdLst>
                          <a:gd name="connsiteX0" fmla="*/ 180062 w 242691"/>
                          <a:gd name="connsiteY0" fmla="*/ 0 h 117431"/>
                          <a:gd name="connsiteX1" fmla="*/ 0 w 242691"/>
                          <a:gd name="connsiteY1" fmla="*/ 62630 h 117431"/>
                          <a:gd name="connsiteX2" fmla="*/ 242692 w 242691"/>
                          <a:gd name="connsiteY2" fmla="*/ 117432 h 117431"/>
                          <a:gd name="connsiteX3" fmla="*/ 180062 w 242691"/>
                          <a:gd name="connsiteY3" fmla="*/ 0 h 11743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42691" h="117431">
                            <a:moveTo>
                              <a:pt x="180062" y="0"/>
                            </a:moveTo>
                            <a:lnTo>
                              <a:pt x="0" y="62630"/>
                            </a:lnTo>
                            <a:lnTo>
                              <a:pt x="242692" y="117432"/>
                            </a:lnTo>
                            <a:lnTo>
                              <a:pt x="180062" y="0"/>
                            </a:lnTo>
                            <a:close/>
                          </a:path>
                        </a:pathLst>
                      </a:custGeom>
                      <a:solidFill>
                        <a:srgbClr val="946E59"/>
                      </a:solidFill>
                      <a:ln w="7793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478" name="Freeform: Shape 4105"/>
                      <p:cNvSpPr/>
                      <p:nvPr/>
                    </p:nvSpPr>
                    <p:spPr>
                      <a:xfrm>
                        <a:off x="13876373" y="9085776"/>
                        <a:ext cx="172232" cy="234863"/>
                      </a:xfrm>
                      <a:custGeom>
                        <a:avLst/>
                        <a:gdLst>
                          <a:gd name="connsiteX0" fmla="*/ 0 w 172232"/>
                          <a:gd name="connsiteY0" fmla="*/ 125260 h 234863"/>
                          <a:gd name="connsiteX1" fmla="*/ 117432 w 172232"/>
                          <a:gd name="connsiteY1" fmla="*/ 234863 h 234863"/>
                          <a:gd name="connsiteX2" fmla="*/ 172233 w 172232"/>
                          <a:gd name="connsiteY2" fmla="*/ 0 h 234863"/>
                          <a:gd name="connsiteX3" fmla="*/ 0 w 172232"/>
                          <a:gd name="connsiteY3" fmla="*/ 125260 h 23486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72232" h="234863">
                            <a:moveTo>
                              <a:pt x="0" y="125260"/>
                            </a:moveTo>
                            <a:lnTo>
                              <a:pt x="117432" y="234863"/>
                            </a:lnTo>
                            <a:lnTo>
                              <a:pt x="172233" y="0"/>
                            </a:lnTo>
                            <a:lnTo>
                              <a:pt x="0" y="125260"/>
                            </a:lnTo>
                            <a:close/>
                          </a:path>
                        </a:pathLst>
                      </a:custGeom>
                      <a:solidFill>
                        <a:srgbClr val="90715D"/>
                      </a:solidFill>
                      <a:ln w="7793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479" name="Freeform: Shape 4106"/>
                      <p:cNvSpPr/>
                      <p:nvPr/>
                    </p:nvSpPr>
                    <p:spPr>
                      <a:xfrm>
                        <a:off x="14048606" y="11270002"/>
                        <a:ext cx="109602" cy="399267"/>
                      </a:xfrm>
                      <a:custGeom>
                        <a:avLst/>
                        <a:gdLst>
                          <a:gd name="connsiteX0" fmla="*/ 0 w 109602"/>
                          <a:gd name="connsiteY0" fmla="*/ 0 h 399267"/>
                          <a:gd name="connsiteX1" fmla="*/ 0 w 109602"/>
                          <a:gd name="connsiteY1" fmla="*/ 399267 h 399267"/>
                          <a:gd name="connsiteX2" fmla="*/ 109603 w 109602"/>
                          <a:gd name="connsiteY2" fmla="*/ 101774 h 399267"/>
                          <a:gd name="connsiteX3" fmla="*/ 0 w 109602"/>
                          <a:gd name="connsiteY3" fmla="*/ 0 h 39926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09602" h="399267">
                            <a:moveTo>
                              <a:pt x="0" y="0"/>
                            </a:moveTo>
                            <a:lnTo>
                              <a:pt x="0" y="399267"/>
                            </a:lnTo>
                            <a:lnTo>
                              <a:pt x="109603" y="101774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423D5B"/>
                      </a:solidFill>
                      <a:ln w="7793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480" name="Freeform: Shape 4107"/>
                      <p:cNvSpPr/>
                      <p:nvPr/>
                    </p:nvSpPr>
                    <p:spPr>
                      <a:xfrm>
                        <a:off x="15262065" y="12358201"/>
                        <a:ext cx="172232" cy="93945"/>
                      </a:xfrm>
                      <a:custGeom>
                        <a:avLst/>
                        <a:gdLst>
                          <a:gd name="connsiteX0" fmla="*/ 31315 w 172232"/>
                          <a:gd name="connsiteY0" fmla="*/ 0 h 93945"/>
                          <a:gd name="connsiteX1" fmla="*/ 0 w 172232"/>
                          <a:gd name="connsiteY1" fmla="*/ 93945 h 93945"/>
                          <a:gd name="connsiteX2" fmla="*/ 172233 w 172232"/>
                          <a:gd name="connsiteY2" fmla="*/ 46973 h 93945"/>
                          <a:gd name="connsiteX3" fmla="*/ 31315 w 172232"/>
                          <a:gd name="connsiteY3" fmla="*/ 0 h 9394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72232" h="93945">
                            <a:moveTo>
                              <a:pt x="31315" y="0"/>
                            </a:moveTo>
                            <a:lnTo>
                              <a:pt x="0" y="93945"/>
                            </a:lnTo>
                            <a:lnTo>
                              <a:pt x="172233" y="46973"/>
                            </a:lnTo>
                            <a:lnTo>
                              <a:pt x="31315" y="0"/>
                            </a:lnTo>
                            <a:close/>
                          </a:path>
                        </a:pathLst>
                      </a:custGeom>
                      <a:solidFill>
                        <a:srgbClr val="165660"/>
                      </a:solidFill>
                      <a:ln w="7793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481" name="Freeform: Shape 4108"/>
                      <p:cNvSpPr/>
                      <p:nvPr/>
                    </p:nvSpPr>
                    <p:spPr>
                      <a:xfrm>
                        <a:off x="14048606" y="11270002"/>
                        <a:ext cx="383609" cy="101773"/>
                      </a:xfrm>
                      <a:custGeom>
                        <a:avLst/>
                        <a:gdLst>
                          <a:gd name="connsiteX0" fmla="*/ 0 w 383609"/>
                          <a:gd name="connsiteY0" fmla="*/ 0 h 101773"/>
                          <a:gd name="connsiteX1" fmla="*/ 109603 w 383609"/>
                          <a:gd name="connsiteY1" fmla="*/ 101774 h 101773"/>
                          <a:gd name="connsiteX2" fmla="*/ 383610 w 383609"/>
                          <a:gd name="connsiteY2" fmla="*/ 15658 h 101773"/>
                          <a:gd name="connsiteX3" fmla="*/ 0 w 383609"/>
                          <a:gd name="connsiteY3" fmla="*/ 0 h 10177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83609" h="101773">
                            <a:moveTo>
                              <a:pt x="0" y="0"/>
                            </a:moveTo>
                            <a:lnTo>
                              <a:pt x="109603" y="101774"/>
                            </a:lnTo>
                            <a:lnTo>
                              <a:pt x="383610" y="15658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4C58A2"/>
                      </a:solidFill>
                      <a:ln w="7793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482" name="Freeform: Shape 4109"/>
                      <p:cNvSpPr/>
                      <p:nvPr/>
                    </p:nvSpPr>
                    <p:spPr>
                      <a:xfrm>
                        <a:off x="13649339" y="8161982"/>
                        <a:ext cx="414924" cy="367952"/>
                      </a:xfrm>
                      <a:custGeom>
                        <a:avLst/>
                        <a:gdLst>
                          <a:gd name="connsiteX0" fmla="*/ 0 w 414924"/>
                          <a:gd name="connsiteY0" fmla="*/ 0 h 367952"/>
                          <a:gd name="connsiteX1" fmla="*/ 360123 w 414924"/>
                          <a:gd name="connsiteY1" fmla="*/ 367952 h 367952"/>
                          <a:gd name="connsiteX2" fmla="*/ 414925 w 414924"/>
                          <a:gd name="connsiteY2" fmla="*/ 360123 h 367952"/>
                          <a:gd name="connsiteX3" fmla="*/ 0 w 414924"/>
                          <a:gd name="connsiteY3" fmla="*/ 0 h 36795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414924" h="367952">
                            <a:moveTo>
                              <a:pt x="0" y="0"/>
                            </a:moveTo>
                            <a:lnTo>
                              <a:pt x="360123" y="367952"/>
                            </a:lnTo>
                            <a:lnTo>
                              <a:pt x="414925" y="360123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A4651"/>
                      </a:solidFill>
                      <a:ln w="7793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483" name="Freeform: Shape 4110"/>
                      <p:cNvSpPr/>
                      <p:nvPr/>
                    </p:nvSpPr>
                    <p:spPr>
                      <a:xfrm>
                        <a:off x="14314784" y="11904133"/>
                        <a:ext cx="117431" cy="266178"/>
                      </a:xfrm>
                      <a:custGeom>
                        <a:avLst/>
                        <a:gdLst>
                          <a:gd name="connsiteX0" fmla="*/ 109603 w 117431"/>
                          <a:gd name="connsiteY0" fmla="*/ 0 h 266178"/>
                          <a:gd name="connsiteX1" fmla="*/ 0 w 117431"/>
                          <a:gd name="connsiteY1" fmla="*/ 203548 h 266178"/>
                          <a:gd name="connsiteX2" fmla="*/ 117432 w 117431"/>
                          <a:gd name="connsiteY2" fmla="*/ 266178 h 266178"/>
                          <a:gd name="connsiteX3" fmla="*/ 109603 w 117431"/>
                          <a:gd name="connsiteY3" fmla="*/ 0 h 26617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431" h="266178">
                            <a:moveTo>
                              <a:pt x="109603" y="0"/>
                            </a:moveTo>
                            <a:lnTo>
                              <a:pt x="0" y="203548"/>
                            </a:lnTo>
                            <a:lnTo>
                              <a:pt x="117432" y="266178"/>
                            </a:lnTo>
                            <a:lnTo>
                              <a:pt x="109603" y="0"/>
                            </a:lnTo>
                            <a:close/>
                          </a:path>
                        </a:pathLst>
                      </a:custGeom>
                      <a:solidFill>
                        <a:srgbClr val="274964"/>
                      </a:solidFill>
                      <a:ln w="7793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484" name="Freeform: Shape 4111"/>
                      <p:cNvSpPr/>
                      <p:nvPr/>
                    </p:nvSpPr>
                    <p:spPr>
                      <a:xfrm>
                        <a:off x="14338270" y="6510112"/>
                        <a:ext cx="211376" cy="274006"/>
                      </a:xfrm>
                      <a:custGeom>
                        <a:avLst/>
                        <a:gdLst>
                          <a:gd name="connsiteX0" fmla="*/ 140918 w 211376"/>
                          <a:gd name="connsiteY0" fmla="*/ 15658 h 274006"/>
                          <a:gd name="connsiteX1" fmla="*/ 0 w 211376"/>
                          <a:gd name="connsiteY1" fmla="*/ 274007 h 274006"/>
                          <a:gd name="connsiteX2" fmla="*/ 211377 w 211376"/>
                          <a:gd name="connsiteY2" fmla="*/ 0 h 274006"/>
                          <a:gd name="connsiteX3" fmla="*/ 140918 w 211376"/>
                          <a:gd name="connsiteY3" fmla="*/ 15658 h 27400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11376" h="274006">
                            <a:moveTo>
                              <a:pt x="140918" y="15658"/>
                            </a:moveTo>
                            <a:lnTo>
                              <a:pt x="0" y="274007"/>
                            </a:lnTo>
                            <a:lnTo>
                              <a:pt x="211377" y="0"/>
                            </a:lnTo>
                            <a:lnTo>
                              <a:pt x="140918" y="15658"/>
                            </a:lnTo>
                            <a:close/>
                          </a:path>
                        </a:pathLst>
                      </a:custGeom>
                      <a:solidFill>
                        <a:srgbClr val="52240D"/>
                      </a:solidFill>
                      <a:ln w="7793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485" name="Freeform: Shape 4112"/>
                      <p:cNvSpPr/>
                      <p:nvPr/>
                    </p:nvSpPr>
                    <p:spPr>
                      <a:xfrm>
                        <a:off x="14064263" y="12193797"/>
                        <a:ext cx="250520" cy="133089"/>
                      </a:xfrm>
                      <a:custGeom>
                        <a:avLst/>
                        <a:gdLst>
                          <a:gd name="connsiteX0" fmla="*/ 0 w 250520"/>
                          <a:gd name="connsiteY0" fmla="*/ 0 h 133089"/>
                          <a:gd name="connsiteX1" fmla="*/ 31315 w 250520"/>
                          <a:gd name="connsiteY1" fmla="*/ 133089 h 133089"/>
                          <a:gd name="connsiteX2" fmla="*/ 250521 w 250520"/>
                          <a:gd name="connsiteY2" fmla="*/ 125260 h 133089"/>
                          <a:gd name="connsiteX3" fmla="*/ 0 w 250520"/>
                          <a:gd name="connsiteY3" fmla="*/ 0 h 13308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50520" h="133089">
                            <a:moveTo>
                              <a:pt x="0" y="0"/>
                            </a:moveTo>
                            <a:lnTo>
                              <a:pt x="31315" y="133089"/>
                            </a:lnTo>
                            <a:lnTo>
                              <a:pt x="250521" y="12526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335465"/>
                      </a:solidFill>
                      <a:ln w="7793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486" name="Freeform: Shape 4113"/>
                      <p:cNvSpPr/>
                      <p:nvPr/>
                    </p:nvSpPr>
                    <p:spPr>
                      <a:xfrm>
                        <a:off x="14095578" y="12319057"/>
                        <a:ext cx="219205" cy="180061"/>
                      </a:xfrm>
                      <a:custGeom>
                        <a:avLst/>
                        <a:gdLst>
                          <a:gd name="connsiteX0" fmla="*/ 0 w 219205"/>
                          <a:gd name="connsiteY0" fmla="*/ 7829 h 180061"/>
                          <a:gd name="connsiteX1" fmla="*/ 15658 w 219205"/>
                          <a:gd name="connsiteY1" fmla="*/ 180062 h 180061"/>
                          <a:gd name="connsiteX2" fmla="*/ 219205 w 219205"/>
                          <a:gd name="connsiteY2" fmla="*/ 0 h 180061"/>
                          <a:gd name="connsiteX3" fmla="*/ 0 w 219205"/>
                          <a:gd name="connsiteY3" fmla="*/ 7829 h 18006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19205" h="180061">
                            <a:moveTo>
                              <a:pt x="0" y="7829"/>
                            </a:moveTo>
                            <a:lnTo>
                              <a:pt x="15658" y="180062"/>
                            </a:lnTo>
                            <a:lnTo>
                              <a:pt x="219205" y="0"/>
                            </a:lnTo>
                            <a:lnTo>
                              <a:pt x="0" y="7829"/>
                            </a:lnTo>
                            <a:close/>
                          </a:path>
                        </a:pathLst>
                      </a:custGeom>
                      <a:solidFill>
                        <a:srgbClr val="3B5798"/>
                      </a:solidFill>
                      <a:ln w="7793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487" name="Freeform: Shape 4114"/>
                      <p:cNvSpPr/>
                      <p:nvPr/>
                    </p:nvSpPr>
                    <p:spPr>
                      <a:xfrm>
                        <a:off x="14009462" y="8522105"/>
                        <a:ext cx="86116" cy="39143"/>
                      </a:xfrm>
                      <a:custGeom>
                        <a:avLst/>
                        <a:gdLst>
                          <a:gd name="connsiteX0" fmla="*/ 54801 w 86116"/>
                          <a:gd name="connsiteY0" fmla="*/ 0 h 39143"/>
                          <a:gd name="connsiteX1" fmla="*/ 0 w 86116"/>
                          <a:gd name="connsiteY1" fmla="*/ 7829 h 39143"/>
                          <a:gd name="connsiteX2" fmla="*/ 86116 w 86116"/>
                          <a:gd name="connsiteY2" fmla="*/ 39144 h 39143"/>
                          <a:gd name="connsiteX3" fmla="*/ 54801 w 86116"/>
                          <a:gd name="connsiteY3" fmla="*/ 0 h 391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86116" h="39143">
                            <a:moveTo>
                              <a:pt x="54801" y="0"/>
                            </a:moveTo>
                            <a:lnTo>
                              <a:pt x="0" y="7829"/>
                            </a:lnTo>
                            <a:lnTo>
                              <a:pt x="86116" y="39144"/>
                            </a:lnTo>
                            <a:lnTo>
                              <a:pt x="54801" y="0"/>
                            </a:lnTo>
                            <a:close/>
                          </a:path>
                        </a:pathLst>
                      </a:custGeom>
                      <a:solidFill>
                        <a:srgbClr val="C67F9F"/>
                      </a:solidFill>
                      <a:ln w="7793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488" name="Freeform: Shape 4115"/>
                      <p:cNvSpPr/>
                      <p:nvPr/>
                    </p:nvSpPr>
                    <p:spPr>
                      <a:xfrm>
                        <a:off x="14064263" y="8161982"/>
                        <a:ext cx="281835" cy="399267"/>
                      </a:xfrm>
                      <a:custGeom>
                        <a:avLst/>
                        <a:gdLst>
                          <a:gd name="connsiteX0" fmla="*/ 0 w 281835"/>
                          <a:gd name="connsiteY0" fmla="*/ 360123 h 399267"/>
                          <a:gd name="connsiteX1" fmla="*/ 31315 w 281835"/>
                          <a:gd name="connsiteY1" fmla="*/ 399267 h 399267"/>
                          <a:gd name="connsiteX2" fmla="*/ 281836 w 281835"/>
                          <a:gd name="connsiteY2" fmla="*/ 0 h 399267"/>
                          <a:gd name="connsiteX3" fmla="*/ 0 w 281835"/>
                          <a:gd name="connsiteY3" fmla="*/ 360123 h 39926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81835" h="399267">
                            <a:moveTo>
                              <a:pt x="0" y="360123"/>
                            </a:moveTo>
                            <a:lnTo>
                              <a:pt x="31315" y="399267"/>
                            </a:lnTo>
                            <a:lnTo>
                              <a:pt x="281836" y="0"/>
                            </a:lnTo>
                            <a:lnTo>
                              <a:pt x="0" y="360123"/>
                            </a:lnTo>
                            <a:close/>
                          </a:path>
                        </a:pathLst>
                      </a:custGeom>
                      <a:solidFill>
                        <a:srgbClr val="A82C6B"/>
                      </a:solidFill>
                      <a:ln w="7793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489" name="Freeform: Shape 4116"/>
                      <p:cNvSpPr/>
                      <p:nvPr/>
                    </p:nvSpPr>
                    <p:spPr>
                      <a:xfrm>
                        <a:off x="13985976" y="9430242"/>
                        <a:ext cx="234863" cy="469726"/>
                      </a:xfrm>
                      <a:custGeom>
                        <a:avLst/>
                        <a:gdLst>
                          <a:gd name="connsiteX0" fmla="*/ 0 w 234863"/>
                          <a:gd name="connsiteY0" fmla="*/ 0 h 469726"/>
                          <a:gd name="connsiteX1" fmla="*/ 54801 w 234863"/>
                          <a:gd name="connsiteY1" fmla="*/ 469726 h 469726"/>
                          <a:gd name="connsiteX2" fmla="*/ 234863 w 234863"/>
                          <a:gd name="connsiteY2" fmla="*/ 281836 h 469726"/>
                          <a:gd name="connsiteX3" fmla="*/ 0 w 234863"/>
                          <a:gd name="connsiteY3" fmla="*/ 0 h 46972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34863" h="469726">
                            <a:moveTo>
                              <a:pt x="0" y="0"/>
                            </a:moveTo>
                            <a:lnTo>
                              <a:pt x="54801" y="469726"/>
                            </a:lnTo>
                            <a:lnTo>
                              <a:pt x="234863" y="281836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3D239E"/>
                      </a:solidFill>
                      <a:ln w="7793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490" name="Freeform: Shape 4117"/>
                      <p:cNvSpPr/>
                      <p:nvPr/>
                    </p:nvSpPr>
                    <p:spPr>
                      <a:xfrm>
                        <a:off x="14377414" y="10080030"/>
                        <a:ext cx="211376" cy="454068"/>
                      </a:xfrm>
                      <a:custGeom>
                        <a:avLst/>
                        <a:gdLst>
                          <a:gd name="connsiteX0" fmla="*/ 0 w 211376"/>
                          <a:gd name="connsiteY0" fmla="*/ 446240 h 454068"/>
                          <a:gd name="connsiteX1" fmla="*/ 148747 w 211376"/>
                          <a:gd name="connsiteY1" fmla="*/ 454069 h 454068"/>
                          <a:gd name="connsiteX2" fmla="*/ 211377 w 211376"/>
                          <a:gd name="connsiteY2" fmla="*/ 0 h 454068"/>
                          <a:gd name="connsiteX3" fmla="*/ 0 w 211376"/>
                          <a:gd name="connsiteY3" fmla="*/ 446240 h 45406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11376" h="454068">
                            <a:moveTo>
                              <a:pt x="0" y="446240"/>
                            </a:moveTo>
                            <a:lnTo>
                              <a:pt x="148747" y="454069"/>
                            </a:lnTo>
                            <a:lnTo>
                              <a:pt x="211377" y="0"/>
                            </a:lnTo>
                            <a:lnTo>
                              <a:pt x="0" y="446240"/>
                            </a:lnTo>
                            <a:close/>
                          </a:path>
                        </a:pathLst>
                      </a:custGeom>
                      <a:solidFill>
                        <a:srgbClr val="394A82"/>
                      </a:solidFill>
                      <a:ln w="7793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491" name="Freeform: Shape 4118"/>
                      <p:cNvSpPr/>
                      <p:nvPr/>
                    </p:nvSpPr>
                    <p:spPr>
                      <a:xfrm>
                        <a:off x="14220839" y="9524187"/>
                        <a:ext cx="367952" cy="555842"/>
                      </a:xfrm>
                      <a:custGeom>
                        <a:avLst/>
                        <a:gdLst>
                          <a:gd name="connsiteX0" fmla="*/ 0 w 367952"/>
                          <a:gd name="connsiteY0" fmla="*/ 187890 h 555842"/>
                          <a:gd name="connsiteX1" fmla="*/ 367952 w 367952"/>
                          <a:gd name="connsiteY1" fmla="*/ 555842 h 555842"/>
                          <a:gd name="connsiteX2" fmla="*/ 367952 w 367952"/>
                          <a:gd name="connsiteY2" fmla="*/ 0 h 555842"/>
                          <a:gd name="connsiteX3" fmla="*/ 0 w 367952"/>
                          <a:gd name="connsiteY3" fmla="*/ 187890 h 55584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67952" h="555842">
                            <a:moveTo>
                              <a:pt x="0" y="187890"/>
                            </a:moveTo>
                            <a:lnTo>
                              <a:pt x="367952" y="555842"/>
                            </a:lnTo>
                            <a:lnTo>
                              <a:pt x="367952" y="0"/>
                            </a:lnTo>
                            <a:lnTo>
                              <a:pt x="0" y="187890"/>
                            </a:lnTo>
                            <a:close/>
                          </a:path>
                        </a:pathLst>
                      </a:custGeom>
                      <a:solidFill>
                        <a:srgbClr val="4B2244"/>
                      </a:solidFill>
                      <a:ln w="7793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492" name="Freeform: Shape 4119"/>
                      <p:cNvSpPr/>
                      <p:nvPr/>
                    </p:nvSpPr>
                    <p:spPr>
                      <a:xfrm>
                        <a:off x="14549647" y="6330050"/>
                        <a:ext cx="375780" cy="180061"/>
                      </a:xfrm>
                      <a:custGeom>
                        <a:avLst/>
                        <a:gdLst>
                          <a:gd name="connsiteX0" fmla="*/ 46973 w 375780"/>
                          <a:gd name="connsiteY0" fmla="*/ 0 h 180061"/>
                          <a:gd name="connsiteX1" fmla="*/ 0 w 375780"/>
                          <a:gd name="connsiteY1" fmla="*/ 180062 h 180061"/>
                          <a:gd name="connsiteX2" fmla="*/ 375781 w 375780"/>
                          <a:gd name="connsiteY2" fmla="*/ 148747 h 180061"/>
                          <a:gd name="connsiteX3" fmla="*/ 46973 w 375780"/>
                          <a:gd name="connsiteY3" fmla="*/ 0 h 18006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75780" h="180061">
                            <a:moveTo>
                              <a:pt x="46973" y="0"/>
                            </a:moveTo>
                            <a:lnTo>
                              <a:pt x="0" y="180062"/>
                            </a:lnTo>
                            <a:lnTo>
                              <a:pt x="375781" y="148747"/>
                            </a:lnTo>
                            <a:lnTo>
                              <a:pt x="46973" y="0"/>
                            </a:lnTo>
                            <a:close/>
                          </a:path>
                        </a:pathLst>
                      </a:custGeom>
                      <a:solidFill>
                        <a:srgbClr val="706F7F"/>
                      </a:solidFill>
                      <a:ln w="7793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493" name="Freeform: Shape 4120"/>
                      <p:cNvSpPr/>
                      <p:nvPr/>
                    </p:nvSpPr>
                    <p:spPr>
                      <a:xfrm>
                        <a:off x="14714051" y="10299235"/>
                        <a:ext cx="195719" cy="532356"/>
                      </a:xfrm>
                      <a:custGeom>
                        <a:avLst/>
                        <a:gdLst>
                          <a:gd name="connsiteX0" fmla="*/ 195719 w 195719"/>
                          <a:gd name="connsiteY0" fmla="*/ 0 h 532356"/>
                          <a:gd name="connsiteX1" fmla="*/ 0 w 195719"/>
                          <a:gd name="connsiteY1" fmla="*/ 133089 h 532356"/>
                          <a:gd name="connsiteX2" fmla="*/ 195719 w 195719"/>
                          <a:gd name="connsiteY2" fmla="*/ 532356 h 532356"/>
                          <a:gd name="connsiteX3" fmla="*/ 195719 w 195719"/>
                          <a:gd name="connsiteY3" fmla="*/ 0 h 53235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95719" h="532356">
                            <a:moveTo>
                              <a:pt x="195719" y="0"/>
                            </a:moveTo>
                            <a:lnTo>
                              <a:pt x="0" y="133089"/>
                            </a:lnTo>
                            <a:lnTo>
                              <a:pt x="195719" y="532356"/>
                            </a:lnTo>
                            <a:lnTo>
                              <a:pt x="195719" y="0"/>
                            </a:lnTo>
                            <a:close/>
                          </a:path>
                        </a:pathLst>
                      </a:custGeom>
                      <a:solidFill>
                        <a:srgbClr val="32293A"/>
                      </a:solidFill>
                      <a:ln w="7793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494" name="Freeform: Shape 4121"/>
                      <p:cNvSpPr/>
                      <p:nvPr/>
                    </p:nvSpPr>
                    <p:spPr>
                      <a:xfrm>
                        <a:off x="14095578" y="12037222"/>
                        <a:ext cx="219205" cy="70458"/>
                      </a:xfrm>
                      <a:custGeom>
                        <a:avLst/>
                        <a:gdLst>
                          <a:gd name="connsiteX0" fmla="*/ 31315 w 219205"/>
                          <a:gd name="connsiteY0" fmla="*/ 0 h 70458"/>
                          <a:gd name="connsiteX1" fmla="*/ 0 w 219205"/>
                          <a:gd name="connsiteY1" fmla="*/ 70459 h 70458"/>
                          <a:gd name="connsiteX2" fmla="*/ 219205 w 219205"/>
                          <a:gd name="connsiteY2" fmla="*/ 70459 h 70458"/>
                          <a:gd name="connsiteX3" fmla="*/ 31315 w 219205"/>
                          <a:gd name="connsiteY3" fmla="*/ 0 h 7045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19205" h="70458">
                            <a:moveTo>
                              <a:pt x="31315" y="0"/>
                            </a:moveTo>
                            <a:lnTo>
                              <a:pt x="0" y="70459"/>
                            </a:lnTo>
                            <a:lnTo>
                              <a:pt x="219205" y="70459"/>
                            </a:lnTo>
                            <a:lnTo>
                              <a:pt x="31315" y="0"/>
                            </a:lnTo>
                            <a:close/>
                          </a:path>
                        </a:pathLst>
                      </a:custGeom>
                      <a:solidFill>
                        <a:srgbClr val="1A3958"/>
                      </a:solidFill>
                      <a:ln w="7793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495" name="Freeform: Shape 4122"/>
                      <p:cNvSpPr/>
                      <p:nvPr/>
                    </p:nvSpPr>
                    <p:spPr>
                      <a:xfrm>
                        <a:off x="14126893" y="11904133"/>
                        <a:ext cx="297493" cy="203547"/>
                      </a:xfrm>
                      <a:custGeom>
                        <a:avLst/>
                        <a:gdLst>
                          <a:gd name="connsiteX0" fmla="*/ 0 w 297493"/>
                          <a:gd name="connsiteY0" fmla="*/ 133089 h 203547"/>
                          <a:gd name="connsiteX1" fmla="*/ 187890 w 297493"/>
                          <a:gd name="connsiteY1" fmla="*/ 203548 h 203547"/>
                          <a:gd name="connsiteX2" fmla="*/ 297493 w 297493"/>
                          <a:gd name="connsiteY2" fmla="*/ 0 h 203547"/>
                          <a:gd name="connsiteX3" fmla="*/ 0 w 297493"/>
                          <a:gd name="connsiteY3" fmla="*/ 133089 h 20354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97493" h="203547">
                            <a:moveTo>
                              <a:pt x="0" y="133089"/>
                            </a:moveTo>
                            <a:lnTo>
                              <a:pt x="187890" y="203548"/>
                            </a:lnTo>
                            <a:lnTo>
                              <a:pt x="297493" y="0"/>
                            </a:lnTo>
                            <a:lnTo>
                              <a:pt x="0" y="133089"/>
                            </a:lnTo>
                            <a:close/>
                          </a:path>
                        </a:pathLst>
                      </a:custGeom>
                      <a:solidFill>
                        <a:srgbClr val="44289F"/>
                      </a:solidFill>
                      <a:ln w="7793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496" name="Freeform: Shape 4123"/>
                      <p:cNvSpPr/>
                      <p:nvPr/>
                    </p:nvSpPr>
                    <p:spPr>
                      <a:xfrm>
                        <a:off x="14064263" y="12107680"/>
                        <a:ext cx="250520" cy="86116"/>
                      </a:xfrm>
                      <a:custGeom>
                        <a:avLst/>
                        <a:gdLst>
                          <a:gd name="connsiteX0" fmla="*/ 31315 w 250520"/>
                          <a:gd name="connsiteY0" fmla="*/ 0 h 86116"/>
                          <a:gd name="connsiteX1" fmla="*/ 0 w 250520"/>
                          <a:gd name="connsiteY1" fmla="*/ 86116 h 86116"/>
                          <a:gd name="connsiteX2" fmla="*/ 250521 w 250520"/>
                          <a:gd name="connsiteY2" fmla="*/ 0 h 86116"/>
                          <a:gd name="connsiteX3" fmla="*/ 31315 w 250520"/>
                          <a:gd name="connsiteY3" fmla="*/ 0 h 8611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50520" h="86116">
                            <a:moveTo>
                              <a:pt x="31315" y="0"/>
                            </a:moveTo>
                            <a:lnTo>
                              <a:pt x="0" y="86116"/>
                            </a:lnTo>
                            <a:lnTo>
                              <a:pt x="250521" y="0"/>
                            </a:lnTo>
                            <a:lnTo>
                              <a:pt x="31315" y="0"/>
                            </a:lnTo>
                            <a:close/>
                          </a:path>
                        </a:pathLst>
                      </a:custGeom>
                      <a:solidFill>
                        <a:srgbClr val="20315F"/>
                      </a:solidFill>
                      <a:ln w="7793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497" name="Freeform: Shape 4124"/>
                      <p:cNvSpPr/>
                      <p:nvPr/>
                    </p:nvSpPr>
                    <p:spPr>
                      <a:xfrm>
                        <a:off x="14048606" y="10862906"/>
                        <a:ext cx="391438" cy="422753"/>
                      </a:xfrm>
                      <a:custGeom>
                        <a:avLst/>
                        <a:gdLst>
                          <a:gd name="connsiteX0" fmla="*/ 0 w 391438"/>
                          <a:gd name="connsiteY0" fmla="*/ 407096 h 422753"/>
                          <a:gd name="connsiteX1" fmla="*/ 383610 w 391438"/>
                          <a:gd name="connsiteY1" fmla="*/ 422753 h 422753"/>
                          <a:gd name="connsiteX2" fmla="*/ 391438 w 391438"/>
                          <a:gd name="connsiteY2" fmla="*/ 0 h 422753"/>
                          <a:gd name="connsiteX3" fmla="*/ 0 w 391438"/>
                          <a:gd name="connsiteY3" fmla="*/ 407096 h 42275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91438" h="422753">
                            <a:moveTo>
                              <a:pt x="0" y="407096"/>
                            </a:moveTo>
                            <a:lnTo>
                              <a:pt x="383610" y="422753"/>
                            </a:lnTo>
                            <a:lnTo>
                              <a:pt x="391438" y="0"/>
                            </a:lnTo>
                            <a:lnTo>
                              <a:pt x="0" y="407096"/>
                            </a:lnTo>
                            <a:close/>
                          </a:path>
                        </a:pathLst>
                      </a:custGeom>
                      <a:solidFill>
                        <a:srgbClr val="5967B2"/>
                      </a:solidFill>
                      <a:ln w="7793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498" name="Freeform: Shape 4125"/>
                      <p:cNvSpPr/>
                      <p:nvPr/>
                    </p:nvSpPr>
                    <p:spPr>
                      <a:xfrm>
                        <a:off x="14056435" y="12804441"/>
                        <a:ext cx="297493" cy="156575"/>
                      </a:xfrm>
                      <a:custGeom>
                        <a:avLst/>
                        <a:gdLst>
                          <a:gd name="connsiteX0" fmla="*/ 227034 w 297493"/>
                          <a:gd name="connsiteY0" fmla="*/ 0 h 156575"/>
                          <a:gd name="connsiteX1" fmla="*/ 0 w 297493"/>
                          <a:gd name="connsiteY1" fmla="*/ 70459 h 156575"/>
                          <a:gd name="connsiteX2" fmla="*/ 297493 w 297493"/>
                          <a:gd name="connsiteY2" fmla="*/ 156575 h 156575"/>
                          <a:gd name="connsiteX3" fmla="*/ 227034 w 297493"/>
                          <a:gd name="connsiteY3" fmla="*/ 0 h 15657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97493" h="156575">
                            <a:moveTo>
                              <a:pt x="227034" y="0"/>
                            </a:moveTo>
                            <a:lnTo>
                              <a:pt x="0" y="70459"/>
                            </a:lnTo>
                            <a:lnTo>
                              <a:pt x="297493" y="156575"/>
                            </a:lnTo>
                            <a:lnTo>
                              <a:pt x="227034" y="0"/>
                            </a:lnTo>
                            <a:close/>
                          </a:path>
                        </a:pathLst>
                      </a:custGeom>
                      <a:solidFill>
                        <a:srgbClr val="3C3569"/>
                      </a:solidFill>
                      <a:ln w="7793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499" name="Freeform: Shape 4126"/>
                      <p:cNvSpPr/>
                      <p:nvPr/>
                    </p:nvSpPr>
                    <p:spPr>
                      <a:xfrm>
                        <a:off x="14158209" y="11285660"/>
                        <a:ext cx="281835" cy="407095"/>
                      </a:xfrm>
                      <a:custGeom>
                        <a:avLst/>
                        <a:gdLst>
                          <a:gd name="connsiteX0" fmla="*/ 274007 w 281835"/>
                          <a:gd name="connsiteY0" fmla="*/ 0 h 407095"/>
                          <a:gd name="connsiteX1" fmla="*/ 0 w 281835"/>
                          <a:gd name="connsiteY1" fmla="*/ 86116 h 407095"/>
                          <a:gd name="connsiteX2" fmla="*/ 281836 w 281835"/>
                          <a:gd name="connsiteY2" fmla="*/ 407096 h 407095"/>
                          <a:gd name="connsiteX3" fmla="*/ 274007 w 281835"/>
                          <a:gd name="connsiteY3" fmla="*/ 0 h 40709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81835" h="407095">
                            <a:moveTo>
                              <a:pt x="274007" y="0"/>
                            </a:moveTo>
                            <a:lnTo>
                              <a:pt x="0" y="86116"/>
                            </a:lnTo>
                            <a:lnTo>
                              <a:pt x="281836" y="407096"/>
                            </a:lnTo>
                            <a:lnTo>
                              <a:pt x="274007" y="0"/>
                            </a:lnTo>
                            <a:close/>
                          </a:path>
                        </a:pathLst>
                      </a:custGeom>
                      <a:solidFill>
                        <a:srgbClr val="5568B7"/>
                      </a:solidFill>
                      <a:ln w="7793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500" name="Freeform: Shape 4127"/>
                      <p:cNvSpPr/>
                      <p:nvPr/>
                    </p:nvSpPr>
                    <p:spPr>
                      <a:xfrm>
                        <a:off x="14494846" y="6330050"/>
                        <a:ext cx="101773" cy="180061"/>
                      </a:xfrm>
                      <a:custGeom>
                        <a:avLst/>
                        <a:gdLst>
                          <a:gd name="connsiteX0" fmla="*/ 0 w 101773"/>
                          <a:gd name="connsiteY0" fmla="*/ 133089 h 180061"/>
                          <a:gd name="connsiteX1" fmla="*/ 54801 w 101773"/>
                          <a:gd name="connsiteY1" fmla="*/ 180062 h 180061"/>
                          <a:gd name="connsiteX2" fmla="*/ 101774 w 101773"/>
                          <a:gd name="connsiteY2" fmla="*/ 0 h 180061"/>
                          <a:gd name="connsiteX3" fmla="*/ 0 w 101773"/>
                          <a:gd name="connsiteY3" fmla="*/ 133089 h 18006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01773" h="180061">
                            <a:moveTo>
                              <a:pt x="0" y="133089"/>
                            </a:moveTo>
                            <a:lnTo>
                              <a:pt x="54801" y="180062"/>
                            </a:lnTo>
                            <a:lnTo>
                              <a:pt x="101774" y="0"/>
                            </a:lnTo>
                            <a:lnTo>
                              <a:pt x="0" y="133089"/>
                            </a:lnTo>
                            <a:close/>
                          </a:path>
                        </a:pathLst>
                      </a:custGeom>
                      <a:solidFill>
                        <a:srgbClr val="41363C"/>
                      </a:solidFill>
                      <a:ln w="7793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501" name="Freeform: Shape 4128"/>
                      <p:cNvSpPr/>
                      <p:nvPr/>
                    </p:nvSpPr>
                    <p:spPr>
                      <a:xfrm>
                        <a:off x="14948914" y="8803941"/>
                        <a:ext cx="266178" cy="414924"/>
                      </a:xfrm>
                      <a:custGeom>
                        <a:avLst/>
                        <a:gdLst>
                          <a:gd name="connsiteX0" fmla="*/ 234863 w 266178"/>
                          <a:gd name="connsiteY0" fmla="*/ 0 h 414924"/>
                          <a:gd name="connsiteX1" fmla="*/ 0 w 266178"/>
                          <a:gd name="connsiteY1" fmla="*/ 414925 h 414924"/>
                          <a:gd name="connsiteX2" fmla="*/ 266178 w 266178"/>
                          <a:gd name="connsiteY2" fmla="*/ 328808 h 414924"/>
                          <a:gd name="connsiteX3" fmla="*/ 234863 w 266178"/>
                          <a:gd name="connsiteY3" fmla="*/ 0 h 41492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66178" h="414924">
                            <a:moveTo>
                              <a:pt x="234863" y="0"/>
                            </a:moveTo>
                            <a:lnTo>
                              <a:pt x="0" y="414925"/>
                            </a:lnTo>
                            <a:lnTo>
                              <a:pt x="266178" y="328808"/>
                            </a:lnTo>
                            <a:lnTo>
                              <a:pt x="234863" y="0"/>
                            </a:lnTo>
                            <a:close/>
                          </a:path>
                        </a:pathLst>
                      </a:custGeom>
                      <a:solidFill>
                        <a:srgbClr val="815AA9"/>
                      </a:solidFill>
                      <a:ln w="7793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502" name="Freeform: Shape 4129"/>
                      <p:cNvSpPr/>
                      <p:nvPr/>
                    </p:nvSpPr>
                    <p:spPr>
                      <a:xfrm>
                        <a:off x="14643592" y="8756968"/>
                        <a:ext cx="540184" cy="180061"/>
                      </a:xfrm>
                      <a:custGeom>
                        <a:avLst/>
                        <a:gdLst>
                          <a:gd name="connsiteX0" fmla="*/ 516699 w 540184"/>
                          <a:gd name="connsiteY0" fmla="*/ 0 h 180061"/>
                          <a:gd name="connsiteX1" fmla="*/ 0 w 540184"/>
                          <a:gd name="connsiteY1" fmla="*/ 180062 h 180061"/>
                          <a:gd name="connsiteX2" fmla="*/ 540185 w 540184"/>
                          <a:gd name="connsiteY2" fmla="*/ 46973 h 180061"/>
                          <a:gd name="connsiteX3" fmla="*/ 516699 w 540184"/>
                          <a:gd name="connsiteY3" fmla="*/ 0 h 18006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540184" h="180061">
                            <a:moveTo>
                              <a:pt x="516699" y="0"/>
                            </a:moveTo>
                            <a:lnTo>
                              <a:pt x="0" y="180062"/>
                            </a:lnTo>
                            <a:lnTo>
                              <a:pt x="540185" y="46973"/>
                            </a:lnTo>
                            <a:lnTo>
                              <a:pt x="516699" y="0"/>
                            </a:lnTo>
                            <a:close/>
                          </a:path>
                        </a:pathLst>
                      </a:custGeom>
                      <a:solidFill>
                        <a:srgbClr val="87156A"/>
                      </a:solidFill>
                      <a:ln w="7793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503" name="Freeform: Shape 4130"/>
                      <p:cNvSpPr/>
                      <p:nvPr/>
                    </p:nvSpPr>
                    <p:spPr>
                      <a:xfrm>
                        <a:off x="13649339" y="7520023"/>
                        <a:ext cx="696760" cy="641958"/>
                      </a:xfrm>
                      <a:custGeom>
                        <a:avLst/>
                        <a:gdLst>
                          <a:gd name="connsiteX0" fmla="*/ 195719 w 696760"/>
                          <a:gd name="connsiteY0" fmla="*/ 0 h 641958"/>
                          <a:gd name="connsiteX1" fmla="*/ 0 w 696760"/>
                          <a:gd name="connsiteY1" fmla="*/ 641959 h 641958"/>
                          <a:gd name="connsiteX2" fmla="*/ 696760 w 696760"/>
                          <a:gd name="connsiteY2" fmla="*/ 641959 h 641958"/>
                          <a:gd name="connsiteX3" fmla="*/ 195719 w 696760"/>
                          <a:gd name="connsiteY3" fmla="*/ 0 h 64195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696760" h="641958">
                            <a:moveTo>
                              <a:pt x="195719" y="0"/>
                            </a:moveTo>
                            <a:lnTo>
                              <a:pt x="0" y="641959"/>
                            </a:lnTo>
                            <a:lnTo>
                              <a:pt x="696760" y="641959"/>
                            </a:lnTo>
                            <a:lnTo>
                              <a:pt x="195719" y="0"/>
                            </a:lnTo>
                            <a:close/>
                          </a:path>
                        </a:pathLst>
                      </a:custGeom>
                      <a:solidFill>
                        <a:srgbClr val="920F8F"/>
                      </a:solidFill>
                      <a:ln w="7793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504" name="Freeform: Shape 4131"/>
                      <p:cNvSpPr/>
                      <p:nvPr/>
                    </p:nvSpPr>
                    <p:spPr>
                      <a:xfrm>
                        <a:off x="13649339" y="8161982"/>
                        <a:ext cx="696760" cy="360123"/>
                      </a:xfrm>
                      <a:custGeom>
                        <a:avLst/>
                        <a:gdLst>
                          <a:gd name="connsiteX0" fmla="*/ 0 w 696760"/>
                          <a:gd name="connsiteY0" fmla="*/ 0 h 360123"/>
                          <a:gd name="connsiteX1" fmla="*/ 414925 w 696760"/>
                          <a:gd name="connsiteY1" fmla="*/ 360123 h 360123"/>
                          <a:gd name="connsiteX2" fmla="*/ 696760 w 696760"/>
                          <a:gd name="connsiteY2" fmla="*/ 0 h 360123"/>
                          <a:gd name="connsiteX3" fmla="*/ 0 w 696760"/>
                          <a:gd name="connsiteY3" fmla="*/ 0 h 36012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696760" h="360123">
                            <a:moveTo>
                              <a:pt x="0" y="0"/>
                            </a:moveTo>
                            <a:lnTo>
                              <a:pt x="414925" y="360123"/>
                            </a:lnTo>
                            <a:lnTo>
                              <a:pt x="696760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C444E"/>
                      </a:solidFill>
                      <a:ln w="7793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505" name="Freeform: Shape 4132"/>
                      <p:cNvSpPr/>
                      <p:nvPr/>
                    </p:nvSpPr>
                    <p:spPr>
                      <a:xfrm>
                        <a:off x="14314784" y="12107680"/>
                        <a:ext cx="117431" cy="211376"/>
                      </a:xfrm>
                      <a:custGeom>
                        <a:avLst/>
                        <a:gdLst>
                          <a:gd name="connsiteX0" fmla="*/ 0 w 117431"/>
                          <a:gd name="connsiteY0" fmla="*/ 0 h 211376"/>
                          <a:gd name="connsiteX1" fmla="*/ 0 w 117431"/>
                          <a:gd name="connsiteY1" fmla="*/ 211377 h 211376"/>
                          <a:gd name="connsiteX2" fmla="*/ 117432 w 117431"/>
                          <a:gd name="connsiteY2" fmla="*/ 62630 h 211376"/>
                          <a:gd name="connsiteX3" fmla="*/ 0 w 117431"/>
                          <a:gd name="connsiteY3" fmla="*/ 0 h 21137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431" h="211376">
                            <a:moveTo>
                              <a:pt x="0" y="0"/>
                            </a:moveTo>
                            <a:lnTo>
                              <a:pt x="0" y="211377"/>
                            </a:lnTo>
                            <a:lnTo>
                              <a:pt x="117432" y="6263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2C5460"/>
                      </a:solidFill>
                      <a:ln w="7793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506" name="Freeform: Shape 4133"/>
                      <p:cNvSpPr/>
                      <p:nvPr/>
                    </p:nvSpPr>
                    <p:spPr>
                      <a:xfrm>
                        <a:off x="14025120" y="10087859"/>
                        <a:ext cx="352294" cy="704589"/>
                      </a:xfrm>
                      <a:custGeom>
                        <a:avLst/>
                        <a:gdLst>
                          <a:gd name="connsiteX0" fmla="*/ 0 w 352294"/>
                          <a:gd name="connsiteY0" fmla="*/ 0 h 704589"/>
                          <a:gd name="connsiteX1" fmla="*/ 15658 w 352294"/>
                          <a:gd name="connsiteY1" fmla="*/ 704589 h 704589"/>
                          <a:gd name="connsiteX2" fmla="*/ 352295 w 352294"/>
                          <a:gd name="connsiteY2" fmla="*/ 438411 h 704589"/>
                          <a:gd name="connsiteX3" fmla="*/ 0 w 352294"/>
                          <a:gd name="connsiteY3" fmla="*/ 0 h 70458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52294" h="704589">
                            <a:moveTo>
                              <a:pt x="0" y="0"/>
                            </a:moveTo>
                            <a:lnTo>
                              <a:pt x="15658" y="704589"/>
                            </a:lnTo>
                            <a:lnTo>
                              <a:pt x="352295" y="438411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4921A5"/>
                      </a:solidFill>
                      <a:ln w="7793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507" name="Freeform: Shape 4134"/>
                      <p:cNvSpPr/>
                      <p:nvPr/>
                    </p:nvSpPr>
                    <p:spPr>
                      <a:xfrm>
                        <a:off x="14494846" y="6290906"/>
                        <a:ext cx="101773" cy="172232"/>
                      </a:xfrm>
                      <a:custGeom>
                        <a:avLst/>
                        <a:gdLst>
                          <a:gd name="connsiteX0" fmla="*/ 46973 w 101773"/>
                          <a:gd name="connsiteY0" fmla="*/ 0 h 172232"/>
                          <a:gd name="connsiteX1" fmla="*/ 0 w 101773"/>
                          <a:gd name="connsiteY1" fmla="*/ 172233 h 172232"/>
                          <a:gd name="connsiteX2" fmla="*/ 101774 w 101773"/>
                          <a:gd name="connsiteY2" fmla="*/ 39144 h 172232"/>
                          <a:gd name="connsiteX3" fmla="*/ 46973 w 101773"/>
                          <a:gd name="connsiteY3" fmla="*/ 0 h 17223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01773" h="172232">
                            <a:moveTo>
                              <a:pt x="46973" y="0"/>
                            </a:moveTo>
                            <a:lnTo>
                              <a:pt x="0" y="172233"/>
                            </a:lnTo>
                            <a:lnTo>
                              <a:pt x="101774" y="39144"/>
                            </a:lnTo>
                            <a:lnTo>
                              <a:pt x="46973" y="0"/>
                            </a:lnTo>
                            <a:close/>
                          </a:path>
                        </a:pathLst>
                      </a:custGeom>
                      <a:solidFill>
                        <a:srgbClr val="4E3F46"/>
                      </a:solidFill>
                      <a:ln w="7793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508" name="Freeform: Shape 4135"/>
                      <p:cNvSpPr/>
                      <p:nvPr/>
                    </p:nvSpPr>
                    <p:spPr>
                      <a:xfrm>
                        <a:off x="13845058" y="7316475"/>
                        <a:ext cx="579328" cy="845506"/>
                      </a:xfrm>
                      <a:custGeom>
                        <a:avLst/>
                        <a:gdLst>
                          <a:gd name="connsiteX0" fmla="*/ 0 w 579328"/>
                          <a:gd name="connsiteY0" fmla="*/ 203548 h 845506"/>
                          <a:gd name="connsiteX1" fmla="*/ 501041 w 579328"/>
                          <a:gd name="connsiteY1" fmla="*/ 845507 h 845506"/>
                          <a:gd name="connsiteX2" fmla="*/ 579329 w 579328"/>
                          <a:gd name="connsiteY2" fmla="*/ 0 h 845506"/>
                          <a:gd name="connsiteX3" fmla="*/ 0 w 579328"/>
                          <a:gd name="connsiteY3" fmla="*/ 203548 h 84550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579328" h="845506">
                            <a:moveTo>
                              <a:pt x="0" y="203548"/>
                            </a:moveTo>
                            <a:lnTo>
                              <a:pt x="501041" y="845507"/>
                            </a:lnTo>
                            <a:lnTo>
                              <a:pt x="579329" y="0"/>
                            </a:lnTo>
                            <a:lnTo>
                              <a:pt x="0" y="203548"/>
                            </a:lnTo>
                            <a:close/>
                          </a:path>
                        </a:pathLst>
                      </a:custGeom>
                      <a:solidFill>
                        <a:srgbClr val="E53B93"/>
                      </a:solidFill>
                      <a:ln w="7793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509" name="Freeform: Shape 4136"/>
                      <p:cNvSpPr/>
                      <p:nvPr/>
                    </p:nvSpPr>
                    <p:spPr>
                      <a:xfrm>
                        <a:off x="14690565" y="11810187"/>
                        <a:ext cx="219205" cy="250520"/>
                      </a:xfrm>
                      <a:custGeom>
                        <a:avLst/>
                        <a:gdLst>
                          <a:gd name="connsiteX0" fmla="*/ 0 w 219205"/>
                          <a:gd name="connsiteY0" fmla="*/ 172233 h 250520"/>
                          <a:gd name="connsiteX1" fmla="*/ 62630 w 219205"/>
                          <a:gd name="connsiteY1" fmla="*/ 250521 h 250520"/>
                          <a:gd name="connsiteX2" fmla="*/ 219205 w 219205"/>
                          <a:gd name="connsiteY2" fmla="*/ 0 h 250520"/>
                          <a:gd name="connsiteX3" fmla="*/ 0 w 219205"/>
                          <a:gd name="connsiteY3" fmla="*/ 172233 h 25052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19205" h="250520">
                            <a:moveTo>
                              <a:pt x="0" y="172233"/>
                            </a:moveTo>
                            <a:lnTo>
                              <a:pt x="62630" y="250521"/>
                            </a:lnTo>
                            <a:lnTo>
                              <a:pt x="219205" y="0"/>
                            </a:lnTo>
                            <a:lnTo>
                              <a:pt x="0" y="172233"/>
                            </a:lnTo>
                            <a:close/>
                          </a:path>
                        </a:pathLst>
                      </a:custGeom>
                      <a:solidFill>
                        <a:srgbClr val="3A2A4E"/>
                      </a:solidFill>
                      <a:ln w="7793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510" name="Freeform: Shape 4137"/>
                      <p:cNvSpPr/>
                      <p:nvPr/>
                    </p:nvSpPr>
                    <p:spPr>
                      <a:xfrm>
                        <a:off x="14283469" y="12475633"/>
                        <a:ext cx="187890" cy="328808"/>
                      </a:xfrm>
                      <a:custGeom>
                        <a:avLst/>
                        <a:gdLst>
                          <a:gd name="connsiteX0" fmla="*/ 156575 w 187890"/>
                          <a:gd name="connsiteY0" fmla="*/ 0 h 328808"/>
                          <a:gd name="connsiteX1" fmla="*/ 0 w 187890"/>
                          <a:gd name="connsiteY1" fmla="*/ 328808 h 328808"/>
                          <a:gd name="connsiteX2" fmla="*/ 187890 w 187890"/>
                          <a:gd name="connsiteY2" fmla="*/ 289664 h 328808"/>
                          <a:gd name="connsiteX3" fmla="*/ 156575 w 187890"/>
                          <a:gd name="connsiteY3" fmla="*/ 0 h 3288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87890" h="328808">
                            <a:moveTo>
                              <a:pt x="156575" y="0"/>
                            </a:moveTo>
                            <a:lnTo>
                              <a:pt x="0" y="328808"/>
                            </a:lnTo>
                            <a:lnTo>
                              <a:pt x="187890" y="289664"/>
                            </a:lnTo>
                            <a:lnTo>
                              <a:pt x="156575" y="0"/>
                            </a:lnTo>
                            <a:close/>
                          </a:path>
                        </a:pathLst>
                      </a:custGeom>
                      <a:solidFill>
                        <a:srgbClr val="3A3E7E"/>
                      </a:solidFill>
                      <a:ln w="7793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511" name="Freeform: Shape 4138"/>
                      <p:cNvSpPr/>
                      <p:nvPr/>
                    </p:nvSpPr>
                    <p:spPr>
                      <a:xfrm>
                        <a:off x="14048606" y="11669269"/>
                        <a:ext cx="375780" cy="367952"/>
                      </a:xfrm>
                      <a:custGeom>
                        <a:avLst/>
                        <a:gdLst>
                          <a:gd name="connsiteX0" fmla="*/ 0 w 375780"/>
                          <a:gd name="connsiteY0" fmla="*/ 0 h 367952"/>
                          <a:gd name="connsiteX1" fmla="*/ 78288 w 375780"/>
                          <a:gd name="connsiteY1" fmla="*/ 367952 h 367952"/>
                          <a:gd name="connsiteX2" fmla="*/ 375781 w 375780"/>
                          <a:gd name="connsiteY2" fmla="*/ 234863 h 367952"/>
                          <a:gd name="connsiteX3" fmla="*/ 0 w 375780"/>
                          <a:gd name="connsiteY3" fmla="*/ 0 h 36795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75780" h="367952">
                            <a:moveTo>
                              <a:pt x="0" y="0"/>
                            </a:moveTo>
                            <a:lnTo>
                              <a:pt x="78288" y="367952"/>
                            </a:lnTo>
                            <a:lnTo>
                              <a:pt x="375781" y="234863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422D96"/>
                      </a:solidFill>
                      <a:ln w="7793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512" name="Freeform: Shape 4139"/>
                      <p:cNvSpPr/>
                      <p:nvPr/>
                    </p:nvSpPr>
                    <p:spPr>
                      <a:xfrm>
                        <a:off x="14479188" y="6463139"/>
                        <a:ext cx="70458" cy="62630"/>
                      </a:xfrm>
                      <a:custGeom>
                        <a:avLst/>
                        <a:gdLst>
                          <a:gd name="connsiteX0" fmla="*/ 15658 w 70458"/>
                          <a:gd name="connsiteY0" fmla="*/ 0 h 62630"/>
                          <a:gd name="connsiteX1" fmla="*/ 0 w 70458"/>
                          <a:gd name="connsiteY1" fmla="*/ 62630 h 62630"/>
                          <a:gd name="connsiteX2" fmla="*/ 70459 w 70458"/>
                          <a:gd name="connsiteY2" fmla="*/ 46973 h 62630"/>
                          <a:gd name="connsiteX3" fmla="*/ 15658 w 70458"/>
                          <a:gd name="connsiteY3" fmla="*/ 0 h 6263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70458" h="62630">
                            <a:moveTo>
                              <a:pt x="15658" y="0"/>
                            </a:moveTo>
                            <a:lnTo>
                              <a:pt x="0" y="62630"/>
                            </a:lnTo>
                            <a:lnTo>
                              <a:pt x="70459" y="46973"/>
                            </a:lnTo>
                            <a:lnTo>
                              <a:pt x="15658" y="0"/>
                            </a:lnTo>
                            <a:close/>
                          </a:path>
                        </a:pathLst>
                      </a:custGeom>
                      <a:solidFill>
                        <a:srgbClr val="403E49"/>
                      </a:solidFill>
                      <a:ln w="7793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513" name="Freeform: Shape 4140"/>
                      <p:cNvSpPr/>
                      <p:nvPr/>
                    </p:nvSpPr>
                    <p:spPr>
                      <a:xfrm>
                        <a:off x="14322613" y="6290906"/>
                        <a:ext cx="219205" cy="258349"/>
                      </a:xfrm>
                      <a:custGeom>
                        <a:avLst/>
                        <a:gdLst>
                          <a:gd name="connsiteX0" fmla="*/ 0 w 219205"/>
                          <a:gd name="connsiteY0" fmla="*/ 258349 h 258349"/>
                          <a:gd name="connsiteX1" fmla="*/ 172233 w 219205"/>
                          <a:gd name="connsiteY1" fmla="*/ 172233 h 258349"/>
                          <a:gd name="connsiteX2" fmla="*/ 219205 w 219205"/>
                          <a:gd name="connsiteY2" fmla="*/ 0 h 258349"/>
                          <a:gd name="connsiteX3" fmla="*/ 0 w 219205"/>
                          <a:gd name="connsiteY3" fmla="*/ 258349 h 25834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19205" h="258349">
                            <a:moveTo>
                              <a:pt x="0" y="258349"/>
                            </a:moveTo>
                            <a:lnTo>
                              <a:pt x="172233" y="172233"/>
                            </a:lnTo>
                            <a:lnTo>
                              <a:pt x="219205" y="0"/>
                            </a:lnTo>
                            <a:lnTo>
                              <a:pt x="0" y="258349"/>
                            </a:lnTo>
                            <a:close/>
                          </a:path>
                        </a:pathLst>
                      </a:custGeom>
                      <a:solidFill>
                        <a:srgbClr val="3A3438"/>
                      </a:solidFill>
                      <a:ln w="7793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514" name="Freeform: Shape 4141"/>
                      <p:cNvSpPr/>
                      <p:nvPr/>
                    </p:nvSpPr>
                    <p:spPr>
                      <a:xfrm>
                        <a:off x="14048606" y="11669269"/>
                        <a:ext cx="391438" cy="234863"/>
                      </a:xfrm>
                      <a:custGeom>
                        <a:avLst/>
                        <a:gdLst>
                          <a:gd name="connsiteX0" fmla="*/ 0 w 391438"/>
                          <a:gd name="connsiteY0" fmla="*/ 0 h 234863"/>
                          <a:gd name="connsiteX1" fmla="*/ 375781 w 391438"/>
                          <a:gd name="connsiteY1" fmla="*/ 234863 h 234863"/>
                          <a:gd name="connsiteX2" fmla="*/ 391438 w 391438"/>
                          <a:gd name="connsiteY2" fmla="*/ 23486 h 234863"/>
                          <a:gd name="connsiteX3" fmla="*/ 0 w 391438"/>
                          <a:gd name="connsiteY3" fmla="*/ 0 h 23486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91438" h="234863">
                            <a:moveTo>
                              <a:pt x="0" y="0"/>
                            </a:moveTo>
                            <a:lnTo>
                              <a:pt x="375781" y="234863"/>
                            </a:lnTo>
                            <a:lnTo>
                              <a:pt x="391438" y="23486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442897"/>
                      </a:solidFill>
                      <a:ln w="7793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515" name="Freeform: Shape 4142"/>
                      <p:cNvSpPr/>
                      <p:nvPr/>
                    </p:nvSpPr>
                    <p:spPr>
                      <a:xfrm>
                        <a:off x="14048606" y="11371776"/>
                        <a:ext cx="391438" cy="320979"/>
                      </a:xfrm>
                      <a:custGeom>
                        <a:avLst/>
                        <a:gdLst>
                          <a:gd name="connsiteX0" fmla="*/ 109603 w 391438"/>
                          <a:gd name="connsiteY0" fmla="*/ 0 h 320979"/>
                          <a:gd name="connsiteX1" fmla="*/ 0 w 391438"/>
                          <a:gd name="connsiteY1" fmla="*/ 297493 h 320979"/>
                          <a:gd name="connsiteX2" fmla="*/ 391438 w 391438"/>
                          <a:gd name="connsiteY2" fmla="*/ 320979 h 320979"/>
                          <a:gd name="connsiteX3" fmla="*/ 109603 w 391438"/>
                          <a:gd name="connsiteY3" fmla="*/ 0 h 32097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91438" h="320979">
                            <a:moveTo>
                              <a:pt x="109603" y="0"/>
                            </a:moveTo>
                            <a:lnTo>
                              <a:pt x="0" y="297493"/>
                            </a:lnTo>
                            <a:lnTo>
                              <a:pt x="391438" y="320979"/>
                            </a:lnTo>
                            <a:lnTo>
                              <a:pt x="109603" y="0"/>
                            </a:lnTo>
                            <a:close/>
                          </a:path>
                        </a:pathLst>
                      </a:custGeom>
                      <a:solidFill>
                        <a:srgbClr val="462D71"/>
                      </a:solidFill>
                      <a:ln w="7793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516" name="Freeform: Shape 4143"/>
                      <p:cNvSpPr/>
                      <p:nvPr/>
                    </p:nvSpPr>
                    <p:spPr>
                      <a:xfrm>
                        <a:off x="14040777" y="10792448"/>
                        <a:ext cx="399267" cy="477554"/>
                      </a:xfrm>
                      <a:custGeom>
                        <a:avLst/>
                        <a:gdLst>
                          <a:gd name="connsiteX0" fmla="*/ 0 w 399267"/>
                          <a:gd name="connsiteY0" fmla="*/ 0 h 477554"/>
                          <a:gd name="connsiteX1" fmla="*/ 7829 w 399267"/>
                          <a:gd name="connsiteY1" fmla="*/ 477555 h 477554"/>
                          <a:gd name="connsiteX2" fmla="*/ 399267 w 399267"/>
                          <a:gd name="connsiteY2" fmla="*/ 70459 h 477554"/>
                          <a:gd name="connsiteX3" fmla="*/ 0 w 399267"/>
                          <a:gd name="connsiteY3" fmla="*/ 0 h 47755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99267" h="477554">
                            <a:moveTo>
                              <a:pt x="0" y="0"/>
                            </a:moveTo>
                            <a:lnTo>
                              <a:pt x="7829" y="477555"/>
                            </a:lnTo>
                            <a:lnTo>
                              <a:pt x="399267" y="70459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474A91"/>
                      </a:solidFill>
                      <a:ln w="7793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517" name="Freeform: Shape 4144"/>
                      <p:cNvSpPr/>
                      <p:nvPr/>
                    </p:nvSpPr>
                    <p:spPr>
                      <a:xfrm>
                        <a:off x="14377414" y="10526269"/>
                        <a:ext cx="148746" cy="336636"/>
                      </a:xfrm>
                      <a:custGeom>
                        <a:avLst/>
                        <a:gdLst>
                          <a:gd name="connsiteX0" fmla="*/ 0 w 148746"/>
                          <a:gd name="connsiteY0" fmla="*/ 0 h 336636"/>
                          <a:gd name="connsiteX1" fmla="*/ 62630 w 148746"/>
                          <a:gd name="connsiteY1" fmla="*/ 336637 h 336636"/>
                          <a:gd name="connsiteX2" fmla="*/ 148747 w 148746"/>
                          <a:gd name="connsiteY2" fmla="*/ 7829 h 336636"/>
                          <a:gd name="connsiteX3" fmla="*/ 0 w 148746"/>
                          <a:gd name="connsiteY3" fmla="*/ 0 h 33663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48746" h="336636">
                            <a:moveTo>
                              <a:pt x="0" y="0"/>
                            </a:moveTo>
                            <a:lnTo>
                              <a:pt x="62630" y="336637"/>
                            </a:lnTo>
                            <a:lnTo>
                              <a:pt x="148747" y="7829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474B94"/>
                      </a:solidFill>
                      <a:ln w="7793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518" name="Freeform: Shape 4145"/>
                      <p:cNvSpPr/>
                      <p:nvPr/>
                    </p:nvSpPr>
                    <p:spPr>
                      <a:xfrm>
                        <a:off x="14314784" y="12319057"/>
                        <a:ext cx="148746" cy="156575"/>
                      </a:xfrm>
                      <a:custGeom>
                        <a:avLst/>
                        <a:gdLst>
                          <a:gd name="connsiteX0" fmla="*/ 0 w 148746"/>
                          <a:gd name="connsiteY0" fmla="*/ 0 h 156575"/>
                          <a:gd name="connsiteX1" fmla="*/ 125260 w 148746"/>
                          <a:gd name="connsiteY1" fmla="*/ 156575 h 156575"/>
                          <a:gd name="connsiteX2" fmla="*/ 148747 w 148746"/>
                          <a:gd name="connsiteY2" fmla="*/ 31315 h 156575"/>
                          <a:gd name="connsiteX3" fmla="*/ 0 w 148746"/>
                          <a:gd name="connsiteY3" fmla="*/ 0 h 15657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48746" h="156575">
                            <a:moveTo>
                              <a:pt x="0" y="0"/>
                            </a:moveTo>
                            <a:lnTo>
                              <a:pt x="125260" y="156575"/>
                            </a:lnTo>
                            <a:lnTo>
                              <a:pt x="148747" y="31315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39304B"/>
                      </a:solidFill>
                      <a:ln w="7793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519" name="Freeform: Shape 4146"/>
                      <p:cNvSpPr/>
                      <p:nvPr/>
                    </p:nvSpPr>
                    <p:spPr>
                      <a:xfrm>
                        <a:off x="14111236" y="12475633"/>
                        <a:ext cx="328808" cy="328808"/>
                      </a:xfrm>
                      <a:custGeom>
                        <a:avLst/>
                        <a:gdLst>
                          <a:gd name="connsiteX0" fmla="*/ 0 w 328808"/>
                          <a:gd name="connsiteY0" fmla="*/ 23486 h 328808"/>
                          <a:gd name="connsiteX1" fmla="*/ 172233 w 328808"/>
                          <a:gd name="connsiteY1" fmla="*/ 328808 h 328808"/>
                          <a:gd name="connsiteX2" fmla="*/ 328808 w 328808"/>
                          <a:gd name="connsiteY2" fmla="*/ 0 h 328808"/>
                          <a:gd name="connsiteX3" fmla="*/ 0 w 328808"/>
                          <a:gd name="connsiteY3" fmla="*/ 23486 h 3288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28808" h="328808">
                            <a:moveTo>
                              <a:pt x="0" y="23486"/>
                            </a:moveTo>
                            <a:lnTo>
                              <a:pt x="172233" y="328808"/>
                            </a:lnTo>
                            <a:lnTo>
                              <a:pt x="328808" y="0"/>
                            </a:lnTo>
                            <a:lnTo>
                              <a:pt x="0" y="23486"/>
                            </a:lnTo>
                            <a:close/>
                          </a:path>
                        </a:pathLst>
                      </a:custGeom>
                      <a:solidFill>
                        <a:srgbClr val="3B3E81"/>
                      </a:solidFill>
                      <a:ln w="7793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520" name="Freeform: Shape 4147"/>
                      <p:cNvSpPr/>
                      <p:nvPr/>
                    </p:nvSpPr>
                    <p:spPr>
                      <a:xfrm>
                        <a:off x="14111236" y="12319057"/>
                        <a:ext cx="328808" cy="180061"/>
                      </a:xfrm>
                      <a:custGeom>
                        <a:avLst/>
                        <a:gdLst>
                          <a:gd name="connsiteX0" fmla="*/ 203548 w 328808"/>
                          <a:gd name="connsiteY0" fmla="*/ 0 h 180061"/>
                          <a:gd name="connsiteX1" fmla="*/ 0 w 328808"/>
                          <a:gd name="connsiteY1" fmla="*/ 180062 h 180061"/>
                          <a:gd name="connsiteX2" fmla="*/ 328808 w 328808"/>
                          <a:gd name="connsiteY2" fmla="*/ 156575 h 180061"/>
                          <a:gd name="connsiteX3" fmla="*/ 203548 w 328808"/>
                          <a:gd name="connsiteY3" fmla="*/ 0 h 18006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28808" h="180061">
                            <a:moveTo>
                              <a:pt x="203548" y="0"/>
                            </a:moveTo>
                            <a:lnTo>
                              <a:pt x="0" y="180062"/>
                            </a:lnTo>
                            <a:lnTo>
                              <a:pt x="328808" y="156575"/>
                            </a:lnTo>
                            <a:lnTo>
                              <a:pt x="203548" y="0"/>
                            </a:lnTo>
                            <a:close/>
                          </a:path>
                        </a:pathLst>
                      </a:custGeom>
                      <a:solidFill>
                        <a:srgbClr val="3C3755"/>
                      </a:solidFill>
                      <a:ln w="7793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521" name="Freeform: Shape 4148"/>
                      <p:cNvSpPr/>
                      <p:nvPr/>
                    </p:nvSpPr>
                    <p:spPr>
                      <a:xfrm>
                        <a:off x="14040777" y="10526269"/>
                        <a:ext cx="399267" cy="336636"/>
                      </a:xfrm>
                      <a:custGeom>
                        <a:avLst/>
                        <a:gdLst>
                          <a:gd name="connsiteX0" fmla="*/ 336637 w 399267"/>
                          <a:gd name="connsiteY0" fmla="*/ 0 h 336636"/>
                          <a:gd name="connsiteX1" fmla="*/ 0 w 399267"/>
                          <a:gd name="connsiteY1" fmla="*/ 266178 h 336636"/>
                          <a:gd name="connsiteX2" fmla="*/ 399267 w 399267"/>
                          <a:gd name="connsiteY2" fmla="*/ 336637 h 336636"/>
                          <a:gd name="connsiteX3" fmla="*/ 336637 w 399267"/>
                          <a:gd name="connsiteY3" fmla="*/ 0 h 33663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99267" h="336636">
                            <a:moveTo>
                              <a:pt x="336637" y="0"/>
                            </a:moveTo>
                            <a:lnTo>
                              <a:pt x="0" y="266178"/>
                            </a:lnTo>
                            <a:lnTo>
                              <a:pt x="399267" y="336637"/>
                            </a:lnTo>
                            <a:lnTo>
                              <a:pt x="336637" y="0"/>
                            </a:lnTo>
                            <a:close/>
                          </a:path>
                        </a:pathLst>
                      </a:custGeom>
                      <a:solidFill>
                        <a:srgbClr val="444B91"/>
                      </a:solidFill>
                      <a:ln w="7793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522" name="Freeform: Shape 4149"/>
                      <p:cNvSpPr/>
                      <p:nvPr/>
                    </p:nvSpPr>
                    <p:spPr>
                      <a:xfrm>
                        <a:off x="14322613" y="6525769"/>
                        <a:ext cx="156575" cy="258349"/>
                      </a:xfrm>
                      <a:custGeom>
                        <a:avLst/>
                        <a:gdLst>
                          <a:gd name="connsiteX0" fmla="*/ 0 w 156575"/>
                          <a:gd name="connsiteY0" fmla="*/ 23486 h 258349"/>
                          <a:gd name="connsiteX1" fmla="*/ 15658 w 156575"/>
                          <a:gd name="connsiteY1" fmla="*/ 258349 h 258349"/>
                          <a:gd name="connsiteX2" fmla="*/ 156575 w 156575"/>
                          <a:gd name="connsiteY2" fmla="*/ 0 h 258349"/>
                          <a:gd name="connsiteX3" fmla="*/ 0 w 156575"/>
                          <a:gd name="connsiteY3" fmla="*/ 23486 h 25834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56575" h="258349">
                            <a:moveTo>
                              <a:pt x="0" y="23486"/>
                            </a:moveTo>
                            <a:lnTo>
                              <a:pt x="15658" y="258349"/>
                            </a:lnTo>
                            <a:lnTo>
                              <a:pt x="156575" y="0"/>
                            </a:lnTo>
                            <a:lnTo>
                              <a:pt x="0" y="23486"/>
                            </a:lnTo>
                            <a:close/>
                          </a:path>
                        </a:pathLst>
                      </a:custGeom>
                      <a:solidFill>
                        <a:srgbClr val="55565A"/>
                      </a:solidFill>
                      <a:ln w="7793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523" name="Freeform: Shape 4150"/>
                      <p:cNvSpPr/>
                      <p:nvPr/>
                    </p:nvSpPr>
                    <p:spPr>
                      <a:xfrm>
                        <a:off x="14909770" y="9719906"/>
                        <a:ext cx="391438" cy="696760"/>
                      </a:xfrm>
                      <a:custGeom>
                        <a:avLst/>
                        <a:gdLst>
                          <a:gd name="connsiteX0" fmla="*/ 0 w 391438"/>
                          <a:gd name="connsiteY0" fmla="*/ 579329 h 696760"/>
                          <a:gd name="connsiteX1" fmla="*/ 328808 w 391438"/>
                          <a:gd name="connsiteY1" fmla="*/ 696760 h 696760"/>
                          <a:gd name="connsiteX2" fmla="*/ 391438 w 391438"/>
                          <a:gd name="connsiteY2" fmla="*/ 0 h 696760"/>
                          <a:gd name="connsiteX3" fmla="*/ 0 w 391438"/>
                          <a:gd name="connsiteY3" fmla="*/ 579329 h 69676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91438" h="696760">
                            <a:moveTo>
                              <a:pt x="0" y="579329"/>
                            </a:moveTo>
                            <a:lnTo>
                              <a:pt x="328808" y="696760"/>
                            </a:lnTo>
                            <a:lnTo>
                              <a:pt x="391438" y="0"/>
                            </a:lnTo>
                            <a:lnTo>
                              <a:pt x="0" y="579329"/>
                            </a:lnTo>
                            <a:close/>
                          </a:path>
                        </a:pathLst>
                      </a:custGeom>
                      <a:solidFill>
                        <a:srgbClr val="2E3772"/>
                      </a:solidFill>
                      <a:ln w="7793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524" name="Freeform: Shape 4151"/>
                      <p:cNvSpPr/>
                      <p:nvPr/>
                    </p:nvSpPr>
                    <p:spPr>
                      <a:xfrm>
                        <a:off x="14314784" y="12170311"/>
                        <a:ext cx="148746" cy="180061"/>
                      </a:xfrm>
                      <a:custGeom>
                        <a:avLst/>
                        <a:gdLst>
                          <a:gd name="connsiteX0" fmla="*/ 117432 w 148746"/>
                          <a:gd name="connsiteY0" fmla="*/ 0 h 180061"/>
                          <a:gd name="connsiteX1" fmla="*/ 0 w 148746"/>
                          <a:gd name="connsiteY1" fmla="*/ 148747 h 180061"/>
                          <a:gd name="connsiteX2" fmla="*/ 148747 w 148746"/>
                          <a:gd name="connsiteY2" fmla="*/ 180062 h 180061"/>
                          <a:gd name="connsiteX3" fmla="*/ 117432 w 148746"/>
                          <a:gd name="connsiteY3" fmla="*/ 0 h 18006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48746" h="180061">
                            <a:moveTo>
                              <a:pt x="117432" y="0"/>
                            </a:moveTo>
                            <a:lnTo>
                              <a:pt x="0" y="148747"/>
                            </a:lnTo>
                            <a:lnTo>
                              <a:pt x="148747" y="180062"/>
                            </a:lnTo>
                            <a:lnTo>
                              <a:pt x="117432" y="0"/>
                            </a:lnTo>
                            <a:close/>
                          </a:path>
                        </a:pathLst>
                      </a:custGeom>
                      <a:solidFill>
                        <a:srgbClr val="466884"/>
                      </a:solidFill>
                      <a:ln w="7793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525" name="Freeform: Shape 4152"/>
                      <p:cNvSpPr/>
                      <p:nvPr/>
                    </p:nvSpPr>
                    <p:spPr>
                      <a:xfrm>
                        <a:off x="14714051" y="10432324"/>
                        <a:ext cx="195719" cy="399267"/>
                      </a:xfrm>
                      <a:custGeom>
                        <a:avLst/>
                        <a:gdLst>
                          <a:gd name="connsiteX0" fmla="*/ 0 w 195719"/>
                          <a:gd name="connsiteY0" fmla="*/ 0 h 399267"/>
                          <a:gd name="connsiteX1" fmla="*/ 54801 w 195719"/>
                          <a:gd name="connsiteY1" fmla="*/ 391438 h 399267"/>
                          <a:gd name="connsiteX2" fmla="*/ 195719 w 195719"/>
                          <a:gd name="connsiteY2" fmla="*/ 399267 h 399267"/>
                          <a:gd name="connsiteX3" fmla="*/ 0 w 195719"/>
                          <a:gd name="connsiteY3" fmla="*/ 0 h 39926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95719" h="399267">
                            <a:moveTo>
                              <a:pt x="0" y="0"/>
                            </a:moveTo>
                            <a:lnTo>
                              <a:pt x="54801" y="391438"/>
                            </a:lnTo>
                            <a:lnTo>
                              <a:pt x="195719" y="399267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3F426F"/>
                      </a:solidFill>
                      <a:ln w="7793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526" name="Freeform: Shape 4153"/>
                      <p:cNvSpPr/>
                      <p:nvPr/>
                    </p:nvSpPr>
                    <p:spPr>
                      <a:xfrm>
                        <a:off x="14643592" y="8803941"/>
                        <a:ext cx="540184" cy="414924"/>
                      </a:xfrm>
                      <a:custGeom>
                        <a:avLst/>
                        <a:gdLst>
                          <a:gd name="connsiteX0" fmla="*/ 0 w 540184"/>
                          <a:gd name="connsiteY0" fmla="*/ 133089 h 414924"/>
                          <a:gd name="connsiteX1" fmla="*/ 305322 w 540184"/>
                          <a:gd name="connsiteY1" fmla="*/ 414925 h 414924"/>
                          <a:gd name="connsiteX2" fmla="*/ 540185 w 540184"/>
                          <a:gd name="connsiteY2" fmla="*/ 0 h 414924"/>
                          <a:gd name="connsiteX3" fmla="*/ 0 w 540184"/>
                          <a:gd name="connsiteY3" fmla="*/ 133089 h 41492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540184" h="414924">
                            <a:moveTo>
                              <a:pt x="0" y="133089"/>
                            </a:moveTo>
                            <a:lnTo>
                              <a:pt x="305322" y="414925"/>
                            </a:lnTo>
                            <a:lnTo>
                              <a:pt x="540185" y="0"/>
                            </a:lnTo>
                            <a:lnTo>
                              <a:pt x="0" y="133089"/>
                            </a:lnTo>
                            <a:close/>
                          </a:path>
                        </a:pathLst>
                      </a:custGeom>
                      <a:solidFill>
                        <a:srgbClr val="835AA9"/>
                      </a:solidFill>
                      <a:ln w="7793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527" name="Freeform: Shape 4154"/>
                      <p:cNvSpPr/>
                      <p:nvPr/>
                    </p:nvSpPr>
                    <p:spPr>
                      <a:xfrm>
                        <a:off x="14283469" y="12765297"/>
                        <a:ext cx="187890" cy="195719"/>
                      </a:xfrm>
                      <a:custGeom>
                        <a:avLst/>
                        <a:gdLst>
                          <a:gd name="connsiteX0" fmla="*/ 0 w 187890"/>
                          <a:gd name="connsiteY0" fmla="*/ 39144 h 195719"/>
                          <a:gd name="connsiteX1" fmla="*/ 70459 w 187890"/>
                          <a:gd name="connsiteY1" fmla="*/ 195719 h 195719"/>
                          <a:gd name="connsiteX2" fmla="*/ 187890 w 187890"/>
                          <a:gd name="connsiteY2" fmla="*/ 0 h 195719"/>
                          <a:gd name="connsiteX3" fmla="*/ 0 w 187890"/>
                          <a:gd name="connsiteY3" fmla="*/ 39144 h 19571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87890" h="195719">
                            <a:moveTo>
                              <a:pt x="0" y="39144"/>
                            </a:moveTo>
                            <a:lnTo>
                              <a:pt x="70459" y="195719"/>
                            </a:lnTo>
                            <a:lnTo>
                              <a:pt x="187890" y="0"/>
                            </a:lnTo>
                            <a:lnTo>
                              <a:pt x="0" y="39144"/>
                            </a:lnTo>
                            <a:close/>
                          </a:path>
                        </a:pathLst>
                      </a:custGeom>
                      <a:solidFill>
                        <a:srgbClr val="232D39"/>
                      </a:solidFill>
                      <a:ln w="7793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528" name="Freeform: Shape 4155"/>
                      <p:cNvSpPr/>
                      <p:nvPr/>
                    </p:nvSpPr>
                    <p:spPr>
                      <a:xfrm>
                        <a:off x="13993804" y="9085776"/>
                        <a:ext cx="594986" cy="438410"/>
                      </a:xfrm>
                      <a:custGeom>
                        <a:avLst/>
                        <a:gdLst>
                          <a:gd name="connsiteX0" fmla="*/ 54801 w 594986"/>
                          <a:gd name="connsiteY0" fmla="*/ 0 h 438410"/>
                          <a:gd name="connsiteX1" fmla="*/ 0 w 594986"/>
                          <a:gd name="connsiteY1" fmla="*/ 234863 h 438410"/>
                          <a:gd name="connsiteX2" fmla="*/ 594986 w 594986"/>
                          <a:gd name="connsiteY2" fmla="*/ 438411 h 438410"/>
                          <a:gd name="connsiteX3" fmla="*/ 54801 w 594986"/>
                          <a:gd name="connsiteY3" fmla="*/ 0 h 43841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594986" h="438410">
                            <a:moveTo>
                              <a:pt x="54801" y="0"/>
                            </a:moveTo>
                            <a:lnTo>
                              <a:pt x="0" y="234863"/>
                            </a:lnTo>
                            <a:lnTo>
                              <a:pt x="594986" y="438411"/>
                            </a:lnTo>
                            <a:lnTo>
                              <a:pt x="54801" y="0"/>
                            </a:lnTo>
                            <a:close/>
                          </a:path>
                        </a:pathLst>
                      </a:custGeom>
                      <a:solidFill>
                        <a:srgbClr val="3E1982"/>
                      </a:solidFill>
                      <a:ln w="7793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529" name="Freeform: Shape 4156"/>
                      <p:cNvSpPr/>
                      <p:nvPr/>
                    </p:nvSpPr>
                    <p:spPr>
                      <a:xfrm>
                        <a:off x="15215092" y="8756968"/>
                        <a:ext cx="203547" cy="868993"/>
                      </a:xfrm>
                      <a:custGeom>
                        <a:avLst/>
                        <a:gdLst>
                          <a:gd name="connsiteX0" fmla="*/ 0 w 203547"/>
                          <a:gd name="connsiteY0" fmla="*/ 375781 h 868993"/>
                          <a:gd name="connsiteX1" fmla="*/ 93945 w 203547"/>
                          <a:gd name="connsiteY1" fmla="*/ 868993 h 868993"/>
                          <a:gd name="connsiteX2" fmla="*/ 203548 w 203547"/>
                          <a:gd name="connsiteY2" fmla="*/ 0 h 868993"/>
                          <a:gd name="connsiteX3" fmla="*/ 0 w 203547"/>
                          <a:gd name="connsiteY3" fmla="*/ 375781 h 86899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03547" h="868993">
                            <a:moveTo>
                              <a:pt x="0" y="375781"/>
                            </a:moveTo>
                            <a:lnTo>
                              <a:pt x="93945" y="868993"/>
                            </a:lnTo>
                            <a:lnTo>
                              <a:pt x="203548" y="0"/>
                            </a:lnTo>
                            <a:lnTo>
                              <a:pt x="0" y="375781"/>
                            </a:lnTo>
                            <a:close/>
                          </a:path>
                        </a:pathLst>
                      </a:custGeom>
                      <a:solidFill>
                        <a:srgbClr val="791934"/>
                      </a:solidFill>
                      <a:ln w="7793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530" name="Freeform: Shape 4157"/>
                      <p:cNvSpPr/>
                      <p:nvPr/>
                    </p:nvSpPr>
                    <p:spPr>
                      <a:xfrm>
                        <a:off x="14064263" y="8561249"/>
                        <a:ext cx="516698" cy="328808"/>
                      </a:xfrm>
                      <a:custGeom>
                        <a:avLst/>
                        <a:gdLst>
                          <a:gd name="connsiteX0" fmla="*/ 31315 w 516698"/>
                          <a:gd name="connsiteY0" fmla="*/ 0 h 328808"/>
                          <a:gd name="connsiteX1" fmla="*/ 0 w 516698"/>
                          <a:gd name="connsiteY1" fmla="*/ 140918 h 328808"/>
                          <a:gd name="connsiteX2" fmla="*/ 516699 w 516698"/>
                          <a:gd name="connsiteY2" fmla="*/ 328808 h 328808"/>
                          <a:gd name="connsiteX3" fmla="*/ 31315 w 516698"/>
                          <a:gd name="connsiteY3" fmla="*/ 0 h 3288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516698" h="328808">
                            <a:moveTo>
                              <a:pt x="31315" y="0"/>
                            </a:moveTo>
                            <a:lnTo>
                              <a:pt x="0" y="140918"/>
                            </a:lnTo>
                            <a:lnTo>
                              <a:pt x="516699" y="328808"/>
                            </a:lnTo>
                            <a:lnTo>
                              <a:pt x="31315" y="0"/>
                            </a:lnTo>
                            <a:close/>
                          </a:path>
                        </a:pathLst>
                      </a:custGeom>
                      <a:solidFill>
                        <a:srgbClr val="AB0648"/>
                      </a:solidFill>
                      <a:ln w="7793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531" name="Freeform: Shape 4158"/>
                      <p:cNvSpPr/>
                      <p:nvPr/>
                    </p:nvSpPr>
                    <p:spPr>
                      <a:xfrm>
                        <a:off x="14064263" y="8702167"/>
                        <a:ext cx="516698" cy="187890"/>
                      </a:xfrm>
                      <a:custGeom>
                        <a:avLst/>
                        <a:gdLst>
                          <a:gd name="connsiteX0" fmla="*/ 0 w 516698"/>
                          <a:gd name="connsiteY0" fmla="*/ 0 h 187890"/>
                          <a:gd name="connsiteX1" fmla="*/ 31315 w 516698"/>
                          <a:gd name="connsiteY1" fmla="*/ 172233 h 187890"/>
                          <a:gd name="connsiteX2" fmla="*/ 516699 w 516698"/>
                          <a:gd name="connsiteY2" fmla="*/ 187890 h 187890"/>
                          <a:gd name="connsiteX3" fmla="*/ 0 w 516698"/>
                          <a:gd name="connsiteY3" fmla="*/ 0 h 18789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516698" h="187890">
                            <a:moveTo>
                              <a:pt x="0" y="0"/>
                            </a:moveTo>
                            <a:lnTo>
                              <a:pt x="31315" y="172233"/>
                            </a:lnTo>
                            <a:lnTo>
                              <a:pt x="516699" y="18789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AA0748"/>
                      </a:solidFill>
                      <a:ln w="7793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532" name="Freeform: Shape 4159"/>
                      <p:cNvSpPr/>
                      <p:nvPr/>
                    </p:nvSpPr>
                    <p:spPr>
                      <a:xfrm>
                        <a:off x="14025120" y="10080030"/>
                        <a:ext cx="563671" cy="446239"/>
                      </a:xfrm>
                      <a:custGeom>
                        <a:avLst/>
                        <a:gdLst>
                          <a:gd name="connsiteX0" fmla="*/ 0 w 563671"/>
                          <a:gd name="connsiteY0" fmla="*/ 7829 h 446239"/>
                          <a:gd name="connsiteX1" fmla="*/ 352295 w 563671"/>
                          <a:gd name="connsiteY1" fmla="*/ 446240 h 446239"/>
                          <a:gd name="connsiteX2" fmla="*/ 563671 w 563671"/>
                          <a:gd name="connsiteY2" fmla="*/ 0 h 446239"/>
                          <a:gd name="connsiteX3" fmla="*/ 0 w 563671"/>
                          <a:gd name="connsiteY3" fmla="*/ 7829 h 44623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563671" h="446239">
                            <a:moveTo>
                              <a:pt x="0" y="7829"/>
                            </a:moveTo>
                            <a:lnTo>
                              <a:pt x="352295" y="446240"/>
                            </a:lnTo>
                            <a:lnTo>
                              <a:pt x="563671" y="0"/>
                            </a:lnTo>
                            <a:lnTo>
                              <a:pt x="0" y="7829"/>
                            </a:lnTo>
                            <a:close/>
                          </a:path>
                        </a:pathLst>
                      </a:custGeom>
                      <a:solidFill>
                        <a:srgbClr val="35467C"/>
                      </a:solidFill>
                      <a:ln w="7793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533" name="Freeform: Shape 4160"/>
                      <p:cNvSpPr/>
                      <p:nvPr/>
                    </p:nvSpPr>
                    <p:spPr>
                      <a:xfrm>
                        <a:off x="13985976" y="9430242"/>
                        <a:ext cx="602815" cy="281835"/>
                      </a:xfrm>
                      <a:custGeom>
                        <a:avLst/>
                        <a:gdLst>
                          <a:gd name="connsiteX0" fmla="*/ 0 w 602815"/>
                          <a:gd name="connsiteY0" fmla="*/ 0 h 281835"/>
                          <a:gd name="connsiteX1" fmla="*/ 234863 w 602815"/>
                          <a:gd name="connsiteY1" fmla="*/ 281836 h 281835"/>
                          <a:gd name="connsiteX2" fmla="*/ 602815 w 602815"/>
                          <a:gd name="connsiteY2" fmla="*/ 93945 h 281835"/>
                          <a:gd name="connsiteX3" fmla="*/ 0 w 602815"/>
                          <a:gd name="connsiteY3" fmla="*/ 0 h 28183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602815" h="281835">
                            <a:moveTo>
                              <a:pt x="0" y="0"/>
                            </a:moveTo>
                            <a:lnTo>
                              <a:pt x="234863" y="281836"/>
                            </a:lnTo>
                            <a:lnTo>
                              <a:pt x="602815" y="93945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4A2245"/>
                      </a:solidFill>
                      <a:ln w="7793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534" name="Freeform: Shape 4161"/>
                      <p:cNvSpPr/>
                      <p:nvPr/>
                    </p:nvSpPr>
                    <p:spPr>
                      <a:xfrm>
                        <a:off x="14048606" y="8874400"/>
                        <a:ext cx="532356" cy="211376"/>
                      </a:xfrm>
                      <a:custGeom>
                        <a:avLst/>
                        <a:gdLst>
                          <a:gd name="connsiteX0" fmla="*/ 46973 w 532356"/>
                          <a:gd name="connsiteY0" fmla="*/ 0 h 211376"/>
                          <a:gd name="connsiteX1" fmla="*/ 0 w 532356"/>
                          <a:gd name="connsiteY1" fmla="*/ 211377 h 211376"/>
                          <a:gd name="connsiteX2" fmla="*/ 532356 w 532356"/>
                          <a:gd name="connsiteY2" fmla="*/ 15658 h 211376"/>
                          <a:gd name="connsiteX3" fmla="*/ 46973 w 532356"/>
                          <a:gd name="connsiteY3" fmla="*/ 0 h 21137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532356" h="211376">
                            <a:moveTo>
                              <a:pt x="46973" y="0"/>
                            </a:moveTo>
                            <a:lnTo>
                              <a:pt x="0" y="211377"/>
                            </a:lnTo>
                            <a:lnTo>
                              <a:pt x="532356" y="15658"/>
                            </a:lnTo>
                            <a:lnTo>
                              <a:pt x="46973" y="0"/>
                            </a:lnTo>
                            <a:close/>
                          </a:path>
                        </a:pathLst>
                      </a:custGeom>
                      <a:solidFill>
                        <a:srgbClr val="8C057D"/>
                      </a:solidFill>
                      <a:ln w="7793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535" name="Freeform: Shape 4162"/>
                      <p:cNvSpPr/>
                      <p:nvPr/>
                    </p:nvSpPr>
                    <p:spPr>
                      <a:xfrm>
                        <a:off x="14338270" y="6510112"/>
                        <a:ext cx="352294" cy="532356"/>
                      </a:xfrm>
                      <a:custGeom>
                        <a:avLst/>
                        <a:gdLst>
                          <a:gd name="connsiteX0" fmla="*/ 211377 w 352294"/>
                          <a:gd name="connsiteY0" fmla="*/ 0 h 532356"/>
                          <a:gd name="connsiteX1" fmla="*/ 0 w 352294"/>
                          <a:gd name="connsiteY1" fmla="*/ 274007 h 532356"/>
                          <a:gd name="connsiteX2" fmla="*/ 352295 w 352294"/>
                          <a:gd name="connsiteY2" fmla="*/ 532356 h 532356"/>
                          <a:gd name="connsiteX3" fmla="*/ 211377 w 352294"/>
                          <a:gd name="connsiteY3" fmla="*/ 0 h 53235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52294" h="532356">
                            <a:moveTo>
                              <a:pt x="211377" y="0"/>
                            </a:moveTo>
                            <a:lnTo>
                              <a:pt x="0" y="274007"/>
                            </a:lnTo>
                            <a:lnTo>
                              <a:pt x="352295" y="532356"/>
                            </a:lnTo>
                            <a:lnTo>
                              <a:pt x="211377" y="0"/>
                            </a:lnTo>
                            <a:close/>
                          </a:path>
                        </a:pathLst>
                      </a:custGeom>
                      <a:solidFill>
                        <a:srgbClr val="52240D"/>
                      </a:solidFill>
                      <a:ln w="7793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536" name="Freeform: Shape 4163"/>
                      <p:cNvSpPr/>
                      <p:nvPr/>
                    </p:nvSpPr>
                    <p:spPr>
                      <a:xfrm>
                        <a:off x="14025120" y="9899968"/>
                        <a:ext cx="563671" cy="187890"/>
                      </a:xfrm>
                      <a:custGeom>
                        <a:avLst/>
                        <a:gdLst>
                          <a:gd name="connsiteX0" fmla="*/ 15658 w 563671"/>
                          <a:gd name="connsiteY0" fmla="*/ 0 h 187890"/>
                          <a:gd name="connsiteX1" fmla="*/ 0 w 563671"/>
                          <a:gd name="connsiteY1" fmla="*/ 187890 h 187890"/>
                          <a:gd name="connsiteX2" fmla="*/ 563671 w 563671"/>
                          <a:gd name="connsiteY2" fmla="*/ 180062 h 187890"/>
                          <a:gd name="connsiteX3" fmla="*/ 15658 w 563671"/>
                          <a:gd name="connsiteY3" fmla="*/ 0 h 18789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563671" h="187890">
                            <a:moveTo>
                              <a:pt x="15658" y="0"/>
                            </a:moveTo>
                            <a:lnTo>
                              <a:pt x="0" y="187890"/>
                            </a:lnTo>
                            <a:lnTo>
                              <a:pt x="563671" y="180062"/>
                            </a:lnTo>
                            <a:lnTo>
                              <a:pt x="15658" y="0"/>
                            </a:lnTo>
                            <a:close/>
                          </a:path>
                        </a:pathLst>
                      </a:custGeom>
                      <a:solidFill>
                        <a:srgbClr val="334575"/>
                      </a:solidFill>
                      <a:ln w="7793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537" name="Freeform: Shape 4164"/>
                      <p:cNvSpPr/>
                      <p:nvPr/>
                    </p:nvSpPr>
                    <p:spPr>
                      <a:xfrm>
                        <a:off x="14040777" y="9712078"/>
                        <a:ext cx="548013" cy="367952"/>
                      </a:xfrm>
                      <a:custGeom>
                        <a:avLst/>
                        <a:gdLst>
                          <a:gd name="connsiteX0" fmla="*/ 180062 w 548013"/>
                          <a:gd name="connsiteY0" fmla="*/ 0 h 367952"/>
                          <a:gd name="connsiteX1" fmla="*/ 0 w 548013"/>
                          <a:gd name="connsiteY1" fmla="*/ 187890 h 367952"/>
                          <a:gd name="connsiteX2" fmla="*/ 548014 w 548013"/>
                          <a:gd name="connsiteY2" fmla="*/ 367952 h 367952"/>
                          <a:gd name="connsiteX3" fmla="*/ 180062 w 548013"/>
                          <a:gd name="connsiteY3" fmla="*/ 0 h 36795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548013" h="367952">
                            <a:moveTo>
                              <a:pt x="180062" y="0"/>
                            </a:moveTo>
                            <a:lnTo>
                              <a:pt x="0" y="187890"/>
                            </a:lnTo>
                            <a:lnTo>
                              <a:pt x="548014" y="367952"/>
                            </a:lnTo>
                            <a:lnTo>
                              <a:pt x="180062" y="0"/>
                            </a:lnTo>
                            <a:close/>
                          </a:path>
                        </a:pathLst>
                      </a:custGeom>
                      <a:solidFill>
                        <a:srgbClr val="3E229D"/>
                      </a:solidFill>
                      <a:ln w="7793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538" name="Freeform: Shape 4165"/>
                      <p:cNvSpPr/>
                      <p:nvPr/>
                    </p:nvSpPr>
                    <p:spPr>
                      <a:xfrm>
                        <a:off x="13985976" y="9320639"/>
                        <a:ext cx="602815" cy="203547"/>
                      </a:xfrm>
                      <a:custGeom>
                        <a:avLst/>
                        <a:gdLst>
                          <a:gd name="connsiteX0" fmla="*/ 7829 w 602815"/>
                          <a:gd name="connsiteY0" fmla="*/ 0 h 203547"/>
                          <a:gd name="connsiteX1" fmla="*/ 0 w 602815"/>
                          <a:gd name="connsiteY1" fmla="*/ 109603 h 203547"/>
                          <a:gd name="connsiteX2" fmla="*/ 602815 w 602815"/>
                          <a:gd name="connsiteY2" fmla="*/ 203548 h 203547"/>
                          <a:gd name="connsiteX3" fmla="*/ 7829 w 602815"/>
                          <a:gd name="connsiteY3" fmla="*/ 0 h 20354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602815" h="203547">
                            <a:moveTo>
                              <a:pt x="7829" y="0"/>
                            </a:moveTo>
                            <a:lnTo>
                              <a:pt x="0" y="109603"/>
                            </a:lnTo>
                            <a:lnTo>
                              <a:pt x="602815" y="203548"/>
                            </a:lnTo>
                            <a:lnTo>
                              <a:pt x="7829" y="0"/>
                            </a:lnTo>
                            <a:close/>
                          </a:path>
                        </a:pathLst>
                      </a:custGeom>
                      <a:solidFill>
                        <a:srgbClr val="47177B"/>
                      </a:solidFill>
                      <a:ln w="7793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539" name="Freeform: Shape 4166"/>
                      <p:cNvSpPr/>
                      <p:nvPr/>
                    </p:nvSpPr>
                    <p:spPr>
                      <a:xfrm>
                        <a:off x="14424387" y="7042468"/>
                        <a:ext cx="328808" cy="297493"/>
                      </a:xfrm>
                      <a:custGeom>
                        <a:avLst/>
                        <a:gdLst>
                          <a:gd name="connsiteX0" fmla="*/ 266178 w 328808"/>
                          <a:gd name="connsiteY0" fmla="*/ 0 h 297493"/>
                          <a:gd name="connsiteX1" fmla="*/ 0 w 328808"/>
                          <a:gd name="connsiteY1" fmla="*/ 274007 h 297493"/>
                          <a:gd name="connsiteX2" fmla="*/ 328808 w 328808"/>
                          <a:gd name="connsiteY2" fmla="*/ 297493 h 297493"/>
                          <a:gd name="connsiteX3" fmla="*/ 266178 w 328808"/>
                          <a:gd name="connsiteY3" fmla="*/ 0 h 29749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28808" h="297493">
                            <a:moveTo>
                              <a:pt x="266178" y="0"/>
                            </a:moveTo>
                            <a:lnTo>
                              <a:pt x="0" y="274007"/>
                            </a:lnTo>
                            <a:lnTo>
                              <a:pt x="328808" y="297493"/>
                            </a:lnTo>
                            <a:lnTo>
                              <a:pt x="266178" y="0"/>
                            </a:lnTo>
                            <a:close/>
                          </a:path>
                        </a:pathLst>
                      </a:custGeom>
                      <a:solidFill>
                        <a:srgbClr val="341806"/>
                      </a:solidFill>
                      <a:ln w="7793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540" name="Freeform: Shape 4167"/>
                      <p:cNvSpPr/>
                      <p:nvPr/>
                    </p:nvSpPr>
                    <p:spPr>
                      <a:xfrm>
                        <a:off x="14338270" y="6784119"/>
                        <a:ext cx="352294" cy="485383"/>
                      </a:xfrm>
                      <a:custGeom>
                        <a:avLst/>
                        <a:gdLst>
                          <a:gd name="connsiteX0" fmla="*/ 0 w 352294"/>
                          <a:gd name="connsiteY0" fmla="*/ 0 h 485383"/>
                          <a:gd name="connsiteX1" fmla="*/ 54801 w 352294"/>
                          <a:gd name="connsiteY1" fmla="*/ 485384 h 485383"/>
                          <a:gd name="connsiteX2" fmla="*/ 352295 w 352294"/>
                          <a:gd name="connsiteY2" fmla="*/ 258349 h 485383"/>
                          <a:gd name="connsiteX3" fmla="*/ 0 w 352294"/>
                          <a:gd name="connsiteY3" fmla="*/ 0 h 48538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52294" h="485383">
                            <a:moveTo>
                              <a:pt x="0" y="0"/>
                            </a:moveTo>
                            <a:lnTo>
                              <a:pt x="54801" y="485384"/>
                            </a:lnTo>
                            <a:lnTo>
                              <a:pt x="352295" y="258349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3A1C07"/>
                      </a:solidFill>
                      <a:ln w="7793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541" name="Freeform: Shape 4168"/>
                      <p:cNvSpPr/>
                      <p:nvPr/>
                    </p:nvSpPr>
                    <p:spPr>
                      <a:xfrm>
                        <a:off x="14580962" y="8850913"/>
                        <a:ext cx="62630" cy="86116"/>
                      </a:xfrm>
                      <a:custGeom>
                        <a:avLst/>
                        <a:gdLst>
                          <a:gd name="connsiteX0" fmla="*/ 62630 w 62630"/>
                          <a:gd name="connsiteY0" fmla="*/ 0 h 86116"/>
                          <a:gd name="connsiteX1" fmla="*/ 0 w 62630"/>
                          <a:gd name="connsiteY1" fmla="*/ 39144 h 86116"/>
                          <a:gd name="connsiteX2" fmla="*/ 62630 w 62630"/>
                          <a:gd name="connsiteY2" fmla="*/ 86116 h 86116"/>
                          <a:gd name="connsiteX3" fmla="*/ 62630 w 62630"/>
                          <a:gd name="connsiteY3" fmla="*/ 0 h 8611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62630" h="86116">
                            <a:moveTo>
                              <a:pt x="62630" y="0"/>
                            </a:moveTo>
                            <a:lnTo>
                              <a:pt x="0" y="39144"/>
                            </a:lnTo>
                            <a:lnTo>
                              <a:pt x="62630" y="86116"/>
                            </a:lnTo>
                            <a:lnTo>
                              <a:pt x="62630" y="0"/>
                            </a:lnTo>
                            <a:close/>
                          </a:path>
                        </a:pathLst>
                      </a:custGeom>
                      <a:solidFill>
                        <a:srgbClr val="7E187E"/>
                      </a:solidFill>
                      <a:ln w="7793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542" name="Freeform: Shape 4169"/>
                      <p:cNvSpPr/>
                      <p:nvPr/>
                    </p:nvSpPr>
                    <p:spPr>
                      <a:xfrm>
                        <a:off x="14048606" y="8937030"/>
                        <a:ext cx="594986" cy="587157"/>
                      </a:xfrm>
                      <a:custGeom>
                        <a:avLst/>
                        <a:gdLst>
                          <a:gd name="connsiteX0" fmla="*/ 0 w 594986"/>
                          <a:gd name="connsiteY0" fmla="*/ 148747 h 587157"/>
                          <a:gd name="connsiteX1" fmla="*/ 540185 w 594986"/>
                          <a:gd name="connsiteY1" fmla="*/ 587158 h 587157"/>
                          <a:gd name="connsiteX2" fmla="*/ 594986 w 594986"/>
                          <a:gd name="connsiteY2" fmla="*/ 0 h 587157"/>
                          <a:gd name="connsiteX3" fmla="*/ 0 w 594986"/>
                          <a:gd name="connsiteY3" fmla="*/ 148747 h 58715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594986" h="587157">
                            <a:moveTo>
                              <a:pt x="0" y="148747"/>
                            </a:moveTo>
                            <a:lnTo>
                              <a:pt x="540185" y="587158"/>
                            </a:lnTo>
                            <a:lnTo>
                              <a:pt x="594986" y="0"/>
                            </a:lnTo>
                            <a:lnTo>
                              <a:pt x="0" y="148747"/>
                            </a:lnTo>
                            <a:close/>
                          </a:path>
                        </a:pathLst>
                      </a:custGeom>
                      <a:solidFill>
                        <a:srgbClr val="451A76"/>
                      </a:solidFill>
                      <a:ln w="7793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543" name="Freeform: Shape 4170"/>
                      <p:cNvSpPr/>
                      <p:nvPr/>
                    </p:nvSpPr>
                    <p:spPr>
                      <a:xfrm>
                        <a:off x="14095578" y="8561249"/>
                        <a:ext cx="548013" cy="328808"/>
                      </a:xfrm>
                      <a:custGeom>
                        <a:avLst/>
                        <a:gdLst>
                          <a:gd name="connsiteX0" fmla="*/ 0 w 548013"/>
                          <a:gd name="connsiteY0" fmla="*/ 0 h 328808"/>
                          <a:gd name="connsiteX1" fmla="*/ 485384 w 548013"/>
                          <a:gd name="connsiteY1" fmla="*/ 328808 h 328808"/>
                          <a:gd name="connsiteX2" fmla="*/ 548014 w 548013"/>
                          <a:gd name="connsiteY2" fmla="*/ 289664 h 328808"/>
                          <a:gd name="connsiteX3" fmla="*/ 0 w 548013"/>
                          <a:gd name="connsiteY3" fmla="*/ 0 h 3288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548013" h="328808">
                            <a:moveTo>
                              <a:pt x="0" y="0"/>
                            </a:moveTo>
                            <a:lnTo>
                              <a:pt x="485384" y="328808"/>
                            </a:lnTo>
                            <a:lnTo>
                              <a:pt x="548014" y="289664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A30552"/>
                      </a:solidFill>
                      <a:ln w="7793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544" name="Freeform: Shape 4171"/>
                      <p:cNvSpPr/>
                      <p:nvPr/>
                    </p:nvSpPr>
                    <p:spPr>
                      <a:xfrm>
                        <a:off x="14095578" y="8161982"/>
                        <a:ext cx="548013" cy="688931"/>
                      </a:xfrm>
                      <a:custGeom>
                        <a:avLst/>
                        <a:gdLst>
                          <a:gd name="connsiteX0" fmla="*/ 250521 w 548013"/>
                          <a:gd name="connsiteY0" fmla="*/ 0 h 688931"/>
                          <a:gd name="connsiteX1" fmla="*/ 0 w 548013"/>
                          <a:gd name="connsiteY1" fmla="*/ 399267 h 688931"/>
                          <a:gd name="connsiteX2" fmla="*/ 548014 w 548013"/>
                          <a:gd name="connsiteY2" fmla="*/ 688932 h 688931"/>
                          <a:gd name="connsiteX3" fmla="*/ 250521 w 548013"/>
                          <a:gd name="connsiteY3" fmla="*/ 0 h 68893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548013" h="688931">
                            <a:moveTo>
                              <a:pt x="250521" y="0"/>
                            </a:moveTo>
                            <a:lnTo>
                              <a:pt x="0" y="399267"/>
                            </a:lnTo>
                            <a:lnTo>
                              <a:pt x="548014" y="688932"/>
                            </a:lnTo>
                            <a:lnTo>
                              <a:pt x="250521" y="0"/>
                            </a:lnTo>
                            <a:close/>
                          </a:path>
                        </a:pathLst>
                      </a:custGeom>
                      <a:solidFill>
                        <a:srgbClr val="850B84"/>
                      </a:solidFill>
                      <a:ln w="7793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545" name="Freeform: Shape 4172"/>
                      <p:cNvSpPr/>
                      <p:nvPr/>
                    </p:nvSpPr>
                    <p:spPr>
                      <a:xfrm>
                        <a:off x="14048606" y="8890057"/>
                        <a:ext cx="594986" cy="195719"/>
                      </a:xfrm>
                      <a:custGeom>
                        <a:avLst/>
                        <a:gdLst>
                          <a:gd name="connsiteX0" fmla="*/ 532356 w 594986"/>
                          <a:gd name="connsiteY0" fmla="*/ 0 h 195719"/>
                          <a:gd name="connsiteX1" fmla="*/ 0 w 594986"/>
                          <a:gd name="connsiteY1" fmla="*/ 195719 h 195719"/>
                          <a:gd name="connsiteX2" fmla="*/ 594986 w 594986"/>
                          <a:gd name="connsiteY2" fmla="*/ 46973 h 195719"/>
                          <a:gd name="connsiteX3" fmla="*/ 532356 w 594986"/>
                          <a:gd name="connsiteY3" fmla="*/ 0 h 19571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594986" h="195719">
                            <a:moveTo>
                              <a:pt x="532356" y="0"/>
                            </a:moveTo>
                            <a:lnTo>
                              <a:pt x="0" y="195719"/>
                            </a:lnTo>
                            <a:lnTo>
                              <a:pt x="594986" y="46973"/>
                            </a:lnTo>
                            <a:lnTo>
                              <a:pt x="532356" y="0"/>
                            </a:lnTo>
                            <a:close/>
                          </a:path>
                        </a:pathLst>
                      </a:custGeom>
                      <a:solidFill>
                        <a:srgbClr val="C8023D"/>
                      </a:solidFill>
                      <a:ln w="7793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546" name="Freeform: Shape 4173"/>
                      <p:cNvSpPr/>
                      <p:nvPr/>
                    </p:nvSpPr>
                    <p:spPr>
                      <a:xfrm>
                        <a:off x="14393072" y="7042468"/>
                        <a:ext cx="297493" cy="274006"/>
                      </a:xfrm>
                      <a:custGeom>
                        <a:avLst/>
                        <a:gdLst>
                          <a:gd name="connsiteX0" fmla="*/ 0 w 297493"/>
                          <a:gd name="connsiteY0" fmla="*/ 227034 h 274006"/>
                          <a:gd name="connsiteX1" fmla="*/ 31315 w 297493"/>
                          <a:gd name="connsiteY1" fmla="*/ 274007 h 274006"/>
                          <a:gd name="connsiteX2" fmla="*/ 297493 w 297493"/>
                          <a:gd name="connsiteY2" fmla="*/ 0 h 274006"/>
                          <a:gd name="connsiteX3" fmla="*/ 0 w 297493"/>
                          <a:gd name="connsiteY3" fmla="*/ 227034 h 27400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97493" h="274006">
                            <a:moveTo>
                              <a:pt x="0" y="227034"/>
                            </a:moveTo>
                            <a:lnTo>
                              <a:pt x="31315" y="274007"/>
                            </a:lnTo>
                            <a:lnTo>
                              <a:pt x="297493" y="0"/>
                            </a:lnTo>
                            <a:lnTo>
                              <a:pt x="0" y="227034"/>
                            </a:lnTo>
                            <a:close/>
                          </a:path>
                        </a:pathLst>
                      </a:custGeom>
                      <a:solidFill>
                        <a:srgbClr val="341806"/>
                      </a:solidFill>
                      <a:ln w="7793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547" name="Freeform: Shape 4174"/>
                      <p:cNvSpPr/>
                      <p:nvPr/>
                    </p:nvSpPr>
                    <p:spPr>
                      <a:xfrm>
                        <a:off x="14424387" y="7316475"/>
                        <a:ext cx="336636" cy="266178"/>
                      </a:xfrm>
                      <a:custGeom>
                        <a:avLst/>
                        <a:gdLst>
                          <a:gd name="connsiteX0" fmla="*/ 328808 w 336636"/>
                          <a:gd name="connsiteY0" fmla="*/ 23486 h 266178"/>
                          <a:gd name="connsiteX1" fmla="*/ 0 w 336636"/>
                          <a:gd name="connsiteY1" fmla="*/ 0 h 266178"/>
                          <a:gd name="connsiteX2" fmla="*/ 336637 w 336636"/>
                          <a:gd name="connsiteY2" fmla="*/ 266178 h 266178"/>
                          <a:gd name="connsiteX3" fmla="*/ 328808 w 336636"/>
                          <a:gd name="connsiteY3" fmla="*/ 23486 h 26617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36636" h="266178">
                            <a:moveTo>
                              <a:pt x="328808" y="23486"/>
                            </a:moveTo>
                            <a:lnTo>
                              <a:pt x="0" y="0"/>
                            </a:lnTo>
                            <a:lnTo>
                              <a:pt x="336637" y="266178"/>
                            </a:lnTo>
                            <a:lnTo>
                              <a:pt x="328808" y="23486"/>
                            </a:lnTo>
                            <a:close/>
                          </a:path>
                        </a:pathLst>
                      </a:custGeom>
                      <a:solidFill>
                        <a:srgbClr val="291204"/>
                      </a:solidFill>
                      <a:ln w="7793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548" name="Freeform: Shape 4175"/>
                      <p:cNvSpPr/>
                      <p:nvPr/>
                    </p:nvSpPr>
                    <p:spPr>
                      <a:xfrm>
                        <a:off x="14346099" y="7316475"/>
                        <a:ext cx="414924" cy="845506"/>
                      </a:xfrm>
                      <a:custGeom>
                        <a:avLst/>
                        <a:gdLst>
                          <a:gd name="connsiteX0" fmla="*/ 78288 w 414924"/>
                          <a:gd name="connsiteY0" fmla="*/ 0 h 845506"/>
                          <a:gd name="connsiteX1" fmla="*/ 0 w 414924"/>
                          <a:gd name="connsiteY1" fmla="*/ 845507 h 845506"/>
                          <a:gd name="connsiteX2" fmla="*/ 414925 w 414924"/>
                          <a:gd name="connsiteY2" fmla="*/ 266178 h 845506"/>
                          <a:gd name="connsiteX3" fmla="*/ 78288 w 414924"/>
                          <a:gd name="connsiteY3" fmla="*/ 0 h 84550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414924" h="845506">
                            <a:moveTo>
                              <a:pt x="78288" y="0"/>
                            </a:moveTo>
                            <a:lnTo>
                              <a:pt x="0" y="845507"/>
                            </a:lnTo>
                            <a:lnTo>
                              <a:pt x="414925" y="266178"/>
                            </a:lnTo>
                            <a:lnTo>
                              <a:pt x="78288" y="0"/>
                            </a:lnTo>
                            <a:close/>
                          </a:path>
                        </a:pathLst>
                      </a:custGeom>
                      <a:solidFill>
                        <a:srgbClr val="E53B94"/>
                      </a:solidFill>
                      <a:ln w="7793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549" name="Freeform: Shape 4176"/>
                      <p:cNvSpPr/>
                      <p:nvPr/>
                    </p:nvSpPr>
                    <p:spPr>
                      <a:xfrm>
                        <a:off x="14690565" y="11771043"/>
                        <a:ext cx="219205" cy="211376"/>
                      </a:xfrm>
                      <a:custGeom>
                        <a:avLst/>
                        <a:gdLst>
                          <a:gd name="connsiteX0" fmla="*/ 46973 w 219205"/>
                          <a:gd name="connsiteY0" fmla="*/ 0 h 211376"/>
                          <a:gd name="connsiteX1" fmla="*/ 0 w 219205"/>
                          <a:gd name="connsiteY1" fmla="*/ 211377 h 211376"/>
                          <a:gd name="connsiteX2" fmla="*/ 219205 w 219205"/>
                          <a:gd name="connsiteY2" fmla="*/ 39144 h 211376"/>
                          <a:gd name="connsiteX3" fmla="*/ 46973 w 219205"/>
                          <a:gd name="connsiteY3" fmla="*/ 0 h 21137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19205" h="211376">
                            <a:moveTo>
                              <a:pt x="46973" y="0"/>
                            </a:moveTo>
                            <a:lnTo>
                              <a:pt x="0" y="211377"/>
                            </a:lnTo>
                            <a:lnTo>
                              <a:pt x="219205" y="39144"/>
                            </a:lnTo>
                            <a:lnTo>
                              <a:pt x="46973" y="0"/>
                            </a:lnTo>
                            <a:close/>
                          </a:path>
                        </a:pathLst>
                      </a:custGeom>
                      <a:solidFill>
                        <a:srgbClr val="383055"/>
                      </a:solidFill>
                      <a:ln w="7793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550" name="Freeform: Shape 4177"/>
                      <p:cNvSpPr/>
                      <p:nvPr/>
                    </p:nvSpPr>
                    <p:spPr>
                      <a:xfrm>
                        <a:off x="14761024" y="7347790"/>
                        <a:ext cx="375780" cy="281835"/>
                      </a:xfrm>
                      <a:custGeom>
                        <a:avLst/>
                        <a:gdLst>
                          <a:gd name="connsiteX0" fmla="*/ 78288 w 375780"/>
                          <a:gd name="connsiteY0" fmla="*/ 0 h 281835"/>
                          <a:gd name="connsiteX1" fmla="*/ 0 w 375780"/>
                          <a:gd name="connsiteY1" fmla="*/ 234863 h 281835"/>
                          <a:gd name="connsiteX2" fmla="*/ 375781 w 375780"/>
                          <a:gd name="connsiteY2" fmla="*/ 281836 h 281835"/>
                          <a:gd name="connsiteX3" fmla="*/ 78288 w 375780"/>
                          <a:gd name="connsiteY3" fmla="*/ 0 h 28183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75780" h="281835">
                            <a:moveTo>
                              <a:pt x="78288" y="0"/>
                            </a:moveTo>
                            <a:lnTo>
                              <a:pt x="0" y="234863"/>
                            </a:lnTo>
                            <a:lnTo>
                              <a:pt x="375781" y="281836"/>
                            </a:lnTo>
                            <a:lnTo>
                              <a:pt x="78288" y="0"/>
                            </a:lnTo>
                            <a:close/>
                          </a:path>
                        </a:pathLst>
                      </a:custGeom>
                      <a:solidFill>
                        <a:srgbClr val="B8128E"/>
                      </a:solidFill>
                      <a:ln w="7793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551" name="Freeform: Shape 4178"/>
                      <p:cNvSpPr/>
                      <p:nvPr/>
                    </p:nvSpPr>
                    <p:spPr>
                      <a:xfrm>
                        <a:off x="14690565" y="11544009"/>
                        <a:ext cx="211376" cy="227034"/>
                      </a:xfrm>
                      <a:custGeom>
                        <a:avLst/>
                        <a:gdLst>
                          <a:gd name="connsiteX0" fmla="*/ 0 w 211376"/>
                          <a:gd name="connsiteY0" fmla="*/ 0 h 227034"/>
                          <a:gd name="connsiteX1" fmla="*/ 46973 w 211376"/>
                          <a:gd name="connsiteY1" fmla="*/ 227034 h 227034"/>
                          <a:gd name="connsiteX2" fmla="*/ 211377 w 211376"/>
                          <a:gd name="connsiteY2" fmla="*/ 109603 h 227034"/>
                          <a:gd name="connsiteX3" fmla="*/ 0 w 211376"/>
                          <a:gd name="connsiteY3" fmla="*/ 0 h 22703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11376" h="227034">
                            <a:moveTo>
                              <a:pt x="0" y="0"/>
                            </a:moveTo>
                            <a:lnTo>
                              <a:pt x="46973" y="227034"/>
                            </a:lnTo>
                            <a:lnTo>
                              <a:pt x="211377" y="109603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39305F"/>
                      </a:solidFill>
                      <a:ln w="7793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552" name="Freeform: Shape 4179"/>
                      <p:cNvSpPr/>
                      <p:nvPr/>
                    </p:nvSpPr>
                    <p:spPr>
                      <a:xfrm>
                        <a:off x="14948914" y="9132749"/>
                        <a:ext cx="360123" cy="493212"/>
                      </a:xfrm>
                      <a:custGeom>
                        <a:avLst/>
                        <a:gdLst>
                          <a:gd name="connsiteX0" fmla="*/ 266178 w 360123"/>
                          <a:gd name="connsiteY0" fmla="*/ 0 h 493212"/>
                          <a:gd name="connsiteX1" fmla="*/ 0 w 360123"/>
                          <a:gd name="connsiteY1" fmla="*/ 86116 h 493212"/>
                          <a:gd name="connsiteX2" fmla="*/ 360123 w 360123"/>
                          <a:gd name="connsiteY2" fmla="*/ 493212 h 493212"/>
                          <a:gd name="connsiteX3" fmla="*/ 266178 w 360123"/>
                          <a:gd name="connsiteY3" fmla="*/ 0 h 49321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60123" h="493212">
                            <a:moveTo>
                              <a:pt x="266178" y="0"/>
                            </a:moveTo>
                            <a:lnTo>
                              <a:pt x="0" y="86116"/>
                            </a:lnTo>
                            <a:lnTo>
                              <a:pt x="360123" y="493212"/>
                            </a:lnTo>
                            <a:lnTo>
                              <a:pt x="266178" y="0"/>
                            </a:lnTo>
                            <a:close/>
                          </a:path>
                        </a:pathLst>
                      </a:custGeom>
                      <a:solidFill>
                        <a:srgbClr val="805AA7"/>
                      </a:solidFill>
                      <a:ln w="7793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553" name="Freeform: Shape 4180"/>
                      <p:cNvSpPr/>
                      <p:nvPr/>
                    </p:nvSpPr>
                    <p:spPr>
                      <a:xfrm>
                        <a:off x="15128976" y="12217283"/>
                        <a:ext cx="164404" cy="140917"/>
                      </a:xfrm>
                      <a:custGeom>
                        <a:avLst/>
                        <a:gdLst>
                          <a:gd name="connsiteX0" fmla="*/ 148747 w 164404"/>
                          <a:gd name="connsiteY0" fmla="*/ 0 h 140917"/>
                          <a:gd name="connsiteX1" fmla="*/ 0 w 164404"/>
                          <a:gd name="connsiteY1" fmla="*/ 101774 h 140917"/>
                          <a:gd name="connsiteX2" fmla="*/ 164404 w 164404"/>
                          <a:gd name="connsiteY2" fmla="*/ 140918 h 140917"/>
                          <a:gd name="connsiteX3" fmla="*/ 148747 w 164404"/>
                          <a:gd name="connsiteY3" fmla="*/ 0 h 14091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64404" h="140917">
                            <a:moveTo>
                              <a:pt x="148747" y="0"/>
                            </a:moveTo>
                            <a:lnTo>
                              <a:pt x="0" y="101774"/>
                            </a:lnTo>
                            <a:lnTo>
                              <a:pt x="164404" y="140918"/>
                            </a:lnTo>
                            <a:lnTo>
                              <a:pt x="148747" y="0"/>
                            </a:lnTo>
                            <a:close/>
                          </a:path>
                        </a:pathLst>
                      </a:custGeom>
                      <a:solidFill>
                        <a:srgbClr val="324276"/>
                      </a:solidFill>
                      <a:ln w="7793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554" name="Freeform: Shape 4181"/>
                      <p:cNvSpPr/>
                      <p:nvPr/>
                    </p:nvSpPr>
                    <p:spPr>
                      <a:xfrm>
                        <a:off x="14635763" y="11982420"/>
                        <a:ext cx="117431" cy="140917"/>
                      </a:xfrm>
                      <a:custGeom>
                        <a:avLst/>
                        <a:gdLst>
                          <a:gd name="connsiteX0" fmla="*/ 54801 w 117431"/>
                          <a:gd name="connsiteY0" fmla="*/ 0 h 140917"/>
                          <a:gd name="connsiteX1" fmla="*/ 0 w 117431"/>
                          <a:gd name="connsiteY1" fmla="*/ 140918 h 140917"/>
                          <a:gd name="connsiteX2" fmla="*/ 117432 w 117431"/>
                          <a:gd name="connsiteY2" fmla="*/ 78288 h 140917"/>
                          <a:gd name="connsiteX3" fmla="*/ 54801 w 117431"/>
                          <a:gd name="connsiteY3" fmla="*/ 0 h 14091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431" h="140917">
                            <a:moveTo>
                              <a:pt x="54801" y="0"/>
                            </a:moveTo>
                            <a:lnTo>
                              <a:pt x="0" y="140918"/>
                            </a:lnTo>
                            <a:lnTo>
                              <a:pt x="117432" y="78288"/>
                            </a:lnTo>
                            <a:lnTo>
                              <a:pt x="54801" y="0"/>
                            </a:lnTo>
                            <a:close/>
                          </a:path>
                        </a:pathLst>
                      </a:custGeom>
                      <a:solidFill>
                        <a:srgbClr val="3C3352"/>
                      </a:solidFill>
                      <a:ln w="7793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555" name="Freeform: Shape 4182"/>
                      <p:cNvSpPr/>
                      <p:nvPr/>
                    </p:nvSpPr>
                    <p:spPr>
                      <a:xfrm>
                        <a:off x="14768852" y="10823763"/>
                        <a:ext cx="140917" cy="328808"/>
                      </a:xfrm>
                      <a:custGeom>
                        <a:avLst/>
                        <a:gdLst>
                          <a:gd name="connsiteX0" fmla="*/ 0 w 140917"/>
                          <a:gd name="connsiteY0" fmla="*/ 0 h 328808"/>
                          <a:gd name="connsiteX1" fmla="*/ 0 w 140917"/>
                          <a:gd name="connsiteY1" fmla="*/ 328808 h 328808"/>
                          <a:gd name="connsiteX2" fmla="*/ 140918 w 140917"/>
                          <a:gd name="connsiteY2" fmla="*/ 7829 h 328808"/>
                          <a:gd name="connsiteX3" fmla="*/ 0 w 140917"/>
                          <a:gd name="connsiteY3" fmla="*/ 0 h 3288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40917" h="328808">
                            <a:moveTo>
                              <a:pt x="0" y="0"/>
                            </a:moveTo>
                            <a:lnTo>
                              <a:pt x="0" y="328808"/>
                            </a:lnTo>
                            <a:lnTo>
                              <a:pt x="140918" y="7829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3E4070"/>
                      </a:solidFill>
                      <a:ln w="7793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556" name="Freeform: Shape 4183"/>
                      <p:cNvSpPr/>
                      <p:nvPr/>
                    </p:nvSpPr>
                    <p:spPr>
                      <a:xfrm>
                        <a:off x="14635763" y="12060708"/>
                        <a:ext cx="117431" cy="187890"/>
                      </a:xfrm>
                      <a:custGeom>
                        <a:avLst/>
                        <a:gdLst>
                          <a:gd name="connsiteX0" fmla="*/ 0 w 117431"/>
                          <a:gd name="connsiteY0" fmla="*/ 62630 h 187890"/>
                          <a:gd name="connsiteX1" fmla="*/ 0 w 117431"/>
                          <a:gd name="connsiteY1" fmla="*/ 187890 h 187890"/>
                          <a:gd name="connsiteX2" fmla="*/ 117432 w 117431"/>
                          <a:gd name="connsiteY2" fmla="*/ 0 h 187890"/>
                          <a:gd name="connsiteX3" fmla="*/ 0 w 117431"/>
                          <a:gd name="connsiteY3" fmla="*/ 62630 h 18789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431" h="187890">
                            <a:moveTo>
                              <a:pt x="0" y="62630"/>
                            </a:moveTo>
                            <a:lnTo>
                              <a:pt x="0" y="187890"/>
                            </a:lnTo>
                            <a:lnTo>
                              <a:pt x="117432" y="0"/>
                            </a:lnTo>
                            <a:lnTo>
                              <a:pt x="0" y="62630"/>
                            </a:lnTo>
                            <a:close/>
                          </a:path>
                        </a:pathLst>
                      </a:custGeom>
                      <a:solidFill>
                        <a:srgbClr val="38425B"/>
                      </a:solidFill>
                      <a:ln w="7793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557" name="Freeform: Shape 4184"/>
                      <p:cNvSpPr/>
                      <p:nvPr/>
                    </p:nvSpPr>
                    <p:spPr>
                      <a:xfrm>
                        <a:off x="14753194" y="7120755"/>
                        <a:ext cx="133089" cy="227033"/>
                      </a:xfrm>
                      <a:custGeom>
                        <a:avLst/>
                        <a:gdLst>
                          <a:gd name="connsiteX0" fmla="*/ 0 w 133089"/>
                          <a:gd name="connsiteY0" fmla="*/ 219205 h 227034"/>
                          <a:gd name="connsiteX1" fmla="*/ 86116 w 133089"/>
                          <a:gd name="connsiteY1" fmla="*/ 227034 h 227034"/>
                          <a:gd name="connsiteX2" fmla="*/ 133089 w 133089"/>
                          <a:gd name="connsiteY2" fmla="*/ 0 h 227034"/>
                          <a:gd name="connsiteX3" fmla="*/ 0 w 133089"/>
                          <a:gd name="connsiteY3" fmla="*/ 219205 h 22703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33089" h="227034">
                            <a:moveTo>
                              <a:pt x="0" y="219205"/>
                            </a:moveTo>
                            <a:lnTo>
                              <a:pt x="86116" y="227034"/>
                            </a:lnTo>
                            <a:lnTo>
                              <a:pt x="133089" y="0"/>
                            </a:lnTo>
                            <a:lnTo>
                              <a:pt x="0" y="219205"/>
                            </a:lnTo>
                            <a:close/>
                          </a:path>
                        </a:pathLst>
                      </a:custGeom>
                      <a:solidFill>
                        <a:srgbClr val="170602"/>
                      </a:solidFill>
                      <a:ln w="7793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558" name="Freeform: Shape 4185"/>
                      <p:cNvSpPr/>
                      <p:nvPr/>
                    </p:nvSpPr>
                    <p:spPr>
                      <a:xfrm>
                        <a:off x="14690565" y="7042468"/>
                        <a:ext cx="195719" cy="297493"/>
                      </a:xfrm>
                      <a:custGeom>
                        <a:avLst/>
                        <a:gdLst>
                          <a:gd name="connsiteX0" fmla="*/ 0 w 195719"/>
                          <a:gd name="connsiteY0" fmla="*/ 0 h 297493"/>
                          <a:gd name="connsiteX1" fmla="*/ 62630 w 195719"/>
                          <a:gd name="connsiteY1" fmla="*/ 297493 h 297493"/>
                          <a:gd name="connsiteX2" fmla="*/ 195719 w 195719"/>
                          <a:gd name="connsiteY2" fmla="*/ 78288 h 297493"/>
                          <a:gd name="connsiteX3" fmla="*/ 0 w 195719"/>
                          <a:gd name="connsiteY3" fmla="*/ 0 h 29749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95719" h="297493">
                            <a:moveTo>
                              <a:pt x="0" y="0"/>
                            </a:moveTo>
                            <a:lnTo>
                              <a:pt x="62630" y="297493"/>
                            </a:lnTo>
                            <a:lnTo>
                              <a:pt x="195719" y="78288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3A1C07"/>
                      </a:solidFill>
                      <a:ln w="7793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559" name="Freeform: Shape 4186"/>
                      <p:cNvSpPr/>
                      <p:nvPr/>
                    </p:nvSpPr>
                    <p:spPr>
                      <a:xfrm>
                        <a:off x="15136804" y="7629626"/>
                        <a:ext cx="203547" cy="657616"/>
                      </a:xfrm>
                      <a:custGeom>
                        <a:avLst/>
                        <a:gdLst>
                          <a:gd name="connsiteX0" fmla="*/ 0 w 203547"/>
                          <a:gd name="connsiteY0" fmla="*/ 0 h 657616"/>
                          <a:gd name="connsiteX1" fmla="*/ 54801 w 203547"/>
                          <a:gd name="connsiteY1" fmla="*/ 657616 h 657616"/>
                          <a:gd name="connsiteX2" fmla="*/ 203548 w 203547"/>
                          <a:gd name="connsiteY2" fmla="*/ 195719 h 657616"/>
                          <a:gd name="connsiteX3" fmla="*/ 0 w 203547"/>
                          <a:gd name="connsiteY3" fmla="*/ 0 h 65761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03547" h="657616">
                            <a:moveTo>
                              <a:pt x="0" y="0"/>
                            </a:moveTo>
                            <a:lnTo>
                              <a:pt x="54801" y="657616"/>
                            </a:lnTo>
                            <a:lnTo>
                              <a:pt x="203548" y="195719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F024F"/>
                      </a:solidFill>
                      <a:ln w="7793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560" name="Freeform: Shape 4187"/>
                      <p:cNvSpPr/>
                      <p:nvPr/>
                    </p:nvSpPr>
                    <p:spPr>
                      <a:xfrm>
                        <a:off x="14588791" y="9719906"/>
                        <a:ext cx="712417" cy="579328"/>
                      </a:xfrm>
                      <a:custGeom>
                        <a:avLst/>
                        <a:gdLst>
                          <a:gd name="connsiteX0" fmla="*/ 0 w 712417"/>
                          <a:gd name="connsiteY0" fmla="*/ 360123 h 579328"/>
                          <a:gd name="connsiteX1" fmla="*/ 320979 w 712417"/>
                          <a:gd name="connsiteY1" fmla="*/ 579329 h 579328"/>
                          <a:gd name="connsiteX2" fmla="*/ 712418 w 712417"/>
                          <a:gd name="connsiteY2" fmla="*/ 0 h 579328"/>
                          <a:gd name="connsiteX3" fmla="*/ 0 w 712417"/>
                          <a:gd name="connsiteY3" fmla="*/ 360123 h 57932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712417" h="579328">
                            <a:moveTo>
                              <a:pt x="0" y="360123"/>
                            </a:moveTo>
                            <a:lnTo>
                              <a:pt x="320979" y="579329"/>
                            </a:lnTo>
                            <a:lnTo>
                              <a:pt x="712418" y="0"/>
                            </a:lnTo>
                            <a:lnTo>
                              <a:pt x="0" y="360123"/>
                            </a:lnTo>
                            <a:close/>
                          </a:path>
                        </a:pathLst>
                      </a:custGeom>
                      <a:solidFill>
                        <a:srgbClr val="1C3D72"/>
                      </a:solidFill>
                      <a:ln w="7793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561" name="Freeform: Shape 4188"/>
                      <p:cNvSpPr/>
                      <p:nvPr/>
                    </p:nvSpPr>
                    <p:spPr>
                      <a:xfrm>
                        <a:off x="14753195" y="7339961"/>
                        <a:ext cx="86116" cy="242691"/>
                      </a:xfrm>
                      <a:custGeom>
                        <a:avLst/>
                        <a:gdLst>
                          <a:gd name="connsiteX0" fmla="*/ 0 w 86116"/>
                          <a:gd name="connsiteY0" fmla="*/ 0 h 242691"/>
                          <a:gd name="connsiteX1" fmla="*/ 7829 w 86116"/>
                          <a:gd name="connsiteY1" fmla="*/ 242692 h 242691"/>
                          <a:gd name="connsiteX2" fmla="*/ 86116 w 86116"/>
                          <a:gd name="connsiteY2" fmla="*/ 7829 h 242691"/>
                          <a:gd name="connsiteX3" fmla="*/ 0 w 86116"/>
                          <a:gd name="connsiteY3" fmla="*/ 0 h 24269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86116" h="242691">
                            <a:moveTo>
                              <a:pt x="0" y="0"/>
                            </a:moveTo>
                            <a:lnTo>
                              <a:pt x="7829" y="242692"/>
                            </a:lnTo>
                            <a:lnTo>
                              <a:pt x="86116" y="7829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381E07"/>
                      </a:solidFill>
                      <a:ln w="7793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562" name="Freeform: Shape 4189"/>
                      <p:cNvSpPr/>
                      <p:nvPr/>
                    </p:nvSpPr>
                    <p:spPr>
                      <a:xfrm>
                        <a:off x="14588791" y="8937030"/>
                        <a:ext cx="360123" cy="587157"/>
                      </a:xfrm>
                      <a:custGeom>
                        <a:avLst/>
                        <a:gdLst>
                          <a:gd name="connsiteX0" fmla="*/ 54801 w 360123"/>
                          <a:gd name="connsiteY0" fmla="*/ 0 h 587157"/>
                          <a:gd name="connsiteX1" fmla="*/ 0 w 360123"/>
                          <a:gd name="connsiteY1" fmla="*/ 587158 h 587157"/>
                          <a:gd name="connsiteX2" fmla="*/ 360123 w 360123"/>
                          <a:gd name="connsiteY2" fmla="*/ 281836 h 587157"/>
                          <a:gd name="connsiteX3" fmla="*/ 54801 w 360123"/>
                          <a:gd name="connsiteY3" fmla="*/ 0 h 58715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60123" h="587157">
                            <a:moveTo>
                              <a:pt x="54801" y="0"/>
                            </a:moveTo>
                            <a:lnTo>
                              <a:pt x="0" y="587158"/>
                            </a:lnTo>
                            <a:lnTo>
                              <a:pt x="360123" y="281836"/>
                            </a:lnTo>
                            <a:lnTo>
                              <a:pt x="54801" y="0"/>
                            </a:lnTo>
                            <a:close/>
                          </a:path>
                        </a:pathLst>
                      </a:custGeom>
                      <a:solidFill>
                        <a:srgbClr val="342A9A"/>
                      </a:solidFill>
                      <a:ln w="7793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563" name="Freeform: Shape 4190"/>
                      <p:cNvSpPr/>
                      <p:nvPr/>
                    </p:nvSpPr>
                    <p:spPr>
                      <a:xfrm>
                        <a:off x="14588791" y="9524187"/>
                        <a:ext cx="720246" cy="195719"/>
                      </a:xfrm>
                      <a:custGeom>
                        <a:avLst/>
                        <a:gdLst>
                          <a:gd name="connsiteX0" fmla="*/ 0 w 720246"/>
                          <a:gd name="connsiteY0" fmla="*/ 0 h 195719"/>
                          <a:gd name="connsiteX1" fmla="*/ 712418 w 720246"/>
                          <a:gd name="connsiteY1" fmla="*/ 195719 h 195719"/>
                          <a:gd name="connsiteX2" fmla="*/ 720247 w 720246"/>
                          <a:gd name="connsiteY2" fmla="*/ 101774 h 195719"/>
                          <a:gd name="connsiteX3" fmla="*/ 0 w 720246"/>
                          <a:gd name="connsiteY3" fmla="*/ 0 h 19571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720246" h="195719">
                            <a:moveTo>
                              <a:pt x="0" y="0"/>
                            </a:moveTo>
                            <a:lnTo>
                              <a:pt x="712418" y="195719"/>
                            </a:lnTo>
                            <a:lnTo>
                              <a:pt x="720247" y="101774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332D99"/>
                      </a:solidFill>
                      <a:ln w="7793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564" name="Freeform: Shape 4191"/>
                      <p:cNvSpPr/>
                      <p:nvPr/>
                    </p:nvSpPr>
                    <p:spPr>
                      <a:xfrm>
                        <a:off x="14541818" y="6290906"/>
                        <a:ext cx="383609" cy="187890"/>
                      </a:xfrm>
                      <a:custGeom>
                        <a:avLst/>
                        <a:gdLst>
                          <a:gd name="connsiteX0" fmla="*/ 0 w 383609"/>
                          <a:gd name="connsiteY0" fmla="*/ 0 h 187890"/>
                          <a:gd name="connsiteX1" fmla="*/ 54801 w 383609"/>
                          <a:gd name="connsiteY1" fmla="*/ 39144 h 187890"/>
                          <a:gd name="connsiteX2" fmla="*/ 383610 w 383609"/>
                          <a:gd name="connsiteY2" fmla="*/ 187890 h 187890"/>
                          <a:gd name="connsiteX3" fmla="*/ 0 w 383609"/>
                          <a:gd name="connsiteY3" fmla="*/ 0 h 18789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83609" h="187890">
                            <a:moveTo>
                              <a:pt x="0" y="0"/>
                            </a:moveTo>
                            <a:lnTo>
                              <a:pt x="54801" y="39144"/>
                            </a:lnTo>
                            <a:lnTo>
                              <a:pt x="383610" y="18789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AD9E1"/>
                      </a:solidFill>
                      <a:ln w="7793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565" name="Freeform: Shape 4192"/>
                      <p:cNvSpPr/>
                      <p:nvPr/>
                    </p:nvSpPr>
                    <p:spPr>
                      <a:xfrm>
                        <a:off x="14588791" y="9524187"/>
                        <a:ext cx="712417" cy="555842"/>
                      </a:xfrm>
                      <a:custGeom>
                        <a:avLst/>
                        <a:gdLst>
                          <a:gd name="connsiteX0" fmla="*/ 0 w 712417"/>
                          <a:gd name="connsiteY0" fmla="*/ 0 h 555842"/>
                          <a:gd name="connsiteX1" fmla="*/ 0 w 712417"/>
                          <a:gd name="connsiteY1" fmla="*/ 555842 h 555842"/>
                          <a:gd name="connsiteX2" fmla="*/ 712418 w 712417"/>
                          <a:gd name="connsiteY2" fmla="*/ 195719 h 555842"/>
                          <a:gd name="connsiteX3" fmla="*/ 0 w 712417"/>
                          <a:gd name="connsiteY3" fmla="*/ 0 h 55584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712417" h="555842">
                            <a:moveTo>
                              <a:pt x="0" y="0"/>
                            </a:moveTo>
                            <a:lnTo>
                              <a:pt x="0" y="555842"/>
                            </a:lnTo>
                            <a:lnTo>
                              <a:pt x="712418" y="195719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501C67"/>
                      </a:solidFill>
                      <a:ln w="7793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566" name="Freeform: Shape 4193"/>
                      <p:cNvSpPr/>
                      <p:nvPr/>
                    </p:nvSpPr>
                    <p:spPr>
                      <a:xfrm>
                        <a:off x="14588791" y="10080030"/>
                        <a:ext cx="320979" cy="352294"/>
                      </a:xfrm>
                      <a:custGeom>
                        <a:avLst/>
                        <a:gdLst>
                          <a:gd name="connsiteX0" fmla="*/ 0 w 320979"/>
                          <a:gd name="connsiteY0" fmla="*/ 0 h 352294"/>
                          <a:gd name="connsiteX1" fmla="*/ 125260 w 320979"/>
                          <a:gd name="connsiteY1" fmla="*/ 352295 h 352294"/>
                          <a:gd name="connsiteX2" fmla="*/ 320979 w 320979"/>
                          <a:gd name="connsiteY2" fmla="*/ 219205 h 352294"/>
                          <a:gd name="connsiteX3" fmla="*/ 0 w 320979"/>
                          <a:gd name="connsiteY3" fmla="*/ 0 h 35229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20979" h="352294">
                            <a:moveTo>
                              <a:pt x="0" y="0"/>
                            </a:moveTo>
                            <a:lnTo>
                              <a:pt x="125260" y="352295"/>
                            </a:lnTo>
                            <a:lnTo>
                              <a:pt x="320979" y="219205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36293D"/>
                      </a:solidFill>
                      <a:ln w="7793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567" name="Freeform: Shape 4194"/>
                      <p:cNvSpPr/>
                      <p:nvPr/>
                    </p:nvSpPr>
                    <p:spPr>
                      <a:xfrm>
                        <a:off x="15160291" y="8287242"/>
                        <a:ext cx="227034" cy="469726"/>
                      </a:xfrm>
                      <a:custGeom>
                        <a:avLst/>
                        <a:gdLst>
                          <a:gd name="connsiteX0" fmla="*/ 31315 w 227034"/>
                          <a:gd name="connsiteY0" fmla="*/ 0 h 469726"/>
                          <a:gd name="connsiteX1" fmla="*/ 0 w 227034"/>
                          <a:gd name="connsiteY1" fmla="*/ 469726 h 469726"/>
                          <a:gd name="connsiteX2" fmla="*/ 227034 w 227034"/>
                          <a:gd name="connsiteY2" fmla="*/ 203548 h 469726"/>
                          <a:gd name="connsiteX3" fmla="*/ 31315 w 227034"/>
                          <a:gd name="connsiteY3" fmla="*/ 0 h 46972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27034" h="469726">
                            <a:moveTo>
                              <a:pt x="31315" y="0"/>
                            </a:moveTo>
                            <a:lnTo>
                              <a:pt x="0" y="469726"/>
                            </a:lnTo>
                            <a:lnTo>
                              <a:pt x="227034" y="203548"/>
                            </a:lnTo>
                            <a:lnTo>
                              <a:pt x="31315" y="0"/>
                            </a:lnTo>
                            <a:close/>
                          </a:path>
                        </a:pathLst>
                      </a:custGeom>
                      <a:solidFill>
                        <a:srgbClr val="7D1536"/>
                      </a:solidFill>
                      <a:ln w="7793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568" name="Freeform: Shape 4195"/>
                      <p:cNvSpPr/>
                      <p:nvPr/>
                    </p:nvSpPr>
                    <p:spPr>
                      <a:xfrm>
                        <a:off x="14737537" y="11653612"/>
                        <a:ext cx="172232" cy="156575"/>
                      </a:xfrm>
                      <a:custGeom>
                        <a:avLst/>
                        <a:gdLst>
                          <a:gd name="connsiteX0" fmla="*/ 164404 w 172232"/>
                          <a:gd name="connsiteY0" fmla="*/ 0 h 156575"/>
                          <a:gd name="connsiteX1" fmla="*/ 0 w 172232"/>
                          <a:gd name="connsiteY1" fmla="*/ 117432 h 156575"/>
                          <a:gd name="connsiteX2" fmla="*/ 172233 w 172232"/>
                          <a:gd name="connsiteY2" fmla="*/ 156575 h 156575"/>
                          <a:gd name="connsiteX3" fmla="*/ 164404 w 172232"/>
                          <a:gd name="connsiteY3" fmla="*/ 0 h 15657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72232" h="156575">
                            <a:moveTo>
                              <a:pt x="164404" y="0"/>
                            </a:moveTo>
                            <a:lnTo>
                              <a:pt x="0" y="117432"/>
                            </a:lnTo>
                            <a:lnTo>
                              <a:pt x="172233" y="156575"/>
                            </a:lnTo>
                            <a:lnTo>
                              <a:pt x="164404" y="0"/>
                            </a:lnTo>
                            <a:close/>
                          </a:path>
                        </a:pathLst>
                      </a:custGeom>
                      <a:solidFill>
                        <a:srgbClr val="363054"/>
                      </a:solidFill>
                      <a:ln w="7793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569" name="Freeform: Shape 4196"/>
                      <p:cNvSpPr/>
                      <p:nvPr/>
                    </p:nvSpPr>
                    <p:spPr>
                      <a:xfrm>
                        <a:off x="14549647" y="6478797"/>
                        <a:ext cx="438410" cy="399267"/>
                      </a:xfrm>
                      <a:custGeom>
                        <a:avLst/>
                        <a:gdLst>
                          <a:gd name="connsiteX0" fmla="*/ 375781 w 438410"/>
                          <a:gd name="connsiteY0" fmla="*/ 0 h 399267"/>
                          <a:gd name="connsiteX1" fmla="*/ 0 w 438410"/>
                          <a:gd name="connsiteY1" fmla="*/ 31315 h 399267"/>
                          <a:gd name="connsiteX2" fmla="*/ 438411 w 438410"/>
                          <a:gd name="connsiteY2" fmla="*/ 399267 h 399267"/>
                          <a:gd name="connsiteX3" fmla="*/ 375781 w 438410"/>
                          <a:gd name="connsiteY3" fmla="*/ 0 h 39926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438410" h="399267">
                            <a:moveTo>
                              <a:pt x="375781" y="0"/>
                            </a:moveTo>
                            <a:lnTo>
                              <a:pt x="0" y="31315"/>
                            </a:lnTo>
                            <a:lnTo>
                              <a:pt x="438411" y="399267"/>
                            </a:lnTo>
                            <a:lnTo>
                              <a:pt x="375781" y="0"/>
                            </a:lnTo>
                            <a:close/>
                          </a:path>
                        </a:pathLst>
                      </a:custGeom>
                      <a:solidFill>
                        <a:srgbClr val="623012"/>
                      </a:solidFill>
                      <a:ln w="7793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570" name="Freeform: Shape 4197"/>
                      <p:cNvSpPr/>
                      <p:nvPr/>
                    </p:nvSpPr>
                    <p:spPr>
                      <a:xfrm>
                        <a:off x="14549647" y="6510112"/>
                        <a:ext cx="438410" cy="532356"/>
                      </a:xfrm>
                      <a:custGeom>
                        <a:avLst/>
                        <a:gdLst>
                          <a:gd name="connsiteX0" fmla="*/ 0 w 438410"/>
                          <a:gd name="connsiteY0" fmla="*/ 0 h 532356"/>
                          <a:gd name="connsiteX1" fmla="*/ 140918 w 438410"/>
                          <a:gd name="connsiteY1" fmla="*/ 532356 h 532356"/>
                          <a:gd name="connsiteX2" fmla="*/ 438411 w 438410"/>
                          <a:gd name="connsiteY2" fmla="*/ 367952 h 532356"/>
                          <a:gd name="connsiteX3" fmla="*/ 0 w 438410"/>
                          <a:gd name="connsiteY3" fmla="*/ 0 h 53235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438410" h="532356">
                            <a:moveTo>
                              <a:pt x="0" y="0"/>
                            </a:moveTo>
                            <a:lnTo>
                              <a:pt x="140918" y="532356"/>
                            </a:lnTo>
                            <a:lnTo>
                              <a:pt x="438411" y="367952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623012"/>
                      </a:solidFill>
                      <a:ln w="7793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571" name="Freeform: Shape 4198"/>
                      <p:cNvSpPr/>
                      <p:nvPr/>
                    </p:nvSpPr>
                    <p:spPr>
                      <a:xfrm>
                        <a:off x="14690565" y="6878064"/>
                        <a:ext cx="297493" cy="242691"/>
                      </a:xfrm>
                      <a:custGeom>
                        <a:avLst/>
                        <a:gdLst>
                          <a:gd name="connsiteX0" fmla="*/ 0 w 297493"/>
                          <a:gd name="connsiteY0" fmla="*/ 164404 h 242691"/>
                          <a:gd name="connsiteX1" fmla="*/ 195719 w 297493"/>
                          <a:gd name="connsiteY1" fmla="*/ 242692 h 242691"/>
                          <a:gd name="connsiteX2" fmla="*/ 297493 w 297493"/>
                          <a:gd name="connsiteY2" fmla="*/ 0 h 242691"/>
                          <a:gd name="connsiteX3" fmla="*/ 0 w 297493"/>
                          <a:gd name="connsiteY3" fmla="*/ 164404 h 24269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97493" h="242691">
                            <a:moveTo>
                              <a:pt x="0" y="164404"/>
                            </a:moveTo>
                            <a:lnTo>
                              <a:pt x="195719" y="242692"/>
                            </a:lnTo>
                            <a:lnTo>
                              <a:pt x="297493" y="0"/>
                            </a:lnTo>
                            <a:lnTo>
                              <a:pt x="0" y="164404"/>
                            </a:lnTo>
                            <a:close/>
                          </a:path>
                        </a:pathLst>
                      </a:custGeom>
                      <a:solidFill>
                        <a:srgbClr val="5C3110"/>
                      </a:solidFill>
                      <a:ln w="7793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572" name="Freeform: Shape 4199"/>
                      <p:cNvSpPr/>
                      <p:nvPr/>
                    </p:nvSpPr>
                    <p:spPr>
                      <a:xfrm>
                        <a:off x="15011544" y="12138996"/>
                        <a:ext cx="148746" cy="180061"/>
                      </a:xfrm>
                      <a:custGeom>
                        <a:avLst/>
                        <a:gdLst>
                          <a:gd name="connsiteX0" fmla="*/ 0 w 148746"/>
                          <a:gd name="connsiteY0" fmla="*/ 86116 h 180061"/>
                          <a:gd name="connsiteX1" fmla="*/ 117432 w 148746"/>
                          <a:gd name="connsiteY1" fmla="*/ 180062 h 180061"/>
                          <a:gd name="connsiteX2" fmla="*/ 148747 w 148746"/>
                          <a:gd name="connsiteY2" fmla="*/ 0 h 180061"/>
                          <a:gd name="connsiteX3" fmla="*/ 0 w 148746"/>
                          <a:gd name="connsiteY3" fmla="*/ 86116 h 18006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48746" h="180061">
                            <a:moveTo>
                              <a:pt x="0" y="86116"/>
                            </a:moveTo>
                            <a:lnTo>
                              <a:pt x="117432" y="180062"/>
                            </a:lnTo>
                            <a:lnTo>
                              <a:pt x="148747" y="0"/>
                            </a:lnTo>
                            <a:lnTo>
                              <a:pt x="0" y="86116"/>
                            </a:lnTo>
                            <a:close/>
                          </a:path>
                        </a:pathLst>
                      </a:custGeom>
                      <a:solidFill>
                        <a:srgbClr val="2F3D60"/>
                      </a:solidFill>
                      <a:ln w="7793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573" name="Freeform: Shape 4200"/>
                      <p:cNvSpPr/>
                      <p:nvPr/>
                    </p:nvSpPr>
                    <p:spPr>
                      <a:xfrm>
                        <a:off x="15011544" y="12037222"/>
                        <a:ext cx="148746" cy="187890"/>
                      </a:xfrm>
                      <a:custGeom>
                        <a:avLst/>
                        <a:gdLst>
                          <a:gd name="connsiteX0" fmla="*/ 101774 w 148746"/>
                          <a:gd name="connsiteY0" fmla="*/ 0 h 187890"/>
                          <a:gd name="connsiteX1" fmla="*/ 0 w 148746"/>
                          <a:gd name="connsiteY1" fmla="*/ 187890 h 187890"/>
                          <a:gd name="connsiteX2" fmla="*/ 148747 w 148746"/>
                          <a:gd name="connsiteY2" fmla="*/ 101774 h 187890"/>
                          <a:gd name="connsiteX3" fmla="*/ 101774 w 148746"/>
                          <a:gd name="connsiteY3" fmla="*/ 0 h 18789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48746" h="187890">
                            <a:moveTo>
                              <a:pt x="101774" y="0"/>
                            </a:moveTo>
                            <a:lnTo>
                              <a:pt x="0" y="187890"/>
                            </a:lnTo>
                            <a:lnTo>
                              <a:pt x="148747" y="101774"/>
                            </a:lnTo>
                            <a:lnTo>
                              <a:pt x="101774" y="0"/>
                            </a:lnTo>
                            <a:close/>
                          </a:path>
                        </a:pathLst>
                      </a:custGeom>
                      <a:solidFill>
                        <a:srgbClr val="384474"/>
                      </a:solidFill>
                      <a:ln w="7793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574" name="Freeform: Shape 4201"/>
                      <p:cNvSpPr/>
                      <p:nvPr/>
                    </p:nvSpPr>
                    <p:spPr>
                      <a:xfrm>
                        <a:off x="14753195" y="11966763"/>
                        <a:ext cx="289664" cy="258349"/>
                      </a:xfrm>
                      <a:custGeom>
                        <a:avLst/>
                        <a:gdLst>
                          <a:gd name="connsiteX0" fmla="*/ 0 w 289664"/>
                          <a:gd name="connsiteY0" fmla="*/ 93945 h 258349"/>
                          <a:gd name="connsiteX1" fmla="*/ 258349 w 289664"/>
                          <a:gd name="connsiteY1" fmla="*/ 258349 h 258349"/>
                          <a:gd name="connsiteX2" fmla="*/ 289664 w 289664"/>
                          <a:gd name="connsiteY2" fmla="*/ 0 h 258349"/>
                          <a:gd name="connsiteX3" fmla="*/ 0 w 289664"/>
                          <a:gd name="connsiteY3" fmla="*/ 93945 h 25834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89664" h="258349">
                            <a:moveTo>
                              <a:pt x="0" y="93945"/>
                            </a:moveTo>
                            <a:lnTo>
                              <a:pt x="258349" y="258349"/>
                            </a:lnTo>
                            <a:lnTo>
                              <a:pt x="289664" y="0"/>
                            </a:lnTo>
                            <a:lnTo>
                              <a:pt x="0" y="93945"/>
                            </a:lnTo>
                            <a:close/>
                          </a:path>
                        </a:pathLst>
                      </a:custGeom>
                      <a:solidFill>
                        <a:srgbClr val="2E3966"/>
                      </a:solidFill>
                      <a:ln w="7793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575" name="Freeform: Shape 4202"/>
                      <p:cNvSpPr/>
                      <p:nvPr/>
                    </p:nvSpPr>
                    <p:spPr>
                      <a:xfrm>
                        <a:off x="14635763" y="12060708"/>
                        <a:ext cx="375780" cy="187890"/>
                      </a:xfrm>
                      <a:custGeom>
                        <a:avLst/>
                        <a:gdLst>
                          <a:gd name="connsiteX0" fmla="*/ 117432 w 375780"/>
                          <a:gd name="connsiteY0" fmla="*/ 0 h 187890"/>
                          <a:gd name="connsiteX1" fmla="*/ 0 w 375780"/>
                          <a:gd name="connsiteY1" fmla="*/ 187890 h 187890"/>
                          <a:gd name="connsiteX2" fmla="*/ 375781 w 375780"/>
                          <a:gd name="connsiteY2" fmla="*/ 164404 h 187890"/>
                          <a:gd name="connsiteX3" fmla="*/ 117432 w 375780"/>
                          <a:gd name="connsiteY3" fmla="*/ 0 h 18789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75780" h="187890">
                            <a:moveTo>
                              <a:pt x="117432" y="0"/>
                            </a:moveTo>
                            <a:lnTo>
                              <a:pt x="0" y="187890"/>
                            </a:lnTo>
                            <a:lnTo>
                              <a:pt x="375781" y="164404"/>
                            </a:lnTo>
                            <a:lnTo>
                              <a:pt x="117432" y="0"/>
                            </a:lnTo>
                            <a:close/>
                          </a:path>
                        </a:pathLst>
                      </a:custGeom>
                      <a:solidFill>
                        <a:srgbClr val="2B3C5A"/>
                      </a:solidFill>
                      <a:ln w="7793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576" name="Freeform: Shape 4203"/>
                      <p:cNvSpPr/>
                      <p:nvPr/>
                    </p:nvSpPr>
                    <p:spPr>
                      <a:xfrm>
                        <a:off x="15011544" y="11966763"/>
                        <a:ext cx="101773" cy="258349"/>
                      </a:xfrm>
                      <a:custGeom>
                        <a:avLst/>
                        <a:gdLst>
                          <a:gd name="connsiteX0" fmla="*/ 31315 w 101773"/>
                          <a:gd name="connsiteY0" fmla="*/ 0 h 258349"/>
                          <a:gd name="connsiteX1" fmla="*/ 0 w 101773"/>
                          <a:gd name="connsiteY1" fmla="*/ 258349 h 258349"/>
                          <a:gd name="connsiteX2" fmla="*/ 101774 w 101773"/>
                          <a:gd name="connsiteY2" fmla="*/ 70459 h 258349"/>
                          <a:gd name="connsiteX3" fmla="*/ 31315 w 101773"/>
                          <a:gd name="connsiteY3" fmla="*/ 0 h 25834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01773" h="258349">
                            <a:moveTo>
                              <a:pt x="31315" y="0"/>
                            </a:moveTo>
                            <a:lnTo>
                              <a:pt x="0" y="258349"/>
                            </a:lnTo>
                            <a:lnTo>
                              <a:pt x="101774" y="70459"/>
                            </a:lnTo>
                            <a:lnTo>
                              <a:pt x="31315" y="0"/>
                            </a:lnTo>
                            <a:close/>
                          </a:path>
                        </a:pathLst>
                      </a:custGeom>
                      <a:solidFill>
                        <a:srgbClr val="323965"/>
                      </a:solidFill>
                      <a:ln w="7793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577" name="Freeform: Shape 4204"/>
                      <p:cNvSpPr/>
                      <p:nvPr/>
                    </p:nvSpPr>
                    <p:spPr>
                      <a:xfrm>
                        <a:off x="14753195" y="11810187"/>
                        <a:ext cx="289664" cy="250520"/>
                      </a:xfrm>
                      <a:custGeom>
                        <a:avLst/>
                        <a:gdLst>
                          <a:gd name="connsiteX0" fmla="*/ 156575 w 289664"/>
                          <a:gd name="connsiteY0" fmla="*/ 0 h 250520"/>
                          <a:gd name="connsiteX1" fmla="*/ 0 w 289664"/>
                          <a:gd name="connsiteY1" fmla="*/ 250521 h 250520"/>
                          <a:gd name="connsiteX2" fmla="*/ 289664 w 289664"/>
                          <a:gd name="connsiteY2" fmla="*/ 156575 h 250520"/>
                          <a:gd name="connsiteX3" fmla="*/ 156575 w 289664"/>
                          <a:gd name="connsiteY3" fmla="*/ 0 h 25052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89664" h="250520">
                            <a:moveTo>
                              <a:pt x="156575" y="0"/>
                            </a:moveTo>
                            <a:lnTo>
                              <a:pt x="0" y="250521"/>
                            </a:lnTo>
                            <a:lnTo>
                              <a:pt x="289664" y="156575"/>
                            </a:lnTo>
                            <a:lnTo>
                              <a:pt x="156575" y="0"/>
                            </a:lnTo>
                            <a:close/>
                          </a:path>
                        </a:pathLst>
                      </a:custGeom>
                      <a:solidFill>
                        <a:srgbClr val="173A40"/>
                      </a:solidFill>
                      <a:ln w="7793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578" name="Freeform: Shape 4205"/>
                      <p:cNvSpPr/>
                      <p:nvPr/>
                    </p:nvSpPr>
                    <p:spPr>
                      <a:xfrm>
                        <a:off x="14690565" y="11152571"/>
                        <a:ext cx="352294" cy="391438"/>
                      </a:xfrm>
                      <a:custGeom>
                        <a:avLst/>
                        <a:gdLst>
                          <a:gd name="connsiteX0" fmla="*/ 78288 w 352294"/>
                          <a:gd name="connsiteY0" fmla="*/ 0 h 391438"/>
                          <a:gd name="connsiteX1" fmla="*/ 0 w 352294"/>
                          <a:gd name="connsiteY1" fmla="*/ 391438 h 391438"/>
                          <a:gd name="connsiteX2" fmla="*/ 352295 w 352294"/>
                          <a:gd name="connsiteY2" fmla="*/ 313151 h 391438"/>
                          <a:gd name="connsiteX3" fmla="*/ 78288 w 352294"/>
                          <a:gd name="connsiteY3" fmla="*/ 0 h 3914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52294" h="391438">
                            <a:moveTo>
                              <a:pt x="78288" y="0"/>
                            </a:moveTo>
                            <a:lnTo>
                              <a:pt x="0" y="391438"/>
                            </a:lnTo>
                            <a:lnTo>
                              <a:pt x="352295" y="313151"/>
                            </a:lnTo>
                            <a:lnTo>
                              <a:pt x="78288" y="0"/>
                            </a:lnTo>
                            <a:close/>
                          </a:path>
                        </a:pathLst>
                      </a:custGeom>
                      <a:solidFill>
                        <a:srgbClr val="3A335F"/>
                      </a:solidFill>
                      <a:ln w="7793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579" name="Freeform: Shape 4206"/>
                      <p:cNvSpPr/>
                      <p:nvPr/>
                    </p:nvSpPr>
                    <p:spPr>
                      <a:xfrm>
                        <a:off x="14690565" y="11465722"/>
                        <a:ext cx="352294" cy="187890"/>
                      </a:xfrm>
                      <a:custGeom>
                        <a:avLst/>
                        <a:gdLst>
                          <a:gd name="connsiteX0" fmla="*/ 0 w 352294"/>
                          <a:gd name="connsiteY0" fmla="*/ 78288 h 187890"/>
                          <a:gd name="connsiteX1" fmla="*/ 211377 w 352294"/>
                          <a:gd name="connsiteY1" fmla="*/ 187890 h 187890"/>
                          <a:gd name="connsiteX2" fmla="*/ 352295 w 352294"/>
                          <a:gd name="connsiteY2" fmla="*/ 0 h 187890"/>
                          <a:gd name="connsiteX3" fmla="*/ 0 w 352294"/>
                          <a:gd name="connsiteY3" fmla="*/ 78288 h 18789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52294" h="187890">
                            <a:moveTo>
                              <a:pt x="0" y="78288"/>
                            </a:moveTo>
                            <a:lnTo>
                              <a:pt x="211377" y="187890"/>
                            </a:lnTo>
                            <a:lnTo>
                              <a:pt x="352295" y="0"/>
                            </a:lnTo>
                            <a:lnTo>
                              <a:pt x="0" y="78288"/>
                            </a:lnTo>
                            <a:close/>
                          </a:path>
                        </a:pathLst>
                      </a:custGeom>
                      <a:solidFill>
                        <a:srgbClr val="39305D"/>
                      </a:solidFill>
                      <a:ln w="7793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580" name="Freeform: Shape 4207"/>
                      <p:cNvSpPr/>
                      <p:nvPr/>
                    </p:nvSpPr>
                    <p:spPr>
                      <a:xfrm>
                        <a:off x="14768852" y="10831591"/>
                        <a:ext cx="274006" cy="634130"/>
                      </a:xfrm>
                      <a:custGeom>
                        <a:avLst/>
                        <a:gdLst>
                          <a:gd name="connsiteX0" fmla="*/ 140918 w 274006"/>
                          <a:gd name="connsiteY0" fmla="*/ 0 h 634130"/>
                          <a:gd name="connsiteX1" fmla="*/ 0 w 274006"/>
                          <a:gd name="connsiteY1" fmla="*/ 320979 h 634130"/>
                          <a:gd name="connsiteX2" fmla="*/ 274007 w 274006"/>
                          <a:gd name="connsiteY2" fmla="*/ 634130 h 634130"/>
                          <a:gd name="connsiteX3" fmla="*/ 140918 w 274006"/>
                          <a:gd name="connsiteY3" fmla="*/ 0 h 63413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74006" h="634130">
                            <a:moveTo>
                              <a:pt x="140918" y="0"/>
                            </a:moveTo>
                            <a:lnTo>
                              <a:pt x="0" y="320979"/>
                            </a:lnTo>
                            <a:lnTo>
                              <a:pt x="274007" y="634130"/>
                            </a:lnTo>
                            <a:lnTo>
                              <a:pt x="140918" y="0"/>
                            </a:lnTo>
                            <a:close/>
                          </a:path>
                        </a:pathLst>
                      </a:custGeom>
                      <a:solidFill>
                        <a:srgbClr val="3A335F"/>
                      </a:solidFill>
                      <a:ln w="7793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581" name="Freeform: Shape 4208"/>
                      <p:cNvSpPr/>
                      <p:nvPr/>
                    </p:nvSpPr>
                    <p:spPr>
                      <a:xfrm>
                        <a:off x="14901941" y="11653612"/>
                        <a:ext cx="187890" cy="156575"/>
                      </a:xfrm>
                      <a:custGeom>
                        <a:avLst/>
                        <a:gdLst>
                          <a:gd name="connsiteX0" fmla="*/ 0 w 187890"/>
                          <a:gd name="connsiteY0" fmla="*/ 0 h 156575"/>
                          <a:gd name="connsiteX1" fmla="*/ 7829 w 187890"/>
                          <a:gd name="connsiteY1" fmla="*/ 156575 h 156575"/>
                          <a:gd name="connsiteX2" fmla="*/ 187890 w 187890"/>
                          <a:gd name="connsiteY2" fmla="*/ 39144 h 156575"/>
                          <a:gd name="connsiteX3" fmla="*/ 0 w 187890"/>
                          <a:gd name="connsiteY3" fmla="*/ 0 h 15657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87890" h="156575">
                            <a:moveTo>
                              <a:pt x="0" y="0"/>
                            </a:moveTo>
                            <a:lnTo>
                              <a:pt x="7829" y="156575"/>
                            </a:lnTo>
                            <a:lnTo>
                              <a:pt x="187890" y="39144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054851"/>
                      </a:solidFill>
                      <a:ln w="7793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582" name="Freeform: Shape 4209"/>
                      <p:cNvSpPr/>
                      <p:nvPr/>
                    </p:nvSpPr>
                    <p:spPr>
                      <a:xfrm>
                        <a:off x="14909770" y="11692756"/>
                        <a:ext cx="180061" cy="274006"/>
                      </a:xfrm>
                      <a:custGeom>
                        <a:avLst/>
                        <a:gdLst>
                          <a:gd name="connsiteX0" fmla="*/ 0 w 180061"/>
                          <a:gd name="connsiteY0" fmla="*/ 117432 h 274006"/>
                          <a:gd name="connsiteX1" fmla="*/ 133089 w 180061"/>
                          <a:gd name="connsiteY1" fmla="*/ 274007 h 274006"/>
                          <a:gd name="connsiteX2" fmla="*/ 180062 w 180061"/>
                          <a:gd name="connsiteY2" fmla="*/ 0 h 274006"/>
                          <a:gd name="connsiteX3" fmla="*/ 0 w 180061"/>
                          <a:gd name="connsiteY3" fmla="*/ 117432 h 27400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80061" h="274006">
                            <a:moveTo>
                              <a:pt x="0" y="117432"/>
                            </a:moveTo>
                            <a:lnTo>
                              <a:pt x="133089" y="274007"/>
                            </a:lnTo>
                            <a:lnTo>
                              <a:pt x="180062" y="0"/>
                            </a:lnTo>
                            <a:lnTo>
                              <a:pt x="0" y="117432"/>
                            </a:lnTo>
                            <a:close/>
                          </a:path>
                        </a:pathLst>
                      </a:custGeom>
                      <a:solidFill>
                        <a:srgbClr val="374957"/>
                      </a:solidFill>
                      <a:ln w="7793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583" name="Freeform: Shape 4210"/>
                      <p:cNvSpPr/>
                      <p:nvPr/>
                    </p:nvSpPr>
                    <p:spPr>
                      <a:xfrm>
                        <a:off x="14901941" y="11465722"/>
                        <a:ext cx="187890" cy="227034"/>
                      </a:xfrm>
                      <a:custGeom>
                        <a:avLst/>
                        <a:gdLst>
                          <a:gd name="connsiteX0" fmla="*/ 140918 w 187890"/>
                          <a:gd name="connsiteY0" fmla="*/ 0 h 227034"/>
                          <a:gd name="connsiteX1" fmla="*/ 0 w 187890"/>
                          <a:gd name="connsiteY1" fmla="*/ 187890 h 227034"/>
                          <a:gd name="connsiteX2" fmla="*/ 187890 w 187890"/>
                          <a:gd name="connsiteY2" fmla="*/ 227034 h 227034"/>
                          <a:gd name="connsiteX3" fmla="*/ 140918 w 187890"/>
                          <a:gd name="connsiteY3" fmla="*/ 0 h 22703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87890" h="227034">
                            <a:moveTo>
                              <a:pt x="140918" y="0"/>
                            </a:moveTo>
                            <a:lnTo>
                              <a:pt x="0" y="187890"/>
                            </a:lnTo>
                            <a:lnTo>
                              <a:pt x="187890" y="227034"/>
                            </a:lnTo>
                            <a:lnTo>
                              <a:pt x="140918" y="0"/>
                            </a:lnTo>
                            <a:close/>
                          </a:path>
                        </a:pathLst>
                      </a:custGeom>
                      <a:solidFill>
                        <a:srgbClr val="3A2D59"/>
                      </a:solidFill>
                      <a:ln w="7793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584" name="Freeform: Shape 4211"/>
                      <p:cNvSpPr/>
                      <p:nvPr/>
                    </p:nvSpPr>
                    <p:spPr>
                      <a:xfrm>
                        <a:off x="15011544" y="12225112"/>
                        <a:ext cx="156575" cy="227034"/>
                      </a:xfrm>
                      <a:custGeom>
                        <a:avLst/>
                        <a:gdLst>
                          <a:gd name="connsiteX0" fmla="*/ 117432 w 156575"/>
                          <a:gd name="connsiteY0" fmla="*/ 93945 h 227034"/>
                          <a:gd name="connsiteX1" fmla="*/ 0 w 156575"/>
                          <a:gd name="connsiteY1" fmla="*/ 0 h 227034"/>
                          <a:gd name="connsiteX2" fmla="*/ 156575 w 156575"/>
                          <a:gd name="connsiteY2" fmla="*/ 227034 h 227034"/>
                          <a:gd name="connsiteX3" fmla="*/ 117432 w 156575"/>
                          <a:gd name="connsiteY3" fmla="*/ 93945 h 22703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56575" h="227034">
                            <a:moveTo>
                              <a:pt x="117432" y="93945"/>
                            </a:moveTo>
                            <a:lnTo>
                              <a:pt x="0" y="0"/>
                            </a:lnTo>
                            <a:lnTo>
                              <a:pt x="156575" y="227034"/>
                            </a:lnTo>
                            <a:lnTo>
                              <a:pt x="117432" y="93945"/>
                            </a:lnTo>
                            <a:close/>
                          </a:path>
                        </a:pathLst>
                      </a:custGeom>
                      <a:solidFill>
                        <a:srgbClr val="153F3D"/>
                      </a:solidFill>
                      <a:ln w="7793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585" name="Freeform: Shape 4212"/>
                      <p:cNvSpPr/>
                      <p:nvPr/>
                    </p:nvSpPr>
                    <p:spPr>
                      <a:xfrm>
                        <a:off x="14635763" y="12225112"/>
                        <a:ext cx="532356" cy="227034"/>
                      </a:xfrm>
                      <a:custGeom>
                        <a:avLst/>
                        <a:gdLst>
                          <a:gd name="connsiteX0" fmla="*/ 375781 w 532356"/>
                          <a:gd name="connsiteY0" fmla="*/ 0 h 227034"/>
                          <a:gd name="connsiteX1" fmla="*/ 0 w 532356"/>
                          <a:gd name="connsiteY1" fmla="*/ 23486 h 227034"/>
                          <a:gd name="connsiteX2" fmla="*/ 532356 w 532356"/>
                          <a:gd name="connsiteY2" fmla="*/ 227034 h 227034"/>
                          <a:gd name="connsiteX3" fmla="*/ 375781 w 532356"/>
                          <a:gd name="connsiteY3" fmla="*/ 0 h 22703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532356" h="227034">
                            <a:moveTo>
                              <a:pt x="375781" y="0"/>
                            </a:moveTo>
                            <a:lnTo>
                              <a:pt x="0" y="23486"/>
                            </a:lnTo>
                            <a:lnTo>
                              <a:pt x="532356" y="227034"/>
                            </a:lnTo>
                            <a:lnTo>
                              <a:pt x="375781" y="0"/>
                            </a:lnTo>
                            <a:close/>
                          </a:path>
                        </a:pathLst>
                      </a:custGeom>
                      <a:solidFill>
                        <a:srgbClr val="0F4D4A"/>
                      </a:solidFill>
                      <a:ln w="7793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586" name="Freeform: Shape 4213"/>
                      <p:cNvSpPr/>
                      <p:nvPr/>
                    </p:nvSpPr>
                    <p:spPr>
                      <a:xfrm>
                        <a:off x="14909770" y="10299235"/>
                        <a:ext cx="328808" cy="313150"/>
                      </a:xfrm>
                      <a:custGeom>
                        <a:avLst/>
                        <a:gdLst>
                          <a:gd name="connsiteX0" fmla="*/ 0 w 328808"/>
                          <a:gd name="connsiteY0" fmla="*/ 0 h 313150"/>
                          <a:gd name="connsiteX1" fmla="*/ 305322 w 328808"/>
                          <a:gd name="connsiteY1" fmla="*/ 313151 h 313150"/>
                          <a:gd name="connsiteX2" fmla="*/ 328808 w 328808"/>
                          <a:gd name="connsiteY2" fmla="*/ 117432 h 313150"/>
                          <a:gd name="connsiteX3" fmla="*/ 0 w 328808"/>
                          <a:gd name="connsiteY3" fmla="*/ 0 h 31315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28808" h="313150">
                            <a:moveTo>
                              <a:pt x="0" y="0"/>
                            </a:moveTo>
                            <a:lnTo>
                              <a:pt x="305322" y="313151"/>
                            </a:lnTo>
                            <a:lnTo>
                              <a:pt x="328808" y="117432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2F2C47"/>
                      </a:solidFill>
                      <a:ln w="7793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587" name="Freeform: Shape 4214"/>
                      <p:cNvSpPr/>
                      <p:nvPr/>
                    </p:nvSpPr>
                    <p:spPr>
                      <a:xfrm>
                        <a:off x="15128976" y="12138996"/>
                        <a:ext cx="148746" cy="180061"/>
                      </a:xfrm>
                      <a:custGeom>
                        <a:avLst/>
                        <a:gdLst>
                          <a:gd name="connsiteX0" fmla="*/ 31315 w 148746"/>
                          <a:gd name="connsiteY0" fmla="*/ 0 h 180061"/>
                          <a:gd name="connsiteX1" fmla="*/ 0 w 148746"/>
                          <a:gd name="connsiteY1" fmla="*/ 180062 h 180061"/>
                          <a:gd name="connsiteX2" fmla="*/ 148747 w 148746"/>
                          <a:gd name="connsiteY2" fmla="*/ 78288 h 180061"/>
                          <a:gd name="connsiteX3" fmla="*/ 31315 w 148746"/>
                          <a:gd name="connsiteY3" fmla="*/ 0 h 18006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48746" h="180061">
                            <a:moveTo>
                              <a:pt x="31315" y="0"/>
                            </a:moveTo>
                            <a:lnTo>
                              <a:pt x="0" y="180062"/>
                            </a:lnTo>
                            <a:lnTo>
                              <a:pt x="148747" y="78288"/>
                            </a:lnTo>
                            <a:lnTo>
                              <a:pt x="31315" y="0"/>
                            </a:lnTo>
                            <a:close/>
                          </a:path>
                        </a:pathLst>
                      </a:custGeom>
                      <a:solidFill>
                        <a:srgbClr val="37437F"/>
                      </a:solidFill>
                      <a:ln w="7793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588" name="Freeform: Shape 4215"/>
                      <p:cNvSpPr/>
                      <p:nvPr/>
                    </p:nvSpPr>
                    <p:spPr>
                      <a:xfrm>
                        <a:off x="14643592" y="8756968"/>
                        <a:ext cx="516698" cy="180061"/>
                      </a:xfrm>
                      <a:custGeom>
                        <a:avLst/>
                        <a:gdLst>
                          <a:gd name="connsiteX0" fmla="*/ 0 w 516698"/>
                          <a:gd name="connsiteY0" fmla="*/ 93945 h 180061"/>
                          <a:gd name="connsiteX1" fmla="*/ 0 w 516698"/>
                          <a:gd name="connsiteY1" fmla="*/ 180062 h 180061"/>
                          <a:gd name="connsiteX2" fmla="*/ 516699 w 516698"/>
                          <a:gd name="connsiteY2" fmla="*/ 0 h 180061"/>
                          <a:gd name="connsiteX3" fmla="*/ 0 w 516698"/>
                          <a:gd name="connsiteY3" fmla="*/ 93945 h 18006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516698" h="180061">
                            <a:moveTo>
                              <a:pt x="0" y="93945"/>
                            </a:moveTo>
                            <a:lnTo>
                              <a:pt x="0" y="180062"/>
                            </a:lnTo>
                            <a:lnTo>
                              <a:pt x="516699" y="0"/>
                            </a:lnTo>
                            <a:lnTo>
                              <a:pt x="0" y="93945"/>
                            </a:lnTo>
                            <a:close/>
                          </a:path>
                        </a:pathLst>
                      </a:custGeom>
                      <a:solidFill>
                        <a:srgbClr val="911060"/>
                      </a:solidFill>
                      <a:ln w="7793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589" name="Freeform: Shape 4216"/>
                      <p:cNvSpPr/>
                      <p:nvPr/>
                    </p:nvSpPr>
                    <p:spPr>
                      <a:xfrm>
                        <a:off x="15168119" y="12358201"/>
                        <a:ext cx="125260" cy="93945"/>
                      </a:xfrm>
                      <a:custGeom>
                        <a:avLst/>
                        <a:gdLst>
                          <a:gd name="connsiteX0" fmla="*/ 0 w 125260"/>
                          <a:gd name="connsiteY0" fmla="*/ 93945 h 93945"/>
                          <a:gd name="connsiteX1" fmla="*/ 93945 w 125260"/>
                          <a:gd name="connsiteY1" fmla="*/ 93945 h 93945"/>
                          <a:gd name="connsiteX2" fmla="*/ 125260 w 125260"/>
                          <a:gd name="connsiteY2" fmla="*/ 0 h 93945"/>
                          <a:gd name="connsiteX3" fmla="*/ 0 w 125260"/>
                          <a:gd name="connsiteY3" fmla="*/ 93945 h 9394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25260" h="93945">
                            <a:moveTo>
                              <a:pt x="0" y="93945"/>
                            </a:moveTo>
                            <a:lnTo>
                              <a:pt x="93945" y="93945"/>
                            </a:lnTo>
                            <a:lnTo>
                              <a:pt x="125260" y="0"/>
                            </a:lnTo>
                            <a:lnTo>
                              <a:pt x="0" y="93945"/>
                            </a:lnTo>
                            <a:close/>
                          </a:path>
                        </a:pathLst>
                      </a:custGeom>
                      <a:solidFill>
                        <a:srgbClr val="155255"/>
                      </a:solidFill>
                      <a:ln w="7793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590" name="Freeform: Shape 4217"/>
                      <p:cNvSpPr/>
                      <p:nvPr/>
                    </p:nvSpPr>
                    <p:spPr>
                      <a:xfrm>
                        <a:off x="14761024" y="7582653"/>
                        <a:ext cx="430582" cy="704589"/>
                      </a:xfrm>
                      <a:custGeom>
                        <a:avLst/>
                        <a:gdLst>
                          <a:gd name="connsiteX0" fmla="*/ 375781 w 430582"/>
                          <a:gd name="connsiteY0" fmla="*/ 46973 h 704589"/>
                          <a:gd name="connsiteX1" fmla="*/ 0 w 430582"/>
                          <a:gd name="connsiteY1" fmla="*/ 0 h 704589"/>
                          <a:gd name="connsiteX2" fmla="*/ 430582 w 430582"/>
                          <a:gd name="connsiteY2" fmla="*/ 704589 h 704589"/>
                          <a:gd name="connsiteX3" fmla="*/ 375781 w 430582"/>
                          <a:gd name="connsiteY3" fmla="*/ 46973 h 70458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430582" h="704589">
                            <a:moveTo>
                              <a:pt x="375781" y="46973"/>
                            </a:moveTo>
                            <a:lnTo>
                              <a:pt x="0" y="0"/>
                            </a:lnTo>
                            <a:lnTo>
                              <a:pt x="430582" y="704589"/>
                            </a:lnTo>
                            <a:lnTo>
                              <a:pt x="375781" y="46973"/>
                            </a:lnTo>
                            <a:close/>
                          </a:path>
                        </a:pathLst>
                      </a:custGeom>
                      <a:solidFill>
                        <a:srgbClr val="CD034D"/>
                      </a:solidFill>
                      <a:ln w="7793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591" name="Freeform: Shape 4218"/>
                      <p:cNvSpPr/>
                      <p:nvPr/>
                    </p:nvSpPr>
                    <p:spPr>
                      <a:xfrm>
                        <a:off x="14346099" y="7582653"/>
                        <a:ext cx="845506" cy="704589"/>
                      </a:xfrm>
                      <a:custGeom>
                        <a:avLst/>
                        <a:gdLst>
                          <a:gd name="connsiteX0" fmla="*/ 414925 w 845506"/>
                          <a:gd name="connsiteY0" fmla="*/ 0 h 704589"/>
                          <a:gd name="connsiteX1" fmla="*/ 0 w 845506"/>
                          <a:gd name="connsiteY1" fmla="*/ 579329 h 704589"/>
                          <a:gd name="connsiteX2" fmla="*/ 845507 w 845506"/>
                          <a:gd name="connsiteY2" fmla="*/ 704589 h 704589"/>
                          <a:gd name="connsiteX3" fmla="*/ 414925 w 845506"/>
                          <a:gd name="connsiteY3" fmla="*/ 0 h 70458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845506" h="704589">
                            <a:moveTo>
                              <a:pt x="414925" y="0"/>
                            </a:moveTo>
                            <a:lnTo>
                              <a:pt x="0" y="579329"/>
                            </a:lnTo>
                            <a:lnTo>
                              <a:pt x="845507" y="704589"/>
                            </a:lnTo>
                            <a:lnTo>
                              <a:pt x="414925" y="0"/>
                            </a:lnTo>
                            <a:close/>
                          </a:path>
                        </a:pathLst>
                      </a:custGeom>
                      <a:solidFill>
                        <a:srgbClr val="E71D80"/>
                      </a:solidFill>
                      <a:ln w="7793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592" name="Freeform: Shape 4219"/>
                      <p:cNvSpPr/>
                      <p:nvPr/>
                    </p:nvSpPr>
                    <p:spPr>
                      <a:xfrm>
                        <a:off x="14643592" y="8287242"/>
                        <a:ext cx="548013" cy="563671"/>
                      </a:xfrm>
                      <a:custGeom>
                        <a:avLst/>
                        <a:gdLst>
                          <a:gd name="connsiteX0" fmla="*/ 0 w 548013"/>
                          <a:gd name="connsiteY0" fmla="*/ 563671 h 563671"/>
                          <a:gd name="connsiteX1" fmla="*/ 516699 w 548013"/>
                          <a:gd name="connsiteY1" fmla="*/ 469726 h 563671"/>
                          <a:gd name="connsiteX2" fmla="*/ 548014 w 548013"/>
                          <a:gd name="connsiteY2" fmla="*/ 0 h 563671"/>
                          <a:gd name="connsiteX3" fmla="*/ 0 w 548013"/>
                          <a:gd name="connsiteY3" fmla="*/ 563671 h 56367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548013" h="563671">
                            <a:moveTo>
                              <a:pt x="0" y="563671"/>
                            </a:moveTo>
                            <a:lnTo>
                              <a:pt x="516699" y="469726"/>
                            </a:lnTo>
                            <a:lnTo>
                              <a:pt x="548014" y="0"/>
                            </a:lnTo>
                            <a:lnTo>
                              <a:pt x="0" y="563671"/>
                            </a:lnTo>
                            <a:close/>
                          </a:path>
                        </a:pathLst>
                      </a:custGeom>
                      <a:solidFill>
                        <a:srgbClr val="521891"/>
                      </a:solidFill>
                      <a:ln w="7793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593" name="Freeform: Shape 4220"/>
                      <p:cNvSpPr/>
                      <p:nvPr/>
                    </p:nvSpPr>
                    <p:spPr>
                      <a:xfrm>
                        <a:off x="14346099" y="8161982"/>
                        <a:ext cx="845506" cy="688931"/>
                      </a:xfrm>
                      <a:custGeom>
                        <a:avLst/>
                        <a:gdLst>
                          <a:gd name="connsiteX0" fmla="*/ 0 w 845506"/>
                          <a:gd name="connsiteY0" fmla="*/ 0 h 688931"/>
                          <a:gd name="connsiteX1" fmla="*/ 297493 w 845506"/>
                          <a:gd name="connsiteY1" fmla="*/ 688932 h 688931"/>
                          <a:gd name="connsiteX2" fmla="*/ 845507 w 845506"/>
                          <a:gd name="connsiteY2" fmla="*/ 125260 h 688931"/>
                          <a:gd name="connsiteX3" fmla="*/ 0 w 845506"/>
                          <a:gd name="connsiteY3" fmla="*/ 0 h 68893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845506" h="688931">
                            <a:moveTo>
                              <a:pt x="0" y="0"/>
                            </a:moveTo>
                            <a:lnTo>
                              <a:pt x="297493" y="688932"/>
                            </a:lnTo>
                            <a:lnTo>
                              <a:pt x="845507" y="12526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9349C"/>
                      </a:solidFill>
                      <a:ln w="7793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594" name="Freeform: Shape 4221"/>
                      <p:cNvSpPr/>
                      <p:nvPr/>
                    </p:nvSpPr>
                    <p:spPr>
                      <a:xfrm>
                        <a:off x="15128976" y="12319057"/>
                        <a:ext cx="164404" cy="133089"/>
                      </a:xfrm>
                      <a:custGeom>
                        <a:avLst/>
                        <a:gdLst>
                          <a:gd name="connsiteX0" fmla="*/ 0 w 164404"/>
                          <a:gd name="connsiteY0" fmla="*/ 0 h 133089"/>
                          <a:gd name="connsiteX1" fmla="*/ 39144 w 164404"/>
                          <a:gd name="connsiteY1" fmla="*/ 133089 h 133089"/>
                          <a:gd name="connsiteX2" fmla="*/ 164404 w 164404"/>
                          <a:gd name="connsiteY2" fmla="*/ 39144 h 133089"/>
                          <a:gd name="connsiteX3" fmla="*/ 0 w 164404"/>
                          <a:gd name="connsiteY3" fmla="*/ 0 h 13308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64404" h="133089">
                            <a:moveTo>
                              <a:pt x="0" y="0"/>
                            </a:moveTo>
                            <a:lnTo>
                              <a:pt x="39144" y="133089"/>
                            </a:lnTo>
                            <a:lnTo>
                              <a:pt x="164404" y="39144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154F50"/>
                      </a:solidFill>
                      <a:ln w="7793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595" name="Freeform: Shape 4222"/>
                      <p:cNvSpPr/>
                      <p:nvPr/>
                    </p:nvSpPr>
                    <p:spPr>
                      <a:xfrm>
                        <a:off x="14588791" y="9218865"/>
                        <a:ext cx="720246" cy="407095"/>
                      </a:xfrm>
                      <a:custGeom>
                        <a:avLst/>
                        <a:gdLst>
                          <a:gd name="connsiteX0" fmla="*/ 360123 w 720246"/>
                          <a:gd name="connsiteY0" fmla="*/ 0 h 407095"/>
                          <a:gd name="connsiteX1" fmla="*/ 0 w 720246"/>
                          <a:gd name="connsiteY1" fmla="*/ 305322 h 407095"/>
                          <a:gd name="connsiteX2" fmla="*/ 720247 w 720246"/>
                          <a:gd name="connsiteY2" fmla="*/ 407096 h 407095"/>
                          <a:gd name="connsiteX3" fmla="*/ 360123 w 720246"/>
                          <a:gd name="connsiteY3" fmla="*/ 0 h 40709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720246" h="407095">
                            <a:moveTo>
                              <a:pt x="360123" y="0"/>
                            </a:moveTo>
                            <a:lnTo>
                              <a:pt x="0" y="305322"/>
                            </a:lnTo>
                            <a:lnTo>
                              <a:pt x="720247" y="407096"/>
                            </a:lnTo>
                            <a:lnTo>
                              <a:pt x="360123" y="0"/>
                            </a:lnTo>
                            <a:close/>
                          </a:path>
                        </a:pathLst>
                      </a:custGeom>
                      <a:solidFill>
                        <a:srgbClr val="352B9C"/>
                      </a:solidFill>
                      <a:ln w="7793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596" name="Freeform: Shape 4223"/>
                      <p:cNvSpPr/>
                      <p:nvPr/>
                    </p:nvSpPr>
                    <p:spPr>
                      <a:xfrm>
                        <a:off x="15183777" y="8756968"/>
                        <a:ext cx="234863" cy="375780"/>
                      </a:xfrm>
                      <a:custGeom>
                        <a:avLst/>
                        <a:gdLst>
                          <a:gd name="connsiteX0" fmla="*/ 0 w 234863"/>
                          <a:gd name="connsiteY0" fmla="*/ 46973 h 375780"/>
                          <a:gd name="connsiteX1" fmla="*/ 31315 w 234863"/>
                          <a:gd name="connsiteY1" fmla="*/ 375781 h 375780"/>
                          <a:gd name="connsiteX2" fmla="*/ 234863 w 234863"/>
                          <a:gd name="connsiteY2" fmla="*/ 0 h 375780"/>
                          <a:gd name="connsiteX3" fmla="*/ 0 w 234863"/>
                          <a:gd name="connsiteY3" fmla="*/ 46973 h 3757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34863" h="375780">
                            <a:moveTo>
                              <a:pt x="0" y="46973"/>
                            </a:moveTo>
                            <a:lnTo>
                              <a:pt x="31315" y="375781"/>
                            </a:lnTo>
                            <a:lnTo>
                              <a:pt x="234863" y="0"/>
                            </a:lnTo>
                            <a:lnTo>
                              <a:pt x="0" y="46973"/>
                            </a:lnTo>
                            <a:close/>
                          </a:path>
                        </a:pathLst>
                      </a:custGeom>
                      <a:solidFill>
                        <a:srgbClr val="7B1634"/>
                      </a:solidFill>
                      <a:ln w="7793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597" name="Freeform: Shape 4224"/>
                      <p:cNvSpPr/>
                      <p:nvPr/>
                    </p:nvSpPr>
                    <p:spPr>
                      <a:xfrm>
                        <a:off x="14909770" y="10299235"/>
                        <a:ext cx="305321" cy="532356"/>
                      </a:xfrm>
                      <a:custGeom>
                        <a:avLst/>
                        <a:gdLst>
                          <a:gd name="connsiteX0" fmla="*/ 0 w 305321"/>
                          <a:gd name="connsiteY0" fmla="*/ 0 h 532356"/>
                          <a:gd name="connsiteX1" fmla="*/ 0 w 305321"/>
                          <a:gd name="connsiteY1" fmla="*/ 532356 h 532356"/>
                          <a:gd name="connsiteX2" fmla="*/ 305322 w 305321"/>
                          <a:gd name="connsiteY2" fmla="*/ 313151 h 532356"/>
                          <a:gd name="connsiteX3" fmla="*/ 0 w 305321"/>
                          <a:gd name="connsiteY3" fmla="*/ 0 h 53235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05321" h="532356">
                            <a:moveTo>
                              <a:pt x="0" y="0"/>
                            </a:moveTo>
                            <a:lnTo>
                              <a:pt x="0" y="532356"/>
                            </a:lnTo>
                            <a:lnTo>
                              <a:pt x="305322" y="313151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3E1D74"/>
                      </a:solidFill>
                      <a:ln w="7793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598" name="Freeform: Shape 4225"/>
                      <p:cNvSpPr/>
                      <p:nvPr/>
                    </p:nvSpPr>
                    <p:spPr>
                      <a:xfrm>
                        <a:off x="14909770" y="10612386"/>
                        <a:ext cx="305321" cy="853335"/>
                      </a:xfrm>
                      <a:custGeom>
                        <a:avLst/>
                        <a:gdLst>
                          <a:gd name="connsiteX0" fmla="*/ 0 w 305321"/>
                          <a:gd name="connsiteY0" fmla="*/ 219205 h 853335"/>
                          <a:gd name="connsiteX1" fmla="*/ 133089 w 305321"/>
                          <a:gd name="connsiteY1" fmla="*/ 853336 h 853335"/>
                          <a:gd name="connsiteX2" fmla="*/ 305322 w 305321"/>
                          <a:gd name="connsiteY2" fmla="*/ 0 h 853335"/>
                          <a:gd name="connsiteX3" fmla="*/ 0 w 305321"/>
                          <a:gd name="connsiteY3" fmla="*/ 219205 h 85333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05321" h="853335">
                            <a:moveTo>
                              <a:pt x="0" y="219205"/>
                            </a:moveTo>
                            <a:lnTo>
                              <a:pt x="133089" y="853336"/>
                            </a:lnTo>
                            <a:lnTo>
                              <a:pt x="305322" y="0"/>
                            </a:lnTo>
                            <a:lnTo>
                              <a:pt x="0" y="219205"/>
                            </a:lnTo>
                            <a:close/>
                          </a:path>
                        </a:pathLst>
                      </a:custGeom>
                      <a:solidFill>
                        <a:srgbClr val="463F8C"/>
                      </a:solidFill>
                      <a:ln w="7793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599" name="Freeform: Shape 4226"/>
                      <p:cNvSpPr/>
                      <p:nvPr/>
                    </p:nvSpPr>
                    <p:spPr>
                      <a:xfrm>
                        <a:off x="15160291" y="8490790"/>
                        <a:ext cx="258349" cy="266178"/>
                      </a:xfrm>
                      <a:custGeom>
                        <a:avLst/>
                        <a:gdLst>
                          <a:gd name="connsiteX0" fmla="*/ 227034 w 258349"/>
                          <a:gd name="connsiteY0" fmla="*/ 0 h 266178"/>
                          <a:gd name="connsiteX1" fmla="*/ 0 w 258349"/>
                          <a:gd name="connsiteY1" fmla="*/ 266178 h 266178"/>
                          <a:gd name="connsiteX2" fmla="*/ 258349 w 258349"/>
                          <a:gd name="connsiteY2" fmla="*/ 266178 h 266178"/>
                          <a:gd name="connsiteX3" fmla="*/ 227034 w 258349"/>
                          <a:gd name="connsiteY3" fmla="*/ 0 h 26617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58349" h="266178">
                            <a:moveTo>
                              <a:pt x="227034" y="0"/>
                            </a:moveTo>
                            <a:lnTo>
                              <a:pt x="0" y="266178"/>
                            </a:lnTo>
                            <a:lnTo>
                              <a:pt x="258349" y="266178"/>
                            </a:lnTo>
                            <a:lnTo>
                              <a:pt x="227034" y="0"/>
                            </a:lnTo>
                            <a:close/>
                          </a:path>
                        </a:pathLst>
                      </a:custGeom>
                      <a:solidFill>
                        <a:srgbClr val="7B1835"/>
                      </a:solidFill>
                      <a:ln w="7793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600" name="Freeform: Shape 4227"/>
                      <p:cNvSpPr/>
                      <p:nvPr/>
                    </p:nvSpPr>
                    <p:spPr>
                      <a:xfrm>
                        <a:off x="15160291" y="8756968"/>
                        <a:ext cx="258349" cy="46972"/>
                      </a:xfrm>
                      <a:custGeom>
                        <a:avLst/>
                        <a:gdLst>
                          <a:gd name="connsiteX0" fmla="*/ 0 w 258349"/>
                          <a:gd name="connsiteY0" fmla="*/ 0 h 46972"/>
                          <a:gd name="connsiteX1" fmla="*/ 23486 w 258349"/>
                          <a:gd name="connsiteY1" fmla="*/ 46973 h 46972"/>
                          <a:gd name="connsiteX2" fmla="*/ 258349 w 258349"/>
                          <a:gd name="connsiteY2" fmla="*/ 0 h 46972"/>
                          <a:gd name="connsiteX3" fmla="*/ 0 w 258349"/>
                          <a:gd name="connsiteY3" fmla="*/ 0 h 4697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58349" h="46972">
                            <a:moveTo>
                              <a:pt x="0" y="0"/>
                            </a:moveTo>
                            <a:lnTo>
                              <a:pt x="23486" y="46973"/>
                            </a:lnTo>
                            <a:lnTo>
                              <a:pt x="258349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7B1634"/>
                      </a:solidFill>
                      <a:ln w="7793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601" name="Freeform: Shape 4228"/>
                      <p:cNvSpPr/>
                      <p:nvPr/>
                    </p:nvSpPr>
                    <p:spPr>
                      <a:xfrm>
                        <a:off x="15113318" y="12037222"/>
                        <a:ext cx="164404" cy="180061"/>
                      </a:xfrm>
                      <a:custGeom>
                        <a:avLst/>
                        <a:gdLst>
                          <a:gd name="connsiteX0" fmla="*/ 0 w 164404"/>
                          <a:gd name="connsiteY0" fmla="*/ 0 h 180061"/>
                          <a:gd name="connsiteX1" fmla="*/ 46973 w 164404"/>
                          <a:gd name="connsiteY1" fmla="*/ 101774 h 180061"/>
                          <a:gd name="connsiteX2" fmla="*/ 164404 w 164404"/>
                          <a:gd name="connsiteY2" fmla="*/ 180062 h 180061"/>
                          <a:gd name="connsiteX3" fmla="*/ 0 w 164404"/>
                          <a:gd name="connsiteY3" fmla="*/ 0 h 18006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64404" h="180061">
                            <a:moveTo>
                              <a:pt x="0" y="0"/>
                            </a:moveTo>
                            <a:lnTo>
                              <a:pt x="46973" y="101774"/>
                            </a:lnTo>
                            <a:lnTo>
                              <a:pt x="164404" y="180062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3A4475"/>
                      </a:solidFill>
                      <a:ln w="7793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602" name="Freeform: Shape 4229"/>
                      <p:cNvSpPr/>
                      <p:nvPr/>
                    </p:nvSpPr>
                    <p:spPr>
                      <a:xfrm>
                        <a:off x="15191606" y="7825345"/>
                        <a:ext cx="195719" cy="665445"/>
                      </a:xfrm>
                      <a:custGeom>
                        <a:avLst/>
                        <a:gdLst>
                          <a:gd name="connsiteX0" fmla="*/ 148747 w 195719"/>
                          <a:gd name="connsiteY0" fmla="*/ 0 h 665445"/>
                          <a:gd name="connsiteX1" fmla="*/ 0 w 195719"/>
                          <a:gd name="connsiteY1" fmla="*/ 461897 h 665445"/>
                          <a:gd name="connsiteX2" fmla="*/ 195719 w 195719"/>
                          <a:gd name="connsiteY2" fmla="*/ 665445 h 665445"/>
                          <a:gd name="connsiteX3" fmla="*/ 148747 w 195719"/>
                          <a:gd name="connsiteY3" fmla="*/ 0 h 66544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95719" h="665445">
                            <a:moveTo>
                              <a:pt x="148747" y="0"/>
                            </a:moveTo>
                            <a:lnTo>
                              <a:pt x="0" y="461897"/>
                            </a:lnTo>
                            <a:lnTo>
                              <a:pt x="195719" y="665445"/>
                            </a:lnTo>
                            <a:lnTo>
                              <a:pt x="148747" y="0"/>
                            </a:lnTo>
                            <a:close/>
                          </a:path>
                        </a:pathLst>
                      </a:custGeom>
                      <a:solidFill>
                        <a:srgbClr val="651D83"/>
                      </a:solidFill>
                      <a:ln w="7793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</p:grpSp>
              </p:grpSp>
              <p:grpSp>
                <p:nvGrpSpPr>
                  <p:cNvPr id="73753" name="Group 3642"/>
                  <p:cNvGrpSpPr>
                    <a:grpSpLocks/>
                  </p:cNvGrpSpPr>
                  <p:nvPr/>
                </p:nvGrpSpPr>
                <p:grpSpPr bwMode="auto">
                  <a:xfrm>
                    <a:off x="7713103" y="1330325"/>
                    <a:ext cx="939326" cy="3762666"/>
                    <a:chOff x="7626743" y="1369699"/>
                    <a:chExt cx="939326" cy="3762666"/>
                  </a:xfrm>
                </p:grpSpPr>
                <p:sp>
                  <p:nvSpPr>
                    <p:cNvPr id="315" name="Freeform: Shape 3942"/>
                    <p:cNvSpPr/>
                    <p:nvPr/>
                  </p:nvSpPr>
                  <p:spPr>
                    <a:xfrm>
                      <a:off x="7641419" y="1369699"/>
                      <a:ext cx="875294" cy="3760699"/>
                    </a:xfrm>
                    <a:custGeom>
                      <a:avLst/>
                      <a:gdLst>
                        <a:gd name="connsiteX0" fmla="*/ 447795 w 890500"/>
                        <a:gd name="connsiteY0" fmla="*/ 3536558 h 3567089"/>
                        <a:gd name="connsiteX1" fmla="*/ 569920 w 890500"/>
                        <a:gd name="connsiteY1" fmla="*/ 3551824 h 3567089"/>
                        <a:gd name="connsiteX2" fmla="*/ 284960 w 890500"/>
                        <a:gd name="connsiteY2" fmla="*/ 3567089 h 3567089"/>
                        <a:gd name="connsiteX3" fmla="*/ 519034 w 890500"/>
                        <a:gd name="connsiteY3" fmla="*/ 3495849 h 3567089"/>
                        <a:gd name="connsiteX4" fmla="*/ 569920 w 890500"/>
                        <a:gd name="connsiteY4" fmla="*/ 3551823 h 3567089"/>
                        <a:gd name="connsiteX5" fmla="*/ 447794 w 890500"/>
                        <a:gd name="connsiteY5" fmla="*/ 3536558 h 3567089"/>
                        <a:gd name="connsiteX6" fmla="*/ 498680 w 890500"/>
                        <a:gd name="connsiteY6" fmla="*/ 3450052 h 3567089"/>
                        <a:gd name="connsiteX7" fmla="*/ 498680 w 890500"/>
                        <a:gd name="connsiteY7" fmla="*/ 3450052 h 3567089"/>
                        <a:gd name="connsiteX8" fmla="*/ 498679 w 890500"/>
                        <a:gd name="connsiteY8" fmla="*/ 3450052 h 3567089"/>
                        <a:gd name="connsiteX9" fmla="*/ 452883 w 890500"/>
                        <a:gd name="connsiteY9" fmla="*/ 3470406 h 3567089"/>
                        <a:gd name="connsiteX10" fmla="*/ 498680 w 890500"/>
                        <a:gd name="connsiteY10" fmla="*/ 3450052 h 3567089"/>
                        <a:gd name="connsiteX11" fmla="*/ 519034 w 890500"/>
                        <a:gd name="connsiteY11" fmla="*/ 3495849 h 3567089"/>
                        <a:gd name="connsiteX12" fmla="*/ 519034 w 890500"/>
                        <a:gd name="connsiteY12" fmla="*/ 3495849 h 3567089"/>
                        <a:gd name="connsiteX13" fmla="*/ 519035 w 890500"/>
                        <a:gd name="connsiteY13" fmla="*/ 3495849 h 3567089"/>
                        <a:gd name="connsiteX14" fmla="*/ 498680 w 890500"/>
                        <a:gd name="connsiteY14" fmla="*/ 3450052 h 3567089"/>
                        <a:gd name="connsiteX15" fmla="*/ 539388 w 890500"/>
                        <a:gd name="connsiteY15" fmla="*/ 3465317 h 3567089"/>
                        <a:gd name="connsiteX16" fmla="*/ 569920 w 890500"/>
                        <a:gd name="connsiteY16" fmla="*/ 3353369 h 3567089"/>
                        <a:gd name="connsiteX17" fmla="*/ 605540 w 890500"/>
                        <a:gd name="connsiteY17" fmla="*/ 3490760 h 3567089"/>
                        <a:gd name="connsiteX18" fmla="*/ 539389 w 890500"/>
                        <a:gd name="connsiteY18" fmla="*/ 3465317 h 3567089"/>
                        <a:gd name="connsiteX19" fmla="*/ 427440 w 890500"/>
                        <a:gd name="connsiteY19" fmla="*/ 3322838 h 3567089"/>
                        <a:gd name="connsiteX20" fmla="*/ 427440 w 890500"/>
                        <a:gd name="connsiteY20" fmla="*/ 3322838 h 3567089"/>
                        <a:gd name="connsiteX21" fmla="*/ 427440 w 890500"/>
                        <a:gd name="connsiteY21" fmla="*/ 3322839 h 3567089"/>
                        <a:gd name="connsiteX22" fmla="*/ 493591 w 890500"/>
                        <a:gd name="connsiteY22" fmla="*/ 3373724 h 3567089"/>
                        <a:gd name="connsiteX23" fmla="*/ 493591 w 890500"/>
                        <a:gd name="connsiteY23" fmla="*/ 3373723 h 3567089"/>
                        <a:gd name="connsiteX24" fmla="*/ 493592 w 890500"/>
                        <a:gd name="connsiteY24" fmla="*/ 3373723 h 3567089"/>
                        <a:gd name="connsiteX25" fmla="*/ 493592 w 890500"/>
                        <a:gd name="connsiteY25" fmla="*/ 3373724 h 3567089"/>
                        <a:gd name="connsiteX26" fmla="*/ 569920 w 890500"/>
                        <a:gd name="connsiteY26" fmla="*/ 3353369 h 3567089"/>
                        <a:gd name="connsiteX27" fmla="*/ 539389 w 890500"/>
                        <a:gd name="connsiteY27" fmla="*/ 3465318 h 3567089"/>
                        <a:gd name="connsiteX28" fmla="*/ 539389 w 890500"/>
                        <a:gd name="connsiteY28" fmla="*/ 3465318 h 3567089"/>
                        <a:gd name="connsiteX29" fmla="*/ 539389 w 890500"/>
                        <a:gd name="connsiteY29" fmla="*/ 3465318 h 3567089"/>
                        <a:gd name="connsiteX30" fmla="*/ 605539 w 890500"/>
                        <a:gd name="connsiteY30" fmla="*/ 3490760 h 3567089"/>
                        <a:gd name="connsiteX31" fmla="*/ 605540 w 890500"/>
                        <a:gd name="connsiteY31" fmla="*/ 3490760 h 3567089"/>
                        <a:gd name="connsiteX32" fmla="*/ 605540 w 890500"/>
                        <a:gd name="connsiteY32" fmla="*/ 3490761 h 3567089"/>
                        <a:gd name="connsiteX33" fmla="*/ 605540 w 890500"/>
                        <a:gd name="connsiteY33" fmla="*/ 3490761 h 3567089"/>
                        <a:gd name="connsiteX34" fmla="*/ 569920 w 890500"/>
                        <a:gd name="connsiteY34" fmla="*/ 3551823 h 3567089"/>
                        <a:gd name="connsiteX35" fmla="*/ 519035 w 890500"/>
                        <a:gd name="connsiteY35" fmla="*/ 3495849 h 3567089"/>
                        <a:gd name="connsiteX36" fmla="*/ 519034 w 890500"/>
                        <a:gd name="connsiteY36" fmla="*/ 3495849 h 3567089"/>
                        <a:gd name="connsiteX37" fmla="*/ 519034 w 890500"/>
                        <a:gd name="connsiteY37" fmla="*/ 3495849 h 3567089"/>
                        <a:gd name="connsiteX38" fmla="*/ 447795 w 890500"/>
                        <a:gd name="connsiteY38" fmla="*/ 3536557 h 3567089"/>
                        <a:gd name="connsiteX39" fmla="*/ 447795 w 890500"/>
                        <a:gd name="connsiteY39" fmla="*/ 3536557 h 3567089"/>
                        <a:gd name="connsiteX40" fmla="*/ 447794 w 890500"/>
                        <a:gd name="connsiteY40" fmla="*/ 3536557 h 3567089"/>
                        <a:gd name="connsiteX41" fmla="*/ 447794 w 890500"/>
                        <a:gd name="connsiteY41" fmla="*/ 3536557 h 3567089"/>
                        <a:gd name="connsiteX42" fmla="*/ 412175 w 890500"/>
                        <a:gd name="connsiteY42" fmla="*/ 3495849 h 3567089"/>
                        <a:gd name="connsiteX43" fmla="*/ 412174 w 890500"/>
                        <a:gd name="connsiteY43" fmla="*/ 3495849 h 3567089"/>
                        <a:gd name="connsiteX44" fmla="*/ 447794 w 890500"/>
                        <a:gd name="connsiteY44" fmla="*/ 3536558 h 3567089"/>
                        <a:gd name="connsiteX45" fmla="*/ 284960 w 890500"/>
                        <a:gd name="connsiteY45" fmla="*/ 3567089 h 3567089"/>
                        <a:gd name="connsiteX46" fmla="*/ 290049 w 890500"/>
                        <a:gd name="connsiteY46" fmla="*/ 3516204 h 3567089"/>
                        <a:gd name="connsiteX47" fmla="*/ 392652 w 890500"/>
                        <a:gd name="connsiteY47" fmla="*/ 3499103 h 3567089"/>
                        <a:gd name="connsiteX48" fmla="*/ 290049 w 890500"/>
                        <a:gd name="connsiteY48" fmla="*/ 3516203 h 3567089"/>
                        <a:gd name="connsiteX49" fmla="*/ 346024 w 890500"/>
                        <a:gd name="connsiteY49" fmla="*/ 3388990 h 3567089"/>
                        <a:gd name="connsiteX50" fmla="*/ 346023 w 890500"/>
                        <a:gd name="connsiteY50" fmla="*/ 3388990 h 3567089"/>
                        <a:gd name="connsiteX51" fmla="*/ 346024 w 890500"/>
                        <a:gd name="connsiteY51" fmla="*/ 3388989 h 3567089"/>
                        <a:gd name="connsiteX52" fmla="*/ 427440 w 890500"/>
                        <a:gd name="connsiteY52" fmla="*/ 3322839 h 3567089"/>
                        <a:gd name="connsiteX53" fmla="*/ 295137 w 890500"/>
                        <a:gd name="connsiteY53" fmla="*/ 2834335 h 3567089"/>
                        <a:gd name="connsiteX54" fmla="*/ 437617 w 890500"/>
                        <a:gd name="connsiteY54" fmla="*/ 2890310 h 3567089"/>
                        <a:gd name="connsiteX55" fmla="*/ 437617 w 890500"/>
                        <a:gd name="connsiteY55" fmla="*/ 2890309 h 3567089"/>
                        <a:gd name="connsiteX56" fmla="*/ 437617 w 890500"/>
                        <a:gd name="connsiteY56" fmla="*/ 2890310 h 3567089"/>
                        <a:gd name="connsiteX57" fmla="*/ 417263 w 890500"/>
                        <a:gd name="connsiteY57" fmla="*/ 2992080 h 3567089"/>
                        <a:gd name="connsiteX58" fmla="*/ 315493 w 890500"/>
                        <a:gd name="connsiteY58" fmla="*/ 2946284 h 3567089"/>
                        <a:gd name="connsiteX59" fmla="*/ 417262 w 890500"/>
                        <a:gd name="connsiteY59" fmla="*/ 2992080 h 3567089"/>
                        <a:gd name="connsiteX60" fmla="*/ 407085 w 890500"/>
                        <a:gd name="connsiteY60" fmla="*/ 3083674 h 3567089"/>
                        <a:gd name="connsiteX61" fmla="*/ 330757 w 890500"/>
                        <a:gd name="connsiteY61" fmla="*/ 3119294 h 3567089"/>
                        <a:gd name="connsiteX62" fmla="*/ 330757 w 890500"/>
                        <a:gd name="connsiteY62" fmla="*/ 3119295 h 3567089"/>
                        <a:gd name="connsiteX63" fmla="*/ 330757 w 890500"/>
                        <a:gd name="connsiteY63" fmla="*/ 3119295 h 3567089"/>
                        <a:gd name="connsiteX64" fmla="*/ 407086 w 890500"/>
                        <a:gd name="connsiteY64" fmla="*/ 3083675 h 3567089"/>
                        <a:gd name="connsiteX65" fmla="*/ 407086 w 890500"/>
                        <a:gd name="connsiteY65" fmla="*/ 3190535 h 3567089"/>
                        <a:gd name="connsiteX66" fmla="*/ 417263 w 890500"/>
                        <a:gd name="connsiteY66" fmla="*/ 3271952 h 3567089"/>
                        <a:gd name="connsiteX67" fmla="*/ 427440 w 890500"/>
                        <a:gd name="connsiteY67" fmla="*/ 3322837 h 3567089"/>
                        <a:gd name="connsiteX68" fmla="*/ 366378 w 890500"/>
                        <a:gd name="connsiteY68" fmla="*/ 3266864 h 3567089"/>
                        <a:gd name="connsiteX69" fmla="*/ 427440 w 890500"/>
                        <a:gd name="connsiteY69" fmla="*/ 3322838 h 3567089"/>
                        <a:gd name="connsiteX70" fmla="*/ 346023 w 890500"/>
                        <a:gd name="connsiteY70" fmla="*/ 3388989 h 3567089"/>
                        <a:gd name="connsiteX71" fmla="*/ 358413 w 890500"/>
                        <a:gd name="connsiteY71" fmla="*/ 3314652 h 3567089"/>
                        <a:gd name="connsiteX72" fmla="*/ 346023 w 890500"/>
                        <a:gd name="connsiteY72" fmla="*/ 3388988 h 3567089"/>
                        <a:gd name="connsiteX73" fmla="*/ 346023 w 890500"/>
                        <a:gd name="connsiteY73" fmla="*/ 3388989 h 3567089"/>
                        <a:gd name="connsiteX74" fmla="*/ 290049 w 890500"/>
                        <a:gd name="connsiteY74" fmla="*/ 3516203 h 3567089"/>
                        <a:gd name="connsiteX75" fmla="*/ 315492 w 890500"/>
                        <a:gd name="connsiteY75" fmla="*/ 3277042 h 3567089"/>
                        <a:gd name="connsiteX76" fmla="*/ 315492 w 890500"/>
                        <a:gd name="connsiteY76" fmla="*/ 3277041 h 3567089"/>
                        <a:gd name="connsiteX77" fmla="*/ 315491 w 890500"/>
                        <a:gd name="connsiteY77" fmla="*/ 3277041 h 3567089"/>
                        <a:gd name="connsiteX78" fmla="*/ 315491 w 890500"/>
                        <a:gd name="connsiteY78" fmla="*/ 3277040 h 3567089"/>
                        <a:gd name="connsiteX79" fmla="*/ 315491 w 890500"/>
                        <a:gd name="connsiteY79" fmla="*/ 3277039 h 3567089"/>
                        <a:gd name="connsiteX80" fmla="*/ 188277 w 890500"/>
                        <a:gd name="connsiteY80" fmla="*/ 2854690 h 3567089"/>
                        <a:gd name="connsiteX81" fmla="*/ 188277 w 890500"/>
                        <a:gd name="connsiteY81" fmla="*/ 2854689 h 3567089"/>
                        <a:gd name="connsiteX82" fmla="*/ 188278 w 890500"/>
                        <a:gd name="connsiteY82" fmla="*/ 2854690 h 3567089"/>
                        <a:gd name="connsiteX83" fmla="*/ 295137 w 890500"/>
                        <a:gd name="connsiteY83" fmla="*/ 2834335 h 3567089"/>
                        <a:gd name="connsiteX84" fmla="*/ 315491 w 890500"/>
                        <a:gd name="connsiteY84" fmla="*/ 2946283 h 3567089"/>
                        <a:gd name="connsiteX85" fmla="*/ 315492 w 890500"/>
                        <a:gd name="connsiteY85" fmla="*/ 2946283 h 3567089"/>
                        <a:gd name="connsiteX86" fmla="*/ 478326 w 890500"/>
                        <a:gd name="connsiteY86" fmla="*/ 2635880 h 3567089"/>
                        <a:gd name="connsiteX87" fmla="*/ 580097 w 890500"/>
                        <a:gd name="connsiteY87" fmla="*/ 2854689 h 3567089"/>
                        <a:gd name="connsiteX88" fmla="*/ 686957 w 890500"/>
                        <a:gd name="connsiteY88" fmla="*/ 2885221 h 3567089"/>
                        <a:gd name="connsiteX89" fmla="*/ 686957 w 890500"/>
                        <a:gd name="connsiteY89" fmla="*/ 2885220 h 3567089"/>
                        <a:gd name="connsiteX90" fmla="*/ 686957 w 890500"/>
                        <a:gd name="connsiteY90" fmla="*/ 2885221 h 3567089"/>
                        <a:gd name="connsiteX91" fmla="*/ 686957 w 890500"/>
                        <a:gd name="connsiteY91" fmla="*/ 2885221 h 3567089"/>
                        <a:gd name="connsiteX92" fmla="*/ 569920 w 890500"/>
                        <a:gd name="connsiteY92" fmla="*/ 3353368 h 3567089"/>
                        <a:gd name="connsiteX93" fmla="*/ 569920 w 890500"/>
                        <a:gd name="connsiteY93" fmla="*/ 3353369 h 3567089"/>
                        <a:gd name="connsiteX94" fmla="*/ 493591 w 890500"/>
                        <a:gd name="connsiteY94" fmla="*/ 3373723 h 3567089"/>
                        <a:gd name="connsiteX95" fmla="*/ 493591 w 890500"/>
                        <a:gd name="connsiteY95" fmla="*/ 3282129 h 3567089"/>
                        <a:gd name="connsiteX96" fmla="*/ 493592 w 890500"/>
                        <a:gd name="connsiteY96" fmla="*/ 3282128 h 3567089"/>
                        <a:gd name="connsiteX97" fmla="*/ 488503 w 890500"/>
                        <a:gd name="connsiteY97" fmla="*/ 3165092 h 3567089"/>
                        <a:gd name="connsiteX98" fmla="*/ 554654 w 890500"/>
                        <a:gd name="connsiteY98" fmla="*/ 3109118 h 3567089"/>
                        <a:gd name="connsiteX99" fmla="*/ 554654 w 890500"/>
                        <a:gd name="connsiteY99" fmla="*/ 3109118 h 3567089"/>
                        <a:gd name="connsiteX100" fmla="*/ 488503 w 890500"/>
                        <a:gd name="connsiteY100" fmla="*/ 3165092 h 3567089"/>
                        <a:gd name="connsiteX101" fmla="*/ 473237 w 890500"/>
                        <a:gd name="connsiteY101" fmla="*/ 3042967 h 3567089"/>
                        <a:gd name="connsiteX102" fmla="*/ 473237 w 890500"/>
                        <a:gd name="connsiteY102" fmla="*/ 3042966 h 3567089"/>
                        <a:gd name="connsiteX103" fmla="*/ 437617 w 890500"/>
                        <a:gd name="connsiteY103" fmla="*/ 2890309 h 3567089"/>
                        <a:gd name="connsiteX104" fmla="*/ 305314 w 890500"/>
                        <a:gd name="connsiteY104" fmla="*/ 2569729 h 3567089"/>
                        <a:gd name="connsiteX105" fmla="*/ 422351 w 890500"/>
                        <a:gd name="connsiteY105" fmla="*/ 2625703 h 3567089"/>
                        <a:gd name="connsiteX106" fmla="*/ 357019 w 890500"/>
                        <a:gd name="connsiteY106" fmla="*/ 2732849 h 3567089"/>
                        <a:gd name="connsiteX107" fmla="*/ 422352 w 890500"/>
                        <a:gd name="connsiteY107" fmla="*/ 2625703 h 3567089"/>
                        <a:gd name="connsiteX108" fmla="*/ 437617 w 890500"/>
                        <a:gd name="connsiteY108" fmla="*/ 2890309 h 3567089"/>
                        <a:gd name="connsiteX109" fmla="*/ 295138 w 890500"/>
                        <a:gd name="connsiteY109" fmla="*/ 2834335 h 3567089"/>
                        <a:gd name="connsiteX110" fmla="*/ 295137 w 890500"/>
                        <a:gd name="connsiteY110" fmla="*/ 2834335 h 3567089"/>
                        <a:gd name="connsiteX111" fmla="*/ 295137 w 890500"/>
                        <a:gd name="connsiteY111" fmla="*/ 2834335 h 3567089"/>
                        <a:gd name="connsiteX112" fmla="*/ 188277 w 890500"/>
                        <a:gd name="connsiteY112" fmla="*/ 2854689 h 3567089"/>
                        <a:gd name="connsiteX113" fmla="*/ 223897 w 890500"/>
                        <a:gd name="connsiteY113" fmla="*/ 2579906 h 3567089"/>
                        <a:gd name="connsiteX114" fmla="*/ 223897 w 890500"/>
                        <a:gd name="connsiteY114" fmla="*/ 2579906 h 3567089"/>
                        <a:gd name="connsiteX115" fmla="*/ 732754 w 890500"/>
                        <a:gd name="connsiteY115" fmla="*/ 2244061 h 3567089"/>
                        <a:gd name="connsiteX116" fmla="*/ 732753 w 890500"/>
                        <a:gd name="connsiteY116" fmla="*/ 2244061 h 3567089"/>
                        <a:gd name="connsiteX117" fmla="*/ 661535 w 890500"/>
                        <a:gd name="connsiteY117" fmla="*/ 2289117 h 3567089"/>
                        <a:gd name="connsiteX118" fmla="*/ 732754 w 890500"/>
                        <a:gd name="connsiteY118" fmla="*/ 2244060 h 3567089"/>
                        <a:gd name="connsiteX119" fmla="*/ 651337 w 890500"/>
                        <a:gd name="connsiteY119" fmla="*/ 2686766 h 3567089"/>
                        <a:gd name="connsiteX120" fmla="*/ 595363 w 890500"/>
                        <a:gd name="connsiteY120" fmla="*/ 2651146 h 3567089"/>
                        <a:gd name="connsiteX121" fmla="*/ 595363 w 890500"/>
                        <a:gd name="connsiteY121" fmla="*/ 2651146 h 3567089"/>
                        <a:gd name="connsiteX122" fmla="*/ 651337 w 890500"/>
                        <a:gd name="connsiteY122" fmla="*/ 2686766 h 3567089"/>
                        <a:gd name="connsiteX123" fmla="*/ 686957 w 890500"/>
                        <a:gd name="connsiteY123" fmla="*/ 2885220 h 3567089"/>
                        <a:gd name="connsiteX124" fmla="*/ 580098 w 890500"/>
                        <a:gd name="connsiteY124" fmla="*/ 2854689 h 3567089"/>
                        <a:gd name="connsiteX125" fmla="*/ 580097 w 890500"/>
                        <a:gd name="connsiteY125" fmla="*/ 2854689 h 3567089"/>
                        <a:gd name="connsiteX126" fmla="*/ 580097 w 890500"/>
                        <a:gd name="connsiteY126" fmla="*/ 2854688 h 3567089"/>
                        <a:gd name="connsiteX127" fmla="*/ 478326 w 890500"/>
                        <a:gd name="connsiteY127" fmla="*/ 2635880 h 3567089"/>
                        <a:gd name="connsiteX128" fmla="*/ 478326 w 890500"/>
                        <a:gd name="connsiteY128" fmla="*/ 2635880 h 3567089"/>
                        <a:gd name="connsiteX129" fmla="*/ 478326 w 890500"/>
                        <a:gd name="connsiteY129" fmla="*/ 2493400 h 3567089"/>
                        <a:gd name="connsiteX130" fmla="*/ 483415 w 890500"/>
                        <a:gd name="connsiteY130" fmla="*/ 2401806 h 3567089"/>
                        <a:gd name="connsiteX131" fmla="*/ 569920 w 890500"/>
                        <a:gd name="connsiteY131" fmla="*/ 2467957 h 3567089"/>
                        <a:gd name="connsiteX132" fmla="*/ 569920 w 890500"/>
                        <a:gd name="connsiteY132" fmla="*/ 2467957 h 3567089"/>
                        <a:gd name="connsiteX133" fmla="*/ 569920 w 890500"/>
                        <a:gd name="connsiteY133" fmla="*/ 2467957 h 3567089"/>
                        <a:gd name="connsiteX134" fmla="*/ 274782 w 890500"/>
                        <a:gd name="connsiteY134" fmla="*/ 1964189 h 3567089"/>
                        <a:gd name="connsiteX135" fmla="*/ 142480 w 890500"/>
                        <a:gd name="connsiteY135" fmla="*/ 2279680 h 3567089"/>
                        <a:gd name="connsiteX136" fmla="*/ 66151 w 890500"/>
                        <a:gd name="connsiteY136" fmla="*/ 2025252 h 3567089"/>
                        <a:gd name="connsiteX137" fmla="*/ 778551 w 890500"/>
                        <a:gd name="connsiteY137" fmla="*/ 1796266 h 3567089"/>
                        <a:gd name="connsiteX138" fmla="*/ 778552 w 890500"/>
                        <a:gd name="connsiteY138" fmla="*/ 1796266 h 3567089"/>
                        <a:gd name="connsiteX139" fmla="*/ 778552 w 890500"/>
                        <a:gd name="connsiteY139" fmla="*/ 1796266 h 3567089"/>
                        <a:gd name="connsiteX140" fmla="*/ 854880 w 890500"/>
                        <a:gd name="connsiteY140" fmla="*/ 1816620 h 3567089"/>
                        <a:gd name="connsiteX141" fmla="*/ 890500 w 890500"/>
                        <a:gd name="connsiteY141" fmla="*/ 1933657 h 3567089"/>
                        <a:gd name="connsiteX142" fmla="*/ 778552 w 890500"/>
                        <a:gd name="connsiteY142" fmla="*/ 1796267 h 3567089"/>
                        <a:gd name="connsiteX143" fmla="*/ 890500 w 890500"/>
                        <a:gd name="connsiteY143" fmla="*/ 1933658 h 3567089"/>
                        <a:gd name="connsiteX144" fmla="*/ 793817 w 890500"/>
                        <a:gd name="connsiteY144" fmla="*/ 2015075 h 3567089"/>
                        <a:gd name="connsiteX145" fmla="*/ 732754 w 890500"/>
                        <a:gd name="connsiteY145" fmla="*/ 2244060 h 3567089"/>
                        <a:gd name="connsiteX146" fmla="*/ 732754 w 890500"/>
                        <a:gd name="connsiteY146" fmla="*/ 2244060 h 3567089"/>
                        <a:gd name="connsiteX147" fmla="*/ 569920 w 890500"/>
                        <a:gd name="connsiteY147" fmla="*/ 2467957 h 3567089"/>
                        <a:gd name="connsiteX148" fmla="*/ 483415 w 890500"/>
                        <a:gd name="connsiteY148" fmla="*/ 2401806 h 3567089"/>
                        <a:gd name="connsiteX149" fmla="*/ 483414 w 890500"/>
                        <a:gd name="connsiteY149" fmla="*/ 2401806 h 3567089"/>
                        <a:gd name="connsiteX150" fmla="*/ 401997 w 890500"/>
                        <a:gd name="connsiteY150" fmla="*/ 2330566 h 3567089"/>
                        <a:gd name="connsiteX151" fmla="*/ 417263 w 890500"/>
                        <a:gd name="connsiteY151" fmla="*/ 2467957 h 3567089"/>
                        <a:gd name="connsiteX152" fmla="*/ 305314 w 890500"/>
                        <a:gd name="connsiteY152" fmla="*/ 2437426 h 3567089"/>
                        <a:gd name="connsiteX153" fmla="*/ 305314 w 890500"/>
                        <a:gd name="connsiteY153" fmla="*/ 2437426 h 3567089"/>
                        <a:gd name="connsiteX154" fmla="*/ 417262 w 890500"/>
                        <a:gd name="connsiteY154" fmla="*/ 2467957 h 3567089"/>
                        <a:gd name="connsiteX155" fmla="*/ 417263 w 890500"/>
                        <a:gd name="connsiteY155" fmla="*/ 2467957 h 3567089"/>
                        <a:gd name="connsiteX156" fmla="*/ 417263 w 890500"/>
                        <a:gd name="connsiteY156" fmla="*/ 2467957 h 3567089"/>
                        <a:gd name="connsiteX157" fmla="*/ 417263 w 890500"/>
                        <a:gd name="connsiteY157" fmla="*/ 2467958 h 3567089"/>
                        <a:gd name="connsiteX158" fmla="*/ 417263 w 890500"/>
                        <a:gd name="connsiteY158" fmla="*/ 2467958 h 3567089"/>
                        <a:gd name="connsiteX159" fmla="*/ 422351 w 890500"/>
                        <a:gd name="connsiteY159" fmla="*/ 2625703 h 3567089"/>
                        <a:gd name="connsiteX160" fmla="*/ 305315 w 890500"/>
                        <a:gd name="connsiteY160" fmla="*/ 2569729 h 3567089"/>
                        <a:gd name="connsiteX161" fmla="*/ 305314 w 890500"/>
                        <a:gd name="connsiteY161" fmla="*/ 2569729 h 3567089"/>
                        <a:gd name="connsiteX162" fmla="*/ 305314 w 890500"/>
                        <a:gd name="connsiteY162" fmla="*/ 2569729 h 3567089"/>
                        <a:gd name="connsiteX163" fmla="*/ 223897 w 890500"/>
                        <a:gd name="connsiteY163" fmla="*/ 2579906 h 3567089"/>
                        <a:gd name="connsiteX164" fmla="*/ 142480 w 890500"/>
                        <a:gd name="connsiteY164" fmla="*/ 2279680 h 3567089"/>
                        <a:gd name="connsiteX165" fmla="*/ 142480 w 890500"/>
                        <a:gd name="connsiteY165" fmla="*/ 2279680 h 3567089"/>
                        <a:gd name="connsiteX166" fmla="*/ 274783 w 890500"/>
                        <a:gd name="connsiteY166" fmla="*/ 1964189 h 3567089"/>
                        <a:gd name="connsiteX167" fmla="*/ 274784 w 890500"/>
                        <a:gd name="connsiteY167" fmla="*/ 1964189 h 3567089"/>
                        <a:gd name="connsiteX168" fmla="*/ 778551 w 890500"/>
                        <a:gd name="connsiteY168" fmla="*/ 1796266 h 3567089"/>
                        <a:gd name="connsiteX169" fmla="*/ 5089 w 890500"/>
                        <a:gd name="connsiteY169" fmla="*/ 1251789 h 3567089"/>
                        <a:gd name="connsiteX170" fmla="*/ 122126 w 890500"/>
                        <a:gd name="connsiteY170" fmla="*/ 1475686 h 3567089"/>
                        <a:gd name="connsiteX171" fmla="*/ 132303 w 890500"/>
                        <a:gd name="connsiteY171" fmla="*/ 1511306 h 3567089"/>
                        <a:gd name="connsiteX172" fmla="*/ 132303 w 890500"/>
                        <a:gd name="connsiteY172" fmla="*/ 1511306 h 3567089"/>
                        <a:gd name="connsiteX173" fmla="*/ 493590 w 890500"/>
                        <a:gd name="connsiteY173" fmla="*/ 1587634 h 3567089"/>
                        <a:gd name="connsiteX174" fmla="*/ 493590 w 890500"/>
                        <a:gd name="connsiteY174" fmla="*/ 1587634 h 3567089"/>
                        <a:gd name="connsiteX175" fmla="*/ 132303 w 890500"/>
                        <a:gd name="connsiteY175" fmla="*/ 1511306 h 3567089"/>
                        <a:gd name="connsiteX176" fmla="*/ 213720 w 890500"/>
                        <a:gd name="connsiteY176" fmla="*/ 1272143 h 3567089"/>
                        <a:gd name="connsiteX177" fmla="*/ 213720 w 890500"/>
                        <a:gd name="connsiteY177" fmla="*/ 1272143 h 3567089"/>
                        <a:gd name="connsiteX178" fmla="*/ 707311 w 890500"/>
                        <a:gd name="connsiteY178" fmla="*/ 1261966 h 3567089"/>
                        <a:gd name="connsiteX179" fmla="*/ 885411 w 890500"/>
                        <a:gd name="connsiteY179" fmla="*/ 1267055 h 3567089"/>
                        <a:gd name="connsiteX180" fmla="*/ 885411 w 890500"/>
                        <a:gd name="connsiteY180" fmla="*/ 1267054 h 3567089"/>
                        <a:gd name="connsiteX181" fmla="*/ 885411 w 890500"/>
                        <a:gd name="connsiteY181" fmla="*/ 1267055 h 3567089"/>
                        <a:gd name="connsiteX182" fmla="*/ 885411 w 890500"/>
                        <a:gd name="connsiteY182" fmla="*/ 1267055 h 3567089"/>
                        <a:gd name="connsiteX183" fmla="*/ 885411 w 890500"/>
                        <a:gd name="connsiteY183" fmla="*/ 1267055 h 3567089"/>
                        <a:gd name="connsiteX184" fmla="*/ 854880 w 890500"/>
                        <a:gd name="connsiteY184" fmla="*/ 1816620 h 3567089"/>
                        <a:gd name="connsiteX185" fmla="*/ 778551 w 890500"/>
                        <a:gd name="connsiteY185" fmla="*/ 1796266 h 3567089"/>
                        <a:gd name="connsiteX186" fmla="*/ 778551 w 890500"/>
                        <a:gd name="connsiteY186" fmla="*/ 1796266 h 3567089"/>
                        <a:gd name="connsiteX187" fmla="*/ 778551 w 890500"/>
                        <a:gd name="connsiteY187" fmla="*/ 1796266 h 3567089"/>
                        <a:gd name="connsiteX188" fmla="*/ 778551 w 890500"/>
                        <a:gd name="connsiteY188" fmla="*/ 1796266 h 3567089"/>
                        <a:gd name="connsiteX189" fmla="*/ 778551 w 890500"/>
                        <a:gd name="connsiteY189" fmla="*/ 1796266 h 3567089"/>
                        <a:gd name="connsiteX190" fmla="*/ 778551 w 890500"/>
                        <a:gd name="connsiteY190" fmla="*/ 1796266 h 3567089"/>
                        <a:gd name="connsiteX191" fmla="*/ 274783 w 890500"/>
                        <a:gd name="connsiteY191" fmla="*/ 1964188 h 3567089"/>
                        <a:gd name="connsiteX192" fmla="*/ 493592 w 890500"/>
                        <a:gd name="connsiteY192" fmla="*/ 1587635 h 3567089"/>
                        <a:gd name="connsiteX193" fmla="*/ 493591 w 890500"/>
                        <a:gd name="connsiteY193" fmla="*/ 1587635 h 3567089"/>
                        <a:gd name="connsiteX194" fmla="*/ 493591 w 890500"/>
                        <a:gd name="connsiteY194" fmla="*/ 1587635 h 3567089"/>
                        <a:gd name="connsiteX195" fmla="*/ 493591 w 890500"/>
                        <a:gd name="connsiteY195" fmla="*/ 1587635 h 3567089"/>
                        <a:gd name="connsiteX196" fmla="*/ 274783 w 890500"/>
                        <a:gd name="connsiteY196" fmla="*/ 1964188 h 3567089"/>
                        <a:gd name="connsiteX197" fmla="*/ 162834 w 890500"/>
                        <a:gd name="connsiteY197" fmla="*/ 1791177 h 3567089"/>
                        <a:gd name="connsiteX198" fmla="*/ 162834 w 890500"/>
                        <a:gd name="connsiteY198" fmla="*/ 1791178 h 3567089"/>
                        <a:gd name="connsiteX199" fmla="*/ 274782 w 890500"/>
                        <a:gd name="connsiteY199" fmla="*/ 1964188 h 3567089"/>
                        <a:gd name="connsiteX200" fmla="*/ 66152 w 890500"/>
                        <a:gd name="connsiteY200" fmla="*/ 2025251 h 3567089"/>
                        <a:gd name="connsiteX201" fmla="*/ 66151 w 890500"/>
                        <a:gd name="connsiteY201" fmla="*/ 2025251 h 3567089"/>
                        <a:gd name="connsiteX202" fmla="*/ 66151 w 890500"/>
                        <a:gd name="connsiteY202" fmla="*/ 2025250 h 3567089"/>
                        <a:gd name="connsiteX203" fmla="*/ 0 w 890500"/>
                        <a:gd name="connsiteY203" fmla="*/ 1862417 h 3567089"/>
                        <a:gd name="connsiteX204" fmla="*/ 45797 w 890500"/>
                        <a:gd name="connsiteY204" fmla="*/ 1674140 h 3567089"/>
                        <a:gd name="connsiteX205" fmla="*/ 45797 w 890500"/>
                        <a:gd name="connsiteY205" fmla="*/ 1674140 h 3567089"/>
                        <a:gd name="connsiteX206" fmla="*/ 127214 w 890500"/>
                        <a:gd name="connsiteY206" fmla="*/ 1653786 h 3567089"/>
                        <a:gd name="connsiteX207" fmla="*/ 45798 w 890500"/>
                        <a:gd name="connsiteY207" fmla="*/ 1674140 h 3567089"/>
                        <a:gd name="connsiteX208" fmla="*/ 45798 w 890500"/>
                        <a:gd name="connsiteY208" fmla="*/ 1674140 h 3567089"/>
                        <a:gd name="connsiteX209" fmla="*/ 45797 w 890500"/>
                        <a:gd name="connsiteY209" fmla="*/ 1674140 h 3567089"/>
                        <a:gd name="connsiteX210" fmla="*/ 45798 w 890500"/>
                        <a:gd name="connsiteY210" fmla="*/ 1674139 h 3567089"/>
                        <a:gd name="connsiteX211" fmla="*/ 732754 w 890500"/>
                        <a:gd name="connsiteY211" fmla="*/ 1211080 h 3567089"/>
                        <a:gd name="connsiteX212" fmla="*/ 885411 w 890500"/>
                        <a:gd name="connsiteY212" fmla="*/ 1267054 h 3567089"/>
                        <a:gd name="connsiteX213" fmla="*/ 707311 w 890500"/>
                        <a:gd name="connsiteY213" fmla="*/ 1261966 h 3567089"/>
                        <a:gd name="connsiteX214" fmla="*/ 122126 w 890500"/>
                        <a:gd name="connsiteY214" fmla="*/ 1017714 h 3567089"/>
                        <a:gd name="connsiteX215" fmla="*/ 61063 w 890500"/>
                        <a:gd name="connsiteY215" fmla="*/ 1236522 h 3567089"/>
                        <a:gd name="connsiteX216" fmla="*/ 5089 w 890500"/>
                        <a:gd name="connsiteY216" fmla="*/ 1251788 h 3567089"/>
                        <a:gd name="connsiteX217" fmla="*/ 284960 w 890500"/>
                        <a:gd name="connsiteY217" fmla="*/ 875234 h 3567089"/>
                        <a:gd name="connsiteX218" fmla="*/ 142480 w 890500"/>
                        <a:gd name="connsiteY218" fmla="*/ 1150017 h 3567089"/>
                        <a:gd name="connsiteX219" fmla="*/ 61063 w 890500"/>
                        <a:gd name="connsiteY219" fmla="*/ 1236523 h 3567089"/>
                        <a:gd name="connsiteX220" fmla="*/ 122126 w 890500"/>
                        <a:gd name="connsiteY220" fmla="*/ 1017714 h 3567089"/>
                        <a:gd name="connsiteX221" fmla="*/ 284960 w 890500"/>
                        <a:gd name="connsiteY221" fmla="*/ 875234 h 3567089"/>
                        <a:gd name="connsiteX222" fmla="*/ 707311 w 890500"/>
                        <a:gd name="connsiteY222" fmla="*/ 1261966 h 3567089"/>
                        <a:gd name="connsiteX223" fmla="*/ 213720 w 890500"/>
                        <a:gd name="connsiteY223" fmla="*/ 1272143 h 3567089"/>
                        <a:gd name="connsiteX224" fmla="*/ 142481 w 890500"/>
                        <a:gd name="connsiteY224" fmla="*/ 1150018 h 3567089"/>
                        <a:gd name="connsiteX225" fmla="*/ 147569 w 890500"/>
                        <a:gd name="connsiteY225" fmla="*/ 1236523 h 3567089"/>
                        <a:gd name="connsiteX226" fmla="*/ 122126 w 890500"/>
                        <a:gd name="connsiteY226" fmla="*/ 1475686 h 3567089"/>
                        <a:gd name="connsiteX227" fmla="*/ 5089 w 890500"/>
                        <a:gd name="connsiteY227" fmla="*/ 1251789 h 3567089"/>
                        <a:gd name="connsiteX228" fmla="*/ 61063 w 890500"/>
                        <a:gd name="connsiteY228" fmla="*/ 1236523 h 3567089"/>
                        <a:gd name="connsiteX229" fmla="*/ 142480 w 890500"/>
                        <a:gd name="connsiteY229" fmla="*/ 1150018 h 3567089"/>
                        <a:gd name="connsiteX230" fmla="*/ 142480 w 890500"/>
                        <a:gd name="connsiteY230" fmla="*/ 1150017 h 3567089"/>
                        <a:gd name="connsiteX231" fmla="*/ 274783 w 890500"/>
                        <a:gd name="connsiteY231" fmla="*/ 554655 h 3567089"/>
                        <a:gd name="connsiteX232" fmla="*/ 284960 w 890500"/>
                        <a:gd name="connsiteY232" fmla="*/ 875234 h 3567089"/>
                        <a:gd name="connsiteX233" fmla="*/ 122126 w 890500"/>
                        <a:gd name="connsiteY233" fmla="*/ 1017714 h 3567089"/>
                        <a:gd name="connsiteX234" fmla="*/ 122126 w 890500"/>
                        <a:gd name="connsiteY234" fmla="*/ 1017714 h 3567089"/>
                        <a:gd name="connsiteX235" fmla="*/ 5089 w 890500"/>
                        <a:gd name="connsiteY235" fmla="*/ 1251788 h 3567089"/>
                        <a:gd name="connsiteX236" fmla="*/ 81418 w 890500"/>
                        <a:gd name="connsiteY236" fmla="*/ 661517 h 3567089"/>
                        <a:gd name="connsiteX237" fmla="*/ 81417 w 890500"/>
                        <a:gd name="connsiteY237" fmla="*/ 661514 h 3567089"/>
                        <a:gd name="connsiteX238" fmla="*/ 274784 w 890500"/>
                        <a:gd name="connsiteY238" fmla="*/ 554654 h 3567089"/>
                        <a:gd name="connsiteX239" fmla="*/ 274784 w 890500"/>
                        <a:gd name="connsiteY239" fmla="*/ 554655 h 3567089"/>
                        <a:gd name="connsiteX240" fmla="*/ 478326 w 890500"/>
                        <a:gd name="connsiteY240" fmla="*/ 661514 h 3567089"/>
                        <a:gd name="connsiteX241" fmla="*/ 573228 w 890500"/>
                        <a:gd name="connsiteY241" fmla="*/ 427053 h 3567089"/>
                        <a:gd name="connsiteX242" fmla="*/ 554654 w 890500"/>
                        <a:gd name="connsiteY242" fmla="*/ 529212 h 3567089"/>
                        <a:gd name="connsiteX243" fmla="*/ 554654 w 890500"/>
                        <a:gd name="connsiteY243" fmla="*/ 529212 h 3567089"/>
                        <a:gd name="connsiteX244" fmla="*/ 554654 w 890500"/>
                        <a:gd name="connsiteY244" fmla="*/ 529211 h 3567089"/>
                        <a:gd name="connsiteX245" fmla="*/ 554654 w 890500"/>
                        <a:gd name="connsiteY245" fmla="*/ 529211 h 3567089"/>
                        <a:gd name="connsiteX246" fmla="*/ 300226 w 890500"/>
                        <a:gd name="connsiteY246" fmla="*/ 335846 h 3567089"/>
                        <a:gd name="connsiteX247" fmla="*/ 300227 w 890500"/>
                        <a:gd name="connsiteY247" fmla="*/ 335848 h 3567089"/>
                        <a:gd name="connsiteX248" fmla="*/ 468148 w 890500"/>
                        <a:gd name="connsiteY248" fmla="*/ 381643 h 3567089"/>
                        <a:gd name="connsiteX249" fmla="*/ 468148 w 890500"/>
                        <a:gd name="connsiteY249" fmla="*/ 381643 h 3567089"/>
                        <a:gd name="connsiteX250" fmla="*/ 575008 w 890500"/>
                        <a:gd name="connsiteY250" fmla="*/ 417263 h 3567089"/>
                        <a:gd name="connsiteX251" fmla="*/ 575008 w 890500"/>
                        <a:gd name="connsiteY251" fmla="*/ 417263 h 3567089"/>
                        <a:gd name="connsiteX252" fmla="*/ 600451 w 890500"/>
                        <a:gd name="connsiteY252" fmla="*/ 473237 h 3567089"/>
                        <a:gd name="connsiteX253" fmla="*/ 600451 w 890500"/>
                        <a:gd name="connsiteY253" fmla="*/ 473237 h 3567089"/>
                        <a:gd name="connsiteX254" fmla="*/ 600451 w 890500"/>
                        <a:gd name="connsiteY254" fmla="*/ 473238 h 3567089"/>
                        <a:gd name="connsiteX255" fmla="*/ 600451 w 890500"/>
                        <a:gd name="connsiteY255" fmla="*/ 473238 h 3567089"/>
                        <a:gd name="connsiteX256" fmla="*/ 590274 w 890500"/>
                        <a:gd name="connsiteY256" fmla="*/ 529211 h 3567089"/>
                        <a:gd name="connsiteX257" fmla="*/ 651337 w 890500"/>
                        <a:gd name="connsiteY257" fmla="*/ 575008 h 3567089"/>
                        <a:gd name="connsiteX258" fmla="*/ 611053 w 890500"/>
                        <a:gd name="connsiteY258" fmla="*/ 555926 h 3567089"/>
                        <a:gd name="connsiteX259" fmla="*/ 651337 w 890500"/>
                        <a:gd name="connsiteY259" fmla="*/ 575008 h 3567089"/>
                        <a:gd name="connsiteX260" fmla="*/ 478327 w 890500"/>
                        <a:gd name="connsiteY260" fmla="*/ 625894 h 3567089"/>
                        <a:gd name="connsiteX261" fmla="*/ 478326 w 890500"/>
                        <a:gd name="connsiteY261" fmla="*/ 625894 h 3567089"/>
                        <a:gd name="connsiteX262" fmla="*/ 478326 w 890500"/>
                        <a:gd name="connsiteY262" fmla="*/ 625895 h 3567089"/>
                        <a:gd name="connsiteX263" fmla="*/ 651337 w 890500"/>
                        <a:gd name="connsiteY263" fmla="*/ 575009 h 3567089"/>
                        <a:gd name="connsiteX264" fmla="*/ 612129 w 890500"/>
                        <a:gd name="connsiteY264" fmla="*/ 594613 h 3567089"/>
                        <a:gd name="connsiteX265" fmla="*/ 651337 w 890500"/>
                        <a:gd name="connsiteY265" fmla="*/ 575009 h 3567089"/>
                        <a:gd name="connsiteX266" fmla="*/ 651337 w 890500"/>
                        <a:gd name="connsiteY266" fmla="*/ 575009 h 3567089"/>
                        <a:gd name="connsiteX267" fmla="*/ 651338 w 890500"/>
                        <a:gd name="connsiteY267" fmla="*/ 575009 h 3567089"/>
                        <a:gd name="connsiteX268" fmla="*/ 651338 w 890500"/>
                        <a:gd name="connsiteY268" fmla="*/ 575010 h 3567089"/>
                        <a:gd name="connsiteX269" fmla="*/ 824348 w 890500"/>
                        <a:gd name="connsiteY269" fmla="*/ 651338 h 3567089"/>
                        <a:gd name="connsiteX270" fmla="*/ 749706 w 890500"/>
                        <a:gd name="connsiteY270" fmla="*/ 844530 h 3567089"/>
                        <a:gd name="connsiteX271" fmla="*/ 824349 w 890500"/>
                        <a:gd name="connsiteY271" fmla="*/ 651337 h 3567089"/>
                        <a:gd name="connsiteX272" fmla="*/ 859969 w 890500"/>
                        <a:gd name="connsiteY272" fmla="*/ 1017714 h 3567089"/>
                        <a:gd name="connsiteX273" fmla="*/ 737843 w 890500"/>
                        <a:gd name="connsiteY273" fmla="*/ 875234 h 3567089"/>
                        <a:gd name="connsiteX274" fmla="*/ 859968 w 890500"/>
                        <a:gd name="connsiteY274" fmla="*/ 1017714 h 3567089"/>
                        <a:gd name="connsiteX275" fmla="*/ 885411 w 890500"/>
                        <a:gd name="connsiteY275" fmla="*/ 1267054 h 3567089"/>
                        <a:gd name="connsiteX276" fmla="*/ 732755 w 890500"/>
                        <a:gd name="connsiteY276" fmla="*/ 1211080 h 3567089"/>
                        <a:gd name="connsiteX277" fmla="*/ 732754 w 890500"/>
                        <a:gd name="connsiteY277" fmla="*/ 1211080 h 3567089"/>
                        <a:gd name="connsiteX278" fmla="*/ 732754 w 890500"/>
                        <a:gd name="connsiteY278" fmla="*/ 1211080 h 3567089"/>
                        <a:gd name="connsiteX279" fmla="*/ 707311 w 890500"/>
                        <a:gd name="connsiteY279" fmla="*/ 1261965 h 3567089"/>
                        <a:gd name="connsiteX280" fmla="*/ 284960 w 890500"/>
                        <a:gd name="connsiteY280" fmla="*/ 875234 h 3567089"/>
                        <a:gd name="connsiteX281" fmla="*/ 274783 w 890500"/>
                        <a:gd name="connsiteY281" fmla="*/ 554654 h 3567089"/>
                        <a:gd name="connsiteX282" fmla="*/ 335846 w 890500"/>
                        <a:gd name="connsiteY282" fmla="*/ 498680 h 3567089"/>
                        <a:gd name="connsiteX283" fmla="*/ 335846 w 890500"/>
                        <a:gd name="connsiteY283" fmla="*/ 498680 h 3567089"/>
                        <a:gd name="connsiteX284" fmla="*/ 348568 w 890500"/>
                        <a:gd name="connsiteY284" fmla="*/ 488503 h 3567089"/>
                        <a:gd name="connsiteX285" fmla="*/ 335846 w 890500"/>
                        <a:gd name="connsiteY285" fmla="*/ 498680 h 3567089"/>
                        <a:gd name="connsiteX286" fmla="*/ 249340 w 890500"/>
                        <a:gd name="connsiteY286" fmla="*/ 381643 h 3567089"/>
                        <a:gd name="connsiteX287" fmla="*/ 432529 w 890500"/>
                        <a:gd name="connsiteY287" fmla="*/ 183189 h 3567089"/>
                        <a:gd name="connsiteX288" fmla="*/ 468149 w 890500"/>
                        <a:gd name="connsiteY288" fmla="*/ 381643 h 3567089"/>
                        <a:gd name="connsiteX289" fmla="*/ 300226 w 890500"/>
                        <a:gd name="connsiteY289" fmla="*/ 335846 h 3567089"/>
                        <a:gd name="connsiteX290" fmla="*/ 432529 w 890500"/>
                        <a:gd name="connsiteY290" fmla="*/ 183189 h 3567089"/>
                        <a:gd name="connsiteX291" fmla="*/ 585186 w 890500"/>
                        <a:gd name="connsiteY291" fmla="*/ 300226 h 3567089"/>
                        <a:gd name="connsiteX292" fmla="*/ 610628 w 890500"/>
                        <a:gd name="connsiteY292" fmla="*/ 335845 h 3567089"/>
                        <a:gd name="connsiteX293" fmla="*/ 610629 w 890500"/>
                        <a:gd name="connsiteY293" fmla="*/ 335846 h 3567089"/>
                        <a:gd name="connsiteX294" fmla="*/ 578017 w 890500"/>
                        <a:gd name="connsiteY294" fmla="*/ 410387 h 3567089"/>
                        <a:gd name="connsiteX295" fmla="*/ 610630 w 890500"/>
                        <a:gd name="connsiteY295" fmla="*/ 335846 h 3567089"/>
                        <a:gd name="connsiteX296" fmla="*/ 615718 w 890500"/>
                        <a:gd name="connsiteY296" fmla="*/ 391820 h 3567089"/>
                        <a:gd name="connsiteX297" fmla="*/ 615718 w 890500"/>
                        <a:gd name="connsiteY297" fmla="*/ 391820 h 3567089"/>
                        <a:gd name="connsiteX298" fmla="*/ 615718 w 890500"/>
                        <a:gd name="connsiteY298" fmla="*/ 391820 h 3567089"/>
                        <a:gd name="connsiteX299" fmla="*/ 600452 w 890500"/>
                        <a:gd name="connsiteY299" fmla="*/ 473237 h 3567089"/>
                        <a:gd name="connsiteX300" fmla="*/ 575009 w 890500"/>
                        <a:gd name="connsiteY300" fmla="*/ 417263 h 3567089"/>
                        <a:gd name="connsiteX301" fmla="*/ 468149 w 890500"/>
                        <a:gd name="connsiteY301" fmla="*/ 381643 h 3567089"/>
                        <a:gd name="connsiteX302" fmla="*/ 493591 w 890500"/>
                        <a:gd name="connsiteY302" fmla="*/ 117037 h 3567089"/>
                        <a:gd name="connsiteX303" fmla="*/ 493592 w 890500"/>
                        <a:gd name="connsiteY303" fmla="*/ 117037 h 3567089"/>
                        <a:gd name="connsiteX304" fmla="*/ 493592 w 890500"/>
                        <a:gd name="connsiteY304" fmla="*/ 117037 h 3567089"/>
                        <a:gd name="connsiteX305" fmla="*/ 493593 w 890500"/>
                        <a:gd name="connsiteY305" fmla="*/ 117037 h 3567089"/>
                        <a:gd name="connsiteX306" fmla="*/ 610628 w 890500"/>
                        <a:gd name="connsiteY306" fmla="*/ 137391 h 3567089"/>
                        <a:gd name="connsiteX307" fmla="*/ 610628 w 890500"/>
                        <a:gd name="connsiteY307" fmla="*/ 137391 h 3567089"/>
                        <a:gd name="connsiteX308" fmla="*/ 625894 w 890500"/>
                        <a:gd name="connsiteY308" fmla="*/ 157745 h 3567089"/>
                        <a:gd name="connsiteX309" fmla="*/ 600452 w 890500"/>
                        <a:gd name="connsiteY309" fmla="*/ 198454 h 3567089"/>
                        <a:gd name="connsiteX310" fmla="*/ 625894 w 890500"/>
                        <a:gd name="connsiteY310" fmla="*/ 157746 h 3567089"/>
                        <a:gd name="connsiteX311" fmla="*/ 610629 w 890500"/>
                        <a:gd name="connsiteY311" fmla="*/ 335839 h 3567089"/>
                        <a:gd name="connsiteX312" fmla="*/ 610629 w 890500"/>
                        <a:gd name="connsiteY312" fmla="*/ 335845 h 3567089"/>
                        <a:gd name="connsiteX313" fmla="*/ 610628 w 890500"/>
                        <a:gd name="connsiteY313" fmla="*/ 335844 h 3567089"/>
                        <a:gd name="connsiteX314" fmla="*/ 610628 w 890500"/>
                        <a:gd name="connsiteY314" fmla="*/ 335843 h 3567089"/>
                        <a:gd name="connsiteX315" fmla="*/ 585187 w 890500"/>
                        <a:gd name="connsiteY315" fmla="*/ 300226 h 3567089"/>
                        <a:gd name="connsiteX316" fmla="*/ 585187 w 890500"/>
                        <a:gd name="connsiteY316" fmla="*/ 300226 h 3567089"/>
                        <a:gd name="connsiteX317" fmla="*/ 432529 w 890500"/>
                        <a:gd name="connsiteY317" fmla="*/ 183189 h 3567089"/>
                        <a:gd name="connsiteX318" fmla="*/ 600451 w 890500"/>
                        <a:gd name="connsiteY318" fmla="*/ 198455 h 3567089"/>
                        <a:gd name="connsiteX319" fmla="*/ 600452 w 890500"/>
                        <a:gd name="connsiteY319" fmla="*/ 198454 h 3567089"/>
                        <a:gd name="connsiteX320" fmla="*/ 600451 w 890500"/>
                        <a:gd name="connsiteY320" fmla="*/ 198454 h 3567089"/>
                        <a:gd name="connsiteX321" fmla="*/ 600451 w 890500"/>
                        <a:gd name="connsiteY321" fmla="*/ 198454 h 3567089"/>
                        <a:gd name="connsiteX322" fmla="*/ 432529 w 890500"/>
                        <a:gd name="connsiteY322" fmla="*/ 183188 h 3567089"/>
                        <a:gd name="connsiteX323" fmla="*/ 493592 w 890500"/>
                        <a:gd name="connsiteY323" fmla="*/ 117037 h 3567089"/>
                        <a:gd name="connsiteX324" fmla="*/ 284960 w 890500"/>
                        <a:gd name="connsiteY324" fmla="*/ 117037 h 3567089"/>
                        <a:gd name="connsiteX325" fmla="*/ 432529 w 890500"/>
                        <a:gd name="connsiteY325" fmla="*/ 183189 h 3567089"/>
                        <a:gd name="connsiteX326" fmla="*/ 300226 w 890500"/>
                        <a:gd name="connsiteY326" fmla="*/ 335846 h 3567089"/>
                        <a:gd name="connsiteX327" fmla="*/ 300226 w 890500"/>
                        <a:gd name="connsiteY327" fmla="*/ 335846 h 3567089"/>
                        <a:gd name="connsiteX328" fmla="*/ 249340 w 890500"/>
                        <a:gd name="connsiteY328" fmla="*/ 381643 h 3567089"/>
                        <a:gd name="connsiteX329" fmla="*/ 249340 w 890500"/>
                        <a:gd name="connsiteY329" fmla="*/ 381643 h 3567089"/>
                        <a:gd name="connsiteX330" fmla="*/ 284960 w 890500"/>
                        <a:gd name="connsiteY330" fmla="*/ 117037 h 3567089"/>
                        <a:gd name="connsiteX331" fmla="*/ 292593 w 890500"/>
                        <a:gd name="connsiteY331" fmla="*/ 226441 h 3567089"/>
                        <a:gd name="connsiteX332" fmla="*/ 478326 w 890500"/>
                        <a:gd name="connsiteY332" fmla="*/ 0 h 3567089"/>
                        <a:gd name="connsiteX333" fmla="*/ 610629 w 890500"/>
                        <a:gd name="connsiteY333" fmla="*/ 137391 h 3567089"/>
                        <a:gd name="connsiteX334" fmla="*/ 493592 w 890500"/>
                        <a:gd name="connsiteY334" fmla="*/ 117037 h 3567089"/>
                        <a:gd name="connsiteX335" fmla="*/ 478326 w 890500"/>
                        <a:gd name="connsiteY335" fmla="*/ 0 h 3567089"/>
                        <a:gd name="connsiteX336" fmla="*/ 493591 w 890500"/>
                        <a:gd name="connsiteY336" fmla="*/ 117037 h 3567089"/>
                        <a:gd name="connsiteX337" fmla="*/ 432529 w 890500"/>
                        <a:gd name="connsiteY337" fmla="*/ 183188 h 3567089"/>
                        <a:gd name="connsiteX338" fmla="*/ 284960 w 890500"/>
                        <a:gd name="connsiteY338" fmla="*/ 117037 h 356708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  <a:cxn ang="0">
                          <a:pos x="connsiteX57" y="connsiteY57"/>
                        </a:cxn>
                        <a:cxn ang="0">
                          <a:pos x="connsiteX58" y="connsiteY58"/>
                        </a:cxn>
                        <a:cxn ang="0">
                          <a:pos x="connsiteX59" y="connsiteY59"/>
                        </a:cxn>
                        <a:cxn ang="0">
                          <a:pos x="connsiteX60" y="connsiteY60"/>
                        </a:cxn>
                        <a:cxn ang="0">
                          <a:pos x="connsiteX61" y="connsiteY61"/>
                        </a:cxn>
                        <a:cxn ang="0">
                          <a:pos x="connsiteX62" y="connsiteY62"/>
                        </a:cxn>
                        <a:cxn ang="0">
                          <a:pos x="connsiteX63" y="connsiteY63"/>
                        </a:cxn>
                        <a:cxn ang="0">
                          <a:pos x="connsiteX64" y="connsiteY64"/>
                        </a:cxn>
                        <a:cxn ang="0">
                          <a:pos x="connsiteX65" y="connsiteY65"/>
                        </a:cxn>
                        <a:cxn ang="0">
                          <a:pos x="connsiteX66" y="connsiteY66"/>
                        </a:cxn>
                        <a:cxn ang="0">
                          <a:pos x="connsiteX67" y="connsiteY67"/>
                        </a:cxn>
                        <a:cxn ang="0">
                          <a:pos x="connsiteX68" y="connsiteY68"/>
                        </a:cxn>
                        <a:cxn ang="0">
                          <a:pos x="connsiteX69" y="connsiteY69"/>
                        </a:cxn>
                        <a:cxn ang="0">
                          <a:pos x="connsiteX70" y="connsiteY70"/>
                        </a:cxn>
                        <a:cxn ang="0">
                          <a:pos x="connsiteX71" y="connsiteY71"/>
                        </a:cxn>
                        <a:cxn ang="0">
                          <a:pos x="connsiteX72" y="connsiteY72"/>
                        </a:cxn>
                        <a:cxn ang="0">
                          <a:pos x="connsiteX73" y="connsiteY73"/>
                        </a:cxn>
                        <a:cxn ang="0">
                          <a:pos x="connsiteX74" y="connsiteY74"/>
                        </a:cxn>
                        <a:cxn ang="0">
                          <a:pos x="connsiteX75" y="connsiteY75"/>
                        </a:cxn>
                        <a:cxn ang="0">
                          <a:pos x="connsiteX76" y="connsiteY76"/>
                        </a:cxn>
                        <a:cxn ang="0">
                          <a:pos x="connsiteX77" y="connsiteY77"/>
                        </a:cxn>
                        <a:cxn ang="0">
                          <a:pos x="connsiteX78" y="connsiteY78"/>
                        </a:cxn>
                        <a:cxn ang="0">
                          <a:pos x="connsiteX79" y="connsiteY79"/>
                        </a:cxn>
                        <a:cxn ang="0">
                          <a:pos x="connsiteX80" y="connsiteY80"/>
                        </a:cxn>
                        <a:cxn ang="0">
                          <a:pos x="connsiteX81" y="connsiteY81"/>
                        </a:cxn>
                        <a:cxn ang="0">
                          <a:pos x="connsiteX82" y="connsiteY82"/>
                        </a:cxn>
                        <a:cxn ang="0">
                          <a:pos x="connsiteX83" y="connsiteY83"/>
                        </a:cxn>
                        <a:cxn ang="0">
                          <a:pos x="connsiteX84" y="connsiteY84"/>
                        </a:cxn>
                        <a:cxn ang="0">
                          <a:pos x="connsiteX85" y="connsiteY85"/>
                        </a:cxn>
                        <a:cxn ang="0">
                          <a:pos x="connsiteX86" y="connsiteY86"/>
                        </a:cxn>
                        <a:cxn ang="0">
                          <a:pos x="connsiteX87" y="connsiteY87"/>
                        </a:cxn>
                        <a:cxn ang="0">
                          <a:pos x="connsiteX88" y="connsiteY88"/>
                        </a:cxn>
                        <a:cxn ang="0">
                          <a:pos x="connsiteX89" y="connsiteY89"/>
                        </a:cxn>
                        <a:cxn ang="0">
                          <a:pos x="connsiteX90" y="connsiteY90"/>
                        </a:cxn>
                        <a:cxn ang="0">
                          <a:pos x="connsiteX91" y="connsiteY91"/>
                        </a:cxn>
                        <a:cxn ang="0">
                          <a:pos x="connsiteX92" y="connsiteY92"/>
                        </a:cxn>
                        <a:cxn ang="0">
                          <a:pos x="connsiteX93" y="connsiteY93"/>
                        </a:cxn>
                        <a:cxn ang="0">
                          <a:pos x="connsiteX94" y="connsiteY94"/>
                        </a:cxn>
                        <a:cxn ang="0">
                          <a:pos x="connsiteX95" y="connsiteY95"/>
                        </a:cxn>
                        <a:cxn ang="0">
                          <a:pos x="connsiteX96" y="connsiteY96"/>
                        </a:cxn>
                        <a:cxn ang="0">
                          <a:pos x="connsiteX97" y="connsiteY97"/>
                        </a:cxn>
                        <a:cxn ang="0">
                          <a:pos x="connsiteX98" y="connsiteY98"/>
                        </a:cxn>
                        <a:cxn ang="0">
                          <a:pos x="connsiteX99" y="connsiteY99"/>
                        </a:cxn>
                        <a:cxn ang="0">
                          <a:pos x="connsiteX100" y="connsiteY100"/>
                        </a:cxn>
                        <a:cxn ang="0">
                          <a:pos x="connsiteX101" y="connsiteY101"/>
                        </a:cxn>
                        <a:cxn ang="0">
                          <a:pos x="connsiteX102" y="connsiteY102"/>
                        </a:cxn>
                        <a:cxn ang="0">
                          <a:pos x="connsiteX103" y="connsiteY103"/>
                        </a:cxn>
                        <a:cxn ang="0">
                          <a:pos x="connsiteX104" y="connsiteY104"/>
                        </a:cxn>
                        <a:cxn ang="0">
                          <a:pos x="connsiteX105" y="connsiteY105"/>
                        </a:cxn>
                        <a:cxn ang="0">
                          <a:pos x="connsiteX106" y="connsiteY106"/>
                        </a:cxn>
                        <a:cxn ang="0">
                          <a:pos x="connsiteX107" y="connsiteY107"/>
                        </a:cxn>
                        <a:cxn ang="0">
                          <a:pos x="connsiteX108" y="connsiteY108"/>
                        </a:cxn>
                        <a:cxn ang="0">
                          <a:pos x="connsiteX109" y="connsiteY109"/>
                        </a:cxn>
                        <a:cxn ang="0">
                          <a:pos x="connsiteX110" y="connsiteY110"/>
                        </a:cxn>
                        <a:cxn ang="0">
                          <a:pos x="connsiteX111" y="connsiteY111"/>
                        </a:cxn>
                        <a:cxn ang="0">
                          <a:pos x="connsiteX112" y="connsiteY112"/>
                        </a:cxn>
                        <a:cxn ang="0">
                          <a:pos x="connsiteX113" y="connsiteY113"/>
                        </a:cxn>
                        <a:cxn ang="0">
                          <a:pos x="connsiteX114" y="connsiteY114"/>
                        </a:cxn>
                        <a:cxn ang="0">
                          <a:pos x="connsiteX115" y="connsiteY115"/>
                        </a:cxn>
                        <a:cxn ang="0">
                          <a:pos x="connsiteX116" y="connsiteY116"/>
                        </a:cxn>
                        <a:cxn ang="0">
                          <a:pos x="connsiteX117" y="connsiteY117"/>
                        </a:cxn>
                        <a:cxn ang="0">
                          <a:pos x="connsiteX118" y="connsiteY118"/>
                        </a:cxn>
                        <a:cxn ang="0">
                          <a:pos x="connsiteX119" y="connsiteY119"/>
                        </a:cxn>
                        <a:cxn ang="0">
                          <a:pos x="connsiteX120" y="connsiteY120"/>
                        </a:cxn>
                        <a:cxn ang="0">
                          <a:pos x="connsiteX121" y="connsiteY121"/>
                        </a:cxn>
                        <a:cxn ang="0">
                          <a:pos x="connsiteX122" y="connsiteY122"/>
                        </a:cxn>
                        <a:cxn ang="0">
                          <a:pos x="connsiteX123" y="connsiteY123"/>
                        </a:cxn>
                        <a:cxn ang="0">
                          <a:pos x="connsiteX124" y="connsiteY124"/>
                        </a:cxn>
                        <a:cxn ang="0">
                          <a:pos x="connsiteX125" y="connsiteY125"/>
                        </a:cxn>
                        <a:cxn ang="0">
                          <a:pos x="connsiteX126" y="connsiteY126"/>
                        </a:cxn>
                        <a:cxn ang="0">
                          <a:pos x="connsiteX127" y="connsiteY127"/>
                        </a:cxn>
                        <a:cxn ang="0">
                          <a:pos x="connsiteX128" y="connsiteY128"/>
                        </a:cxn>
                        <a:cxn ang="0">
                          <a:pos x="connsiteX129" y="connsiteY129"/>
                        </a:cxn>
                        <a:cxn ang="0">
                          <a:pos x="connsiteX130" y="connsiteY130"/>
                        </a:cxn>
                        <a:cxn ang="0">
                          <a:pos x="connsiteX131" y="connsiteY131"/>
                        </a:cxn>
                        <a:cxn ang="0">
                          <a:pos x="connsiteX132" y="connsiteY132"/>
                        </a:cxn>
                        <a:cxn ang="0">
                          <a:pos x="connsiteX133" y="connsiteY133"/>
                        </a:cxn>
                        <a:cxn ang="0">
                          <a:pos x="connsiteX134" y="connsiteY134"/>
                        </a:cxn>
                        <a:cxn ang="0">
                          <a:pos x="connsiteX135" y="connsiteY135"/>
                        </a:cxn>
                        <a:cxn ang="0">
                          <a:pos x="connsiteX136" y="connsiteY136"/>
                        </a:cxn>
                        <a:cxn ang="0">
                          <a:pos x="connsiteX137" y="connsiteY137"/>
                        </a:cxn>
                        <a:cxn ang="0">
                          <a:pos x="connsiteX138" y="connsiteY138"/>
                        </a:cxn>
                        <a:cxn ang="0">
                          <a:pos x="connsiteX139" y="connsiteY139"/>
                        </a:cxn>
                        <a:cxn ang="0">
                          <a:pos x="connsiteX140" y="connsiteY140"/>
                        </a:cxn>
                        <a:cxn ang="0">
                          <a:pos x="connsiteX141" y="connsiteY141"/>
                        </a:cxn>
                        <a:cxn ang="0">
                          <a:pos x="connsiteX142" y="connsiteY142"/>
                        </a:cxn>
                        <a:cxn ang="0">
                          <a:pos x="connsiteX143" y="connsiteY143"/>
                        </a:cxn>
                        <a:cxn ang="0">
                          <a:pos x="connsiteX144" y="connsiteY144"/>
                        </a:cxn>
                        <a:cxn ang="0">
                          <a:pos x="connsiteX145" y="connsiteY145"/>
                        </a:cxn>
                        <a:cxn ang="0">
                          <a:pos x="connsiteX146" y="connsiteY146"/>
                        </a:cxn>
                        <a:cxn ang="0">
                          <a:pos x="connsiteX147" y="connsiteY147"/>
                        </a:cxn>
                        <a:cxn ang="0">
                          <a:pos x="connsiteX148" y="connsiteY148"/>
                        </a:cxn>
                        <a:cxn ang="0">
                          <a:pos x="connsiteX149" y="connsiteY149"/>
                        </a:cxn>
                        <a:cxn ang="0">
                          <a:pos x="connsiteX150" y="connsiteY150"/>
                        </a:cxn>
                        <a:cxn ang="0">
                          <a:pos x="connsiteX151" y="connsiteY151"/>
                        </a:cxn>
                        <a:cxn ang="0">
                          <a:pos x="connsiteX152" y="connsiteY152"/>
                        </a:cxn>
                        <a:cxn ang="0">
                          <a:pos x="connsiteX153" y="connsiteY153"/>
                        </a:cxn>
                        <a:cxn ang="0">
                          <a:pos x="connsiteX154" y="connsiteY154"/>
                        </a:cxn>
                        <a:cxn ang="0">
                          <a:pos x="connsiteX155" y="connsiteY155"/>
                        </a:cxn>
                        <a:cxn ang="0">
                          <a:pos x="connsiteX156" y="connsiteY156"/>
                        </a:cxn>
                        <a:cxn ang="0">
                          <a:pos x="connsiteX157" y="connsiteY157"/>
                        </a:cxn>
                        <a:cxn ang="0">
                          <a:pos x="connsiteX158" y="connsiteY158"/>
                        </a:cxn>
                        <a:cxn ang="0">
                          <a:pos x="connsiteX159" y="connsiteY159"/>
                        </a:cxn>
                        <a:cxn ang="0">
                          <a:pos x="connsiteX160" y="connsiteY160"/>
                        </a:cxn>
                        <a:cxn ang="0">
                          <a:pos x="connsiteX161" y="connsiteY161"/>
                        </a:cxn>
                        <a:cxn ang="0">
                          <a:pos x="connsiteX162" y="connsiteY162"/>
                        </a:cxn>
                        <a:cxn ang="0">
                          <a:pos x="connsiteX163" y="connsiteY163"/>
                        </a:cxn>
                        <a:cxn ang="0">
                          <a:pos x="connsiteX164" y="connsiteY164"/>
                        </a:cxn>
                        <a:cxn ang="0">
                          <a:pos x="connsiteX165" y="connsiteY165"/>
                        </a:cxn>
                        <a:cxn ang="0">
                          <a:pos x="connsiteX166" y="connsiteY166"/>
                        </a:cxn>
                        <a:cxn ang="0">
                          <a:pos x="connsiteX167" y="connsiteY167"/>
                        </a:cxn>
                        <a:cxn ang="0">
                          <a:pos x="connsiteX168" y="connsiteY168"/>
                        </a:cxn>
                        <a:cxn ang="0">
                          <a:pos x="connsiteX169" y="connsiteY169"/>
                        </a:cxn>
                        <a:cxn ang="0">
                          <a:pos x="connsiteX170" y="connsiteY170"/>
                        </a:cxn>
                        <a:cxn ang="0">
                          <a:pos x="connsiteX171" y="connsiteY171"/>
                        </a:cxn>
                        <a:cxn ang="0">
                          <a:pos x="connsiteX172" y="connsiteY172"/>
                        </a:cxn>
                        <a:cxn ang="0">
                          <a:pos x="connsiteX173" y="connsiteY173"/>
                        </a:cxn>
                        <a:cxn ang="0">
                          <a:pos x="connsiteX174" y="connsiteY174"/>
                        </a:cxn>
                        <a:cxn ang="0">
                          <a:pos x="connsiteX175" y="connsiteY175"/>
                        </a:cxn>
                        <a:cxn ang="0">
                          <a:pos x="connsiteX176" y="connsiteY176"/>
                        </a:cxn>
                        <a:cxn ang="0">
                          <a:pos x="connsiteX177" y="connsiteY177"/>
                        </a:cxn>
                        <a:cxn ang="0">
                          <a:pos x="connsiteX178" y="connsiteY178"/>
                        </a:cxn>
                        <a:cxn ang="0">
                          <a:pos x="connsiteX179" y="connsiteY179"/>
                        </a:cxn>
                        <a:cxn ang="0">
                          <a:pos x="connsiteX180" y="connsiteY180"/>
                        </a:cxn>
                        <a:cxn ang="0">
                          <a:pos x="connsiteX181" y="connsiteY181"/>
                        </a:cxn>
                        <a:cxn ang="0">
                          <a:pos x="connsiteX182" y="connsiteY182"/>
                        </a:cxn>
                        <a:cxn ang="0">
                          <a:pos x="connsiteX183" y="connsiteY183"/>
                        </a:cxn>
                        <a:cxn ang="0">
                          <a:pos x="connsiteX184" y="connsiteY184"/>
                        </a:cxn>
                        <a:cxn ang="0">
                          <a:pos x="connsiteX185" y="connsiteY185"/>
                        </a:cxn>
                        <a:cxn ang="0">
                          <a:pos x="connsiteX186" y="connsiteY186"/>
                        </a:cxn>
                        <a:cxn ang="0">
                          <a:pos x="connsiteX187" y="connsiteY187"/>
                        </a:cxn>
                        <a:cxn ang="0">
                          <a:pos x="connsiteX188" y="connsiteY188"/>
                        </a:cxn>
                        <a:cxn ang="0">
                          <a:pos x="connsiteX189" y="connsiteY189"/>
                        </a:cxn>
                        <a:cxn ang="0">
                          <a:pos x="connsiteX190" y="connsiteY190"/>
                        </a:cxn>
                        <a:cxn ang="0">
                          <a:pos x="connsiteX191" y="connsiteY191"/>
                        </a:cxn>
                        <a:cxn ang="0">
                          <a:pos x="connsiteX192" y="connsiteY192"/>
                        </a:cxn>
                        <a:cxn ang="0">
                          <a:pos x="connsiteX193" y="connsiteY193"/>
                        </a:cxn>
                        <a:cxn ang="0">
                          <a:pos x="connsiteX194" y="connsiteY194"/>
                        </a:cxn>
                        <a:cxn ang="0">
                          <a:pos x="connsiteX195" y="connsiteY195"/>
                        </a:cxn>
                        <a:cxn ang="0">
                          <a:pos x="connsiteX196" y="connsiteY196"/>
                        </a:cxn>
                        <a:cxn ang="0">
                          <a:pos x="connsiteX197" y="connsiteY197"/>
                        </a:cxn>
                        <a:cxn ang="0">
                          <a:pos x="connsiteX198" y="connsiteY198"/>
                        </a:cxn>
                        <a:cxn ang="0">
                          <a:pos x="connsiteX199" y="connsiteY199"/>
                        </a:cxn>
                        <a:cxn ang="0">
                          <a:pos x="connsiteX200" y="connsiteY200"/>
                        </a:cxn>
                        <a:cxn ang="0">
                          <a:pos x="connsiteX201" y="connsiteY201"/>
                        </a:cxn>
                        <a:cxn ang="0">
                          <a:pos x="connsiteX202" y="connsiteY202"/>
                        </a:cxn>
                        <a:cxn ang="0">
                          <a:pos x="connsiteX203" y="connsiteY203"/>
                        </a:cxn>
                        <a:cxn ang="0">
                          <a:pos x="connsiteX204" y="connsiteY204"/>
                        </a:cxn>
                        <a:cxn ang="0">
                          <a:pos x="connsiteX205" y="connsiteY205"/>
                        </a:cxn>
                        <a:cxn ang="0">
                          <a:pos x="connsiteX206" y="connsiteY206"/>
                        </a:cxn>
                        <a:cxn ang="0">
                          <a:pos x="connsiteX207" y="connsiteY207"/>
                        </a:cxn>
                        <a:cxn ang="0">
                          <a:pos x="connsiteX208" y="connsiteY208"/>
                        </a:cxn>
                        <a:cxn ang="0">
                          <a:pos x="connsiteX209" y="connsiteY209"/>
                        </a:cxn>
                        <a:cxn ang="0">
                          <a:pos x="connsiteX210" y="connsiteY210"/>
                        </a:cxn>
                        <a:cxn ang="0">
                          <a:pos x="connsiteX211" y="connsiteY211"/>
                        </a:cxn>
                        <a:cxn ang="0">
                          <a:pos x="connsiteX212" y="connsiteY212"/>
                        </a:cxn>
                        <a:cxn ang="0">
                          <a:pos x="connsiteX213" y="connsiteY213"/>
                        </a:cxn>
                        <a:cxn ang="0">
                          <a:pos x="connsiteX214" y="connsiteY214"/>
                        </a:cxn>
                        <a:cxn ang="0">
                          <a:pos x="connsiteX215" y="connsiteY215"/>
                        </a:cxn>
                        <a:cxn ang="0">
                          <a:pos x="connsiteX216" y="connsiteY216"/>
                        </a:cxn>
                        <a:cxn ang="0">
                          <a:pos x="connsiteX217" y="connsiteY217"/>
                        </a:cxn>
                        <a:cxn ang="0">
                          <a:pos x="connsiteX218" y="connsiteY218"/>
                        </a:cxn>
                        <a:cxn ang="0">
                          <a:pos x="connsiteX219" y="connsiteY219"/>
                        </a:cxn>
                        <a:cxn ang="0">
                          <a:pos x="connsiteX220" y="connsiteY220"/>
                        </a:cxn>
                        <a:cxn ang="0">
                          <a:pos x="connsiteX221" y="connsiteY221"/>
                        </a:cxn>
                        <a:cxn ang="0">
                          <a:pos x="connsiteX222" y="connsiteY222"/>
                        </a:cxn>
                        <a:cxn ang="0">
                          <a:pos x="connsiteX223" y="connsiteY223"/>
                        </a:cxn>
                        <a:cxn ang="0">
                          <a:pos x="connsiteX224" y="connsiteY224"/>
                        </a:cxn>
                        <a:cxn ang="0">
                          <a:pos x="connsiteX225" y="connsiteY225"/>
                        </a:cxn>
                        <a:cxn ang="0">
                          <a:pos x="connsiteX226" y="connsiteY226"/>
                        </a:cxn>
                        <a:cxn ang="0">
                          <a:pos x="connsiteX227" y="connsiteY227"/>
                        </a:cxn>
                        <a:cxn ang="0">
                          <a:pos x="connsiteX228" y="connsiteY228"/>
                        </a:cxn>
                        <a:cxn ang="0">
                          <a:pos x="connsiteX229" y="connsiteY229"/>
                        </a:cxn>
                        <a:cxn ang="0">
                          <a:pos x="connsiteX230" y="connsiteY230"/>
                        </a:cxn>
                        <a:cxn ang="0">
                          <a:pos x="connsiteX231" y="connsiteY231"/>
                        </a:cxn>
                        <a:cxn ang="0">
                          <a:pos x="connsiteX232" y="connsiteY232"/>
                        </a:cxn>
                        <a:cxn ang="0">
                          <a:pos x="connsiteX233" y="connsiteY233"/>
                        </a:cxn>
                        <a:cxn ang="0">
                          <a:pos x="connsiteX234" y="connsiteY234"/>
                        </a:cxn>
                        <a:cxn ang="0">
                          <a:pos x="connsiteX235" y="connsiteY235"/>
                        </a:cxn>
                        <a:cxn ang="0">
                          <a:pos x="connsiteX236" y="connsiteY236"/>
                        </a:cxn>
                        <a:cxn ang="0">
                          <a:pos x="connsiteX237" y="connsiteY237"/>
                        </a:cxn>
                        <a:cxn ang="0">
                          <a:pos x="connsiteX238" y="connsiteY238"/>
                        </a:cxn>
                        <a:cxn ang="0">
                          <a:pos x="connsiteX239" y="connsiteY239"/>
                        </a:cxn>
                        <a:cxn ang="0">
                          <a:pos x="connsiteX240" y="connsiteY240"/>
                        </a:cxn>
                        <a:cxn ang="0">
                          <a:pos x="connsiteX241" y="connsiteY241"/>
                        </a:cxn>
                        <a:cxn ang="0">
                          <a:pos x="connsiteX242" y="connsiteY242"/>
                        </a:cxn>
                        <a:cxn ang="0">
                          <a:pos x="connsiteX243" y="connsiteY243"/>
                        </a:cxn>
                        <a:cxn ang="0">
                          <a:pos x="connsiteX244" y="connsiteY244"/>
                        </a:cxn>
                        <a:cxn ang="0">
                          <a:pos x="connsiteX245" y="connsiteY245"/>
                        </a:cxn>
                        <a:cxn ang="0">
                          <a:pos x="connsiteX246" y="connsiteY246"/>
                        </a:cxn>
                        <a:cxn ang="0">
                          <a:pos x="connsiteX247" y="connsiteY247"/>
                        </a:cxn>
                        <a:cxn ang="0">
                          <a:pos x="connsiteX248" y="connsiteY248"/>
                        </a:cxn>
                        <a:cxn ang="0">
                          <a:pos x="connsiteX249" y="connsiteY249"/>
                        </a:cxn>
                        <a:cxn ang="0">
                          <a:pos x="connsiteX250" y="connsiteY250"/>
                        </a:cxn>
                        <a:cxn ang="0">
                          <a:pos x="connsiteX251" y="connsiteY251"/>
                        </a:cxn>
                        <a:cxn ang="0">
                          <a:pos x="connsiteX252" y="connsiteY252"/>
                        </a:cxn>
                        <a:cxn ang="0">
                          <a:pos x="connsiteX253" y="connsiteY253"/>
                        </a:cxn>
                        <a:cxn ang="0">
                          <a:pos x="connsiteX254" y="connsiteY254"/>
                        </a:cxn>
                        <a:cxn ang="0">
                          <a:pos x="connsiteX255" y="connsiteY255"/>
                        </a:cxn>
                        <a:cxn ang="0">
                          <a:pos x="connsiteX256" y="connsiteY256"/>
                        </a:cxn>
                        <a:cxn ang="0">
                          <a:pos x="connsiteX257" y="connsiteY257"/>
                        </a:cxn>
                        <a:cxn ang="0">
                          <a:pos x="connsiteX258" y="connsiteY258"/>
                        </a:cxn>
                        <a:cxn ang="0">
                          <a:pos x="connsiteX259" y="connsiteY259"/>
                        </a:cxn>
                        <a:cxn ang="0">
                          <a:pos x="connsiteX260" y="connsiteY260"/>
                        </a:cxn>
                        <a:cxn ang="0">
                          <a:pos x="connsiteX261" y="connsiteY261"/>
                        </a:cxn>
                        <a:cxn ang="0">
                          <a:pos x="connsiteX262" y="connsiteY262"/>
                        </a:cxn>
                        <a:cxn ang="0">
                          <a:pos x="connsiteX263" y="connsiteY263"/>
                        </a:cxn>
                        <a:cxn ang="0">
                          <a:pos x="connsiteX264" y="connsiteY264"/>
                        </a:cxn>
                        <a:cxn ang="0">
                          <a:pos x="connsiteX265" y="connsiteY265"/>
                        </a:cxn>
                        <a:cxn ang="0">
                          <a:pos x="connsiteX266" y="connsiteY266"/>
                        </a:cxn>
                        <a:cxn ang="0">
                          <a:pos x="connsiteX267" y="connsiteY267"/>
                        </a:cxn>
                        <a:cxn ang="0">
                          <a:pos x="connsiteX268" y="connsiteY268"/>
                        </a:cxn>
                        <a:cxn ang="0">
                          <a:pos x="connsiteX269" y="connsiteY269"/>
                        </a:cxn>
                        <a:cxn ang="0">
                          <a:pos x="connsiteX270" y="connsiteY270"/>
                        </a:cxn>
                        <a:cxn ang="0">
                          <a:pos x="connsiteX271" y="connsiteY271"/>
                        </a:cxn>
                        <a:cxn ang="0">
                          <a:pos x="connsiteX272" y="connsiteY272"/>
                        </a:cxn>
                        <a:cxn ang="0">
                          <a:pos x="connsiteX273" y="connsiteY273"/>
                        </a:cxn>
                        <a:cxn ang="0">
                          <a:pos x="connsiteX274" y="connsiteY274"/>
                        </a:cxn>
                        <a:cxn ang="0">
                          <a:pos x="connsiteX275" y="connsiteY275"/>
                        </a:cxn>
                        <a:cxn ang="0">
                          <a:pos x="connsiteX276" y="connsiteY276"/>
                        </a:cxn>
                        <a:cxn ang="0">
                          <a:pos x="connsiteX277" y="connsiteY277"/>
                        </a:cxn>
                        <a:cxn ang="0">
                          <a:pos x="connsiteX278" y="connsiteY278"/>
                        </a:cxn>
                        <a:cxn ang="0">
                          <a:pos x="connsiteX279" y="connsiteY279"/>
                        </a:cxn>
                        <a:cxn ang="0">
                          <a:pos x="connsiteX280" y="connsiteY280"/>
                        </a:cxn>
                        <a:cxn ang="0">
                          <a:pos x="connsiteX281" y="connsiteY281"/>
                        </a:cxn>
                        <a:cxn ang="0">
                          <a:pos x="connsiteX282" y="connsiteY282"/>
                        </a:cxn>
                        <a:cxn ang="0">
                          <a:pos x="connsiteX283" y="connsiteY283"/>
                        </a:cxn>
                        <a:cxn ang="0">
                          <a:pos x="connsiteX284" y="connsiteY284"/>
                        </a:cxn>
                        <a:cxn ang="0">
                          <a:pos x="connsiteX285" y="connsiteY285"/>
                        </a:cxn>
                        <a:cxn ang="0">
                          <a:pos x="connsiteX286" y="connsiteY286"/>
                        </a:cxn>
                        <a:cxn ang="0">
                          <a:pos x="connsiteX287" y="connsiteY287"/>
                        </a:cxn>
                        <a:cxn ang="0">
                          <a:pos x="connsiteX288" y="connsiteY288"/>
                        </a:cxn>
                        <a:cxn ang="0">
                          <a:pos x="connsiteX289" y="connsiteY289"/>
                        </a:cxn>
                        <a:cxn ang="0">
                          <a:pos x="connsiteX290" y="connsiteY290"/>
                        </a:cxn>
                        <a:cxn ang="0">
                          <a:pos x="connsiteX291" y="connsiteY291"/>
                        </a:cxn>
                        <a:cxn ang="0">
                          <a:pos x="connsiteX292" y="connsiteY292"/>
                        </a:cxn>
                        <a:cxn ang="0">
                          <a:pos x="connsiteX293" y="connsiteY293"/>
                        </a:cxn>
                        <a:cxn ang="0">
                          <a:pos x="connsiteX294" y="connsiteY294"/>
                        </a:cxn>
                        <a:cxn ang="0">
                          <a:pos x="connsiteX295" y="connsiteY295"/>
                        </a:cxn>
                        <a:cxn ang="0">
                          <a:pos x="connsiteX296" y="connsiteY296"/>
                        </a:cxn>
                        <a:cxn ang="0">
                          <a:pos x="connsiteX297" y="connsiteY297"/>
                        </a:cxn>
                        <a:cxn ang="0">
                          <a:pos x="connsiteX298" y="connsiteY298"/>
                        </a:cxn>
                        <a:cxn ang="0">
                          <a:pos x="connsiteX299" y="connsiteY299"/>
                        </a:cxn>
                        <a:cxn ang="0">
                          <a:pos x="connsiteX300" y="connsiteY300"/>
                        </a:cxn>
                        <a:cxn ang="0">
                          <a:pos x="connsiteX301" y="connsiteY301"/>
                        </a:cxn>
                        <a:cxn ang="0">
                          <a:pos x="connsiteX302" y="connsiteY302"/>
                        </a:cxn>
                        <a:cxn ang="0">
                          <a:pos x="connsiteX303" y="connsiteY303"/>
                        </a:cxn>
                        <a:cxn ang="0">
                          <a:pos x="connsiteX304" y="connsiteY304"/>
                        </a:cxn>
                        <a:cxn ang="0">
                          <a:pos x="connsiteX305" y="connsiteY305"/>
                        </a:cxn>
                        <a:cxn ang="0">
                          <a:pos x="connsiteX306" y="connsiteY306"/>
                        </a:cxn>
                        <a:cxn ang="0">
                          <a:pos x="connsiteX307" y="connsiteY307"/>
                        </a:cxn>
                        <a:cxn ang="0">
                          <a:pos x="connsiteX308" y="connsiteY308"/>
                        </a:cxn>
                        <a:cxn ang="0">
                          <a:pos x="connsiteX309" y="connsiteY309"/>
                        </a:cxn>
                        <a:cxn ang="0">
                          <a:pos x="connsiteX310" y="connsiteY310"/>
                        </a:cxn>
                        <a:cxn ang="0">
                          <a:pos x="connsiteX311" y="connsiteY311"/>
                        </a:cxn>
                        <a:cxn ang="0">
                          <a:pos x="connsiteX312" y="connsiteY312"/>
                        </a:cxn>
                        <a:cxn ang="0">
                          <a:pos x="connsiteX313" y="connsiteY313"/>
                        </a:cxn>
                        <a:cxn ang="0">
                          <a:pos x="connsiteX314" y="connsiteY314"/>
                        </a:cxn>
                        <a:cxn ang="0">
                          <a:pos x="connsiteX315" y="connsiteY315"/>
                        </a:cxn>
                        <a:cxn ang="0">
                          <a:pos x="connsiteX316" y="connsiteY316"/>
                        </a:cxn>
                        <a:cxn ang="0">
                          <a:pos x="connsiteX317" y="connsiteY317"/>
                        </a:cxn>
                        <a:cxn ang="0">
                          <a:pos x="connsiteX318" y="connsiteY318"/>
                        </a:cxn>
                        <a:cxn ang="0">
                          <a:pos x="connsiteX319" y="connsiteY319"/>
                        </a:cxn>
                        <a:cxn ang="0">
                          <a:pos x="connsiteX320" y="connsiteY320"/>
                        </a:cxn>
                        <a:cxn ang="0">
                          <a:pos x="connsiteX321" y="connsiteY321"/>
                        </a:cxn>
                        <a:cxn ang="0">
                          <a:pos x="connsiteX322" y="connsiteY322"/>
                        </a:cxn>
                        <a:cxn ang="0">
                          <a:pos x="connsiteX323" y="connsiteY323"/>
                        </a:cxn>
                        <a:cxn ang="0">
                          <a:pos x="connsiteX324" y="connsiteY324"/>
                        </a:cxn>
                        <a:cxn ang="0">
                          <a:pos x="connsiteX325" y="connsiteY325"/>
                        </a:cxn>
                        <a:cxn ang="0">
                          <a:pos x="connsiteX326" y="connsiteY326"/>
                        </a:cxn>
                        <a:cxn ang="0">
                          <a:pos x="connsiteX327" y="connsiteY327"/>
                        </a:cxn>
                        <a:cxn ang="0">
                          <a:pos x="connsiteX328" y="connsiteY328"/>
                        </a:cxn>
                        <a:cxn ang="0">
                          <a:pos x="connsiteX329" y="connsiteY329"/>
                        </a:cxn>
                        <a:cxn ang="0">
                          <a:pos x="connsiteX330" y="connsiteY330"/>
                        </a:cxn>
                        <a:cxn ang="0">
                          <a:pos x="connsiteX331" y="connsiteY331"/>
                        </a:cxn>
                        <a:cxn ang="0">
                          <a:pos x="connsiteX332" y="connsiteY332"/>
                        </a:cxn>
                        <a:cxn ang="0">
                          <a:pos x="connsiteX333" y="connsiteY333"/>
                        </a:cxn>
                        <a:cxn ang="0">
                          <a:pos x="connsiteX334" y="connsiteY334"/>
                        </a:cxn>
                        <a:cxn ang="0">
                          <a:pos x="connsiteX335" y="connsiteY335"/>
                        </a:cxn>
                        <a:cxn ang="0">
                          <a:pos x="connsiteX336" y="connsiteY336"/>
                        </a:cxn>
                        <a:cxn ang="0">
                          <a:pos x="connsiteX337" y="connsiteY337"/>
                        </a:cxn>
                        <a:cxn ang="0">
                          <a:pos x="connsiteX338" y="connsiteY338"/>
                        </a:cxn>
                      </a:cxnLst>
                      <a:rect l="l" t="t" r="r" b="b"/>
                      <a:pathLst>
                        <a:path w="890500" h="3567089">
                          <a:moveTo>
                            <a:pt x="447795" y="3536558"/>
                          </a:moveTo>
                          <a:lnTo>
                            <a:pt x="569920" y="3551824"/>
                          </a:lnTo>
                          <a:lnTo>
                            <a:pt x="284960" y="3567089"/>
                          </a:lnTo>
                          <a:close/>
                          <a:moveTo>
                            <a:pt x="519034" y="3495849"/>
                          </a:moveTo>
                          <a:lnTo>
                            <a:pt x="569920" y="3551823"/>
                          </a:lnTo>
                          <a:lnTo>
                            <a:pt x="447794" y="3536558"/>
                          </a:lnTo>
                          <a:close/>
                          <a:moveTo>
                            <a:pt x="498680" y="3450052"/>
                          </a:moveTo>
                          <a:lnTo>
                            <a:pt x="498680" y="3450052"/>
                          </a:lnTo>
                          <a:lnTo>
                            <a:pt x="498679" y="3450052"/>
                          </a:lnTo>
                          <a:lnTo>
                            <a:pt x="452883" y="3470406"/>
                          </a:lnTo>
                          <a:lnTo>
                            <a:pt x="498680" y="3450052"/>
                          </a:lnTo>
                          <a:lnTo>
                            <a:pt x="519034" y="3495849"/>
                          </a:lnTo>
                          <a:lnTo>
                            <a:pt x="519034" y="3495849"/>
                          </a:lnTo>
                          <a:lnTo>
                            <a:pt x="519035" y="3495849"/>
                          </a:lnTo>
                          <a:lnTo>
                            <a:pt x="498680" y="3450052"/>
                          </a:lnTo>
                          <a:lnTo>
                            <a:pt x="539388" y="3465317"/>
                          </a:lnTo>
                          <a:close/>
                          <a:moveTo>
                            <a:pt x="569920" y="3353369"/>
                          </a:moveTo>
                          <a:lnTo>
                            <a:pt x="605540" y="3490760"/>
                          </a:lnTo>
                          <a:lnTo>
                            <a:pt x="539389" y="3465317"/>
                          </a:lnTo>
                          <a:close/>
                          <a:moveTo>
                            <a:pt x="427440" y="3322838"/>
                          </a:moveTo>
                          <a:lnTo>
                            <a:pt x="427440" y="3322838"/>
                          </a:lnTo>
                          <a:lnTo>
                            <a:pt x="427440" y="3322839"/>
                          </a:lnTo>
                          <a:lnTo>
                            <a:pt x="493591" y="3373724"/>
                          </a:lnTo>
                          <a:lnTo>
                            <a:pt x="493591" y="3373723"/>
                          </a:lnTo>
                          <a:lnTo>
                            <a:pt x="493592" y="3373723"/>
                          </a:lnTo>
                          <a:lnTo>
                            <a:pt x="493592" y="3373724"/>
                          </a:lnTo>
                          <a:lnTo>
                            <a:pt x="569920" y="3353369"/>
                          </a:lnTo>
                          <a:lnTo>
                            <a:pt x="539389" y="3465318"/>
                          </a:lnTo>
                          <a:lnTo>
                            <a:pt x="539389" y="3465318"/>
                          </a:lnTo>
                          <a:lnTo>
                            <a:pt x="539389" y="3465318"/>
                          </a:lnTo>
                          <a:lnTo>
                            <a:pt x="605539" y="3490760"/>
                          </a:lnTo>
                          <a:lnTo>
                            <a:pt x="605540" y="3490760"/>
                          </a:lnTo>
                          <a:lnTo>
                            <a:pt x="605540" y="3490761"/>
                          </a:lnTo>
                          <a:lnTo>
                            <a:pt x="605540" y="3490761"/>
                          </a:lnTo>
                          <a:lnTo>
                            <a:pt x="569920" y="3551823"/>
                          </a:lnTo>
                          <a:lnTo>
                            <a:pt x="519035" y="3495849"/>
                          </a:lnTo>
                          <a:lnTo>
                            <a:pt x="519034" y="3495849"/>
                          </a:lnTo>
                          <a:lnTo>
                            <a:pt x="519034" y="3495849"/>
                          </a:lnTo>
                          <a:lnTo>
                            <a:pt x="447795" y="3536557"/>
                          </a:lnTo>
                          <a:lnTo>
                            <a:pt x="447795" y="3536557"/>
                          </a:lnTo>
                          <a:lnTo>
                            <a:pt x="447794" y="3536557"/>
                          </a:lnTo>
                          <a:lnTo>
                            <a:pt x="447794" y="3536557"/>
                          </a:lnTo>
                          <a:lnTo>
                            <a:pt x="412175" y="3495849"/>
                          </a:lnTo>
                          <a:lnTo>
                            <a:pt x="412174" y="3495849"/>
                          </a:lnTo>
                          <a:lnTo>
                            <a:pt x="447794" y="3536558"/>
                          </a:lnTo>
                          <a:lnTo>
                            <a:pt x="284960" y="3567089"/>
                          </a:lnTo>
                          <a:lnTo>
                            <a:pt x="290049" y="3516204"/>
                          </a:lnTo>
                          <a:lnTo>
                            <a:pt x="392652" y="3499103"/>
                          </a:lnTo>
                          <a:lnTo>
                            <a:pt x="290049" y="3516203"/>
                          </a:lnTo>
                          <a:lnTo>
                            <a:pt x="346024" y="3388990"/>
                          </a:lnTo>
                          <a:lnTo>
                            <a:pt x="346023" y="3388990"/>
                          </a:lnTo>
                          <a:lnTo>
                            <a:pt x="346024" y="3388989"/>
                          </a:lnTo>
                          <a:lnTo>
                            <a:pt x="427440" y="3322839"/>
                          </a:lnTo>
                          <a:close/>
                          <a:moveTo>
                            <a:pt x="295137" y="2834335"/>
                          </a:moveTo>
                          <a:lnTo>
                            <a:pt x="437617" y="2890310"/>
                          </a:lnTo>
                          <a:lnTo>
                            <a:pt x="437617" y="2890309"/>
                          </a:lnTo>
                          <a:lnTo>
                            <a:pt x="437617" y="2890310"/>
                          </a:lnTo>
                          <a:lnTo>
                            <a:pt x="417263" y="2992080"/>
                          </a:lnTo>
                          <a:lnTo>
                            <a:pt x="315493" y="2946284"/>
                          </a:lnTo>
                          <a:lnTo>
                            <a:pt x="417262" y="2992080"/>
                          </a:lnTo>
                          <a:lnTo>
                            <a:pt x="407085" y="3083674"/>
                          </a:lnTo>
                          <a:lnTo>
                            <a:pt x="330757" y="3119294"/>
                          </a:lnTo>
                          <a:lnTo>
                            <a:pt x="330757" y="3119295"/>
                          </a:lnTo>
                          <a:lnTo>
                            <a:pt x="330757" y="3119295"/>
                          </a:lnTo>
                          <a:lnTo>
                            <a:pt x="407086" y="3083675"/>
                          </a:lnTo>
                          <a:lnTo>
                            <a:pt x="407086" y="3190535"/>
                          </a:lnTo>
                          <a:lnTo>
                            <a:pt x="417263" y="3271952"/>
                          </a:lnTo>
                          <a:lnTo>
                            <a:pt x="427440" y="3322837"/>
                          </a:lnTo>
                          <a:lnTo>
                            <a:pt x="366378" y="3266864"/>
                          </a:lnTo>
                          <a:lnTo>
                            <a:pt x="427440" y="3322838"/>
                          </a:lnTo>
                          <a:lnTo>
                            <a:pt x="346023" y="3388989"/>
                          </a:lnTo>
                          <a:lnTo>
                            <a:pt x="358413" y="3314652"/>
                          </a:lnTo>
                          <a:lnTo>
                            <a:pt x="346023" y="3388988"/>
                          </a:lnTo>
                          <a:lnTo>
                            <a:pt x="346023" y="3388989"/>
                          </a:lnTo>
                          <a:lnTo>
                            <a:pt x="290049" y="3516203"/>
                          </a:lnTo>
                          <a:lnTo>
                            <a:pt x="315492" y="3277042"/>
                          </a:lnTo>
                          <a:lnTo>
                            <a:pt x="315492" y="3277041"/>
                          </a:lnTo>
                          <a:lnTo>
                            <a:pt x="315491" y="3277041"/>
                          </a:lnTo>
                          <a:lnTo>
                            <a:pt x="315491" y="3277040"/>
                          </a:lnTo>
                          <a:lnTo>
                            <a:pt x="315491" y="3277039"/>
                          </a:lnTo>
                          <a:lnTo>
                            <a:pt x="188277" y="2854690"/>
                          </a:lnTo>
                          <a:lnTo>
                            <a:pt x="188277" y="2854689"/>
                          </a:lnTo>
                          <a:lnTo>
                            <a:pt x="188278" y="2854690"/>
                          </a:lnTo>
                          <a:lnTo>
                            <a:pt x="295137" y="2834335"/>
                          </a:lnTo>
                          <a:lnTo>
                            <a:pt x="315491" y="2946283"/>
                          </a:lnTo>
                          <a:lnTo>
                            <a:pt x="315492" y="2946283"/>
                          </a:lnTo>
                          <a:close/>
                          <a:moveTo>
                            <a:pt x="478326" y="2635880"/>
                          </a:moveTo>
                          <a:lnTo>
                            <a:pt x="580097" y="2854689"/>
                          </a:lnTo>
                          <a:lnTo>
                            <a:pt x="686957" y="2885221"/>
                          </a:lnTo>
                          <a:lnTo>
                            <a:pt x="686957" y="2885220"/>
                          </a:lnTo>
                          <a:lnTo>
                            <a:pt x="686957" y="2885221"/>
                          </a:lnTo>
                          <a:lnTo>
                            <a:pt x="686957" y="2885221"/>
                          </a:lnTo>
                          <a:lnTo>
                            <a:pt x="569920" y="3353368"/>
                          </a:lnTo>
                          <a:lnTo>
                            <a:pt x="569920" y="3353369"/>
                          </a:lnTo>
                          <a:lnTo>
                            <a:pt x="493591" y="3373723"/>
                          </a:lnTo>
                          <a:lnTo>
                            <a:pt x="493591" y="3282129"/>
                          </a:lnTo>
                          <a:lnTo>
                            <a:pt x="493592" y="3282128"/>
                          </a:lnTo>
                          <a:lnTo>
                            <a:pt x="488503" y="3165092"/>
                          </a:lnTo>
                          <a:lnTo>
                            <a:pt x="554654" y="3109118"/>
                          </a:lnTo>
                          <a:lnTo>
                            <a:pt x="554654" y="3109118"/>
                          </a:lnTo>
                          <a:lnTo>
                            <a:pt x="488503" y="3165092"/>
                          </a:lnTo>
                          <a:lnTo>
                            <a:pt x="473237" y="3042967"/>
                          </a:lnTo>
                          <a:lnTo>
                            <a:pt x="473237" y="3042966"/>
                          </a:lnTo>
                          <a:lnTo>
                            <a:pt x="437617" y="2890309"/>
                          </a:lnTo>
                          <a:close/>
                          <a:moveTo>
                            <a:pt x="305314" y="2569729"/>
                          </a:moveTo>
                          <a:lnTo>
                            <a:pt x="422351" y="2625703"/>
                          </a:lnTo>
                          <a:lnTo>
                            <a:pt x="357019" y="2732849"/>
                          </a:lnTo>
                          <a:lnTo>
                            <a:pt x="422352" y="2625703"/>
                          </a:lnTo>
                          <a:lnTo>
                            <a:pt x="437617" y="2890309"/>
                          </a:lnTo>
                          <a:lnTo>
                            <a:pt x="295138" y="2834335"/>
                          </a:lnTo>
                          <a:lnTo>
                            <a:pt x="295137" y="2834335"/>
                          </a:lnTo>
                          <a:lnTo>
                            <a:pt x="295137" y="2834335"/>
                          </a:lnTo>
                          <a:lnTo>
                            <a:pt x="188277" y="2854689"/>
                          </a:lnTo>
                          <a:lnTo>
                            <a:pt x="223897" y="2579906"/>
                          </a:lnTo>
                          <a:lnTo>
                            <a:pt x="223897" y="2579906"/>
                          </a:lnTo>
                          <a:close/>
                          <a:moveTo>
                            <a:pt x="732754" y="2244061"/>
                          </a:moveTo>
                          <a:lnTo>
                            <a:pt x="732753" y="2244061"/>
                          </a:lnTo>
                          <a:lnTo>
                            <a:pt x="661535" y="2289117"/>
                          </a:lnTo>
                          <a:close/>
                          <a:moveTo>
                            <a:pt x="732754" y="2244060"/>
                          </a:moveTo>
                          <a:lnTo>
                            <a:pt x="651337" y="2686766"/>
                          </a:lnTo>
                          <a:lnTo>
                            <a:pt x="595363" y="2651146"/>
                          </a:lnTo>
                          <a:lnTo>
                            <a:pt x="595363" y="2651146"/>
                          </a:lnTo>
                          <a:lnTo>
                            <a:pt x="651337" y="2686766"/>
                          </a:lnTo>
                          <a:lnTo>
                            <a:pt x="686957" y="2885220"/>
                          </a:lnTo>
                          <a:lnTo>
                            <a:pt x="580098" y="2854689"/>
                          </a:lnTo>
                          <a:lnTo>
                            <a:pt x="580097" y="2854689"/>
                          </a:lnTo>
                          <a:lnTo>
                            <a:pt x="580097" y="2854688"/>
                          </a:lnTo>
                          <a:lnTo>
                            <a:pt x="478326" y="2635880"/>
                          </a:lnTo>
                          <a:lnTo>
                            <a:pt x="478326" y="2635880"/>
                          </a:lnTo>
                          <a:lnTo>
                            <a:pt x="478326" y="2493400"/>
                          </a:lnTo>
                          <a:lnTo>
                            <a:pt x="483415" y="2401806"/>
                          </a:lnTo>
                          <a:lnTo>
                            <a:pt x="569920" y="2467957"/>
                          </a:lnTo>
                          <a:lnTo>
                            <a:pt x="569920" y="2467957"/>
                          </a:lnTo>
                          <a:lnTo>
                            <a:pt x="569920" y="2467957"/>
                          </a:lnTo>
                          <a:close/>
                          <a:moveTo>
                            <a:pt x="274782" y="1964189"/>
                          </a:moveTo>
                          <a:lnTo>
                            <a:pt x="142480" y="2279680"/>
                          </a:lnTo>
                          <a:lnTo>
                            <a:pt x="66151" y="2025252"/>
                          </a:lnTo>
                          <a:close/>
                          <a:moveTo>
                            <a:pt x="778551" y="1796266"/>
                          </a:moveTo>
                          <a:lnTo>
                            <a:pt x="778552" y="1796266"/>
                          </a:lnTo>
                          <a:lnTo>
                            <a:pt x="778552" y="1796266"/>
                          </a:lnTo>
                          <a:lnTo>
                            <a:pt x="854880" y="1816620"/>
                          </a:lnTo>
                          <a:lnTo>
                            <a:pt x="890500" y="1933657"/>
                          </a:lnTo>
                          <a:lnTo>
                            <a:pt x="778552" y="1796267"/>
                          </a:lnTo>
                          <a:lnTo>
                            <a:pt x="890500" y="1933658"/>
                          </a:lnTo>
                          <a:lnTo>
                            <a:pt x="793817" y="2015075"/>
                          </a:lnTo>
                          <a:lnTo>
                            <a:pt x="732754" y="2244060"/>
                          </a:lnTo>
                          <a:lnTo>
                            <a:pt x="732754" y="2244060"/>
                          </a:lnTo>
                          <a:lnTo>
                            <a:pt x="569920" y="2467957"/>
                          </a:lnTo>
                          <a:lnTo>
                            <a:pt x="483415" y="2401806"/>
                          </a:lnTo>
                          <a:lnTo>
                            <a:pt x="483414" y="2401806"/>
                          </a:lnTo>
                          <a:lnTo>
                            <a:pt x="401997" y="2330566"/>
                          </a:lnTo>
                          <a:lnTo>
                            <a:pt x="417263" y="2467957"/>
                          </a:lnTo>
                          <a:lnTo>
                            <a:pt x="305314" y="2437426"/>
                          </a:lnTo>
                          <a:lnTo>
                            <a:pt x="305314" y="2437426"/>
                          </a:lnTo>
                          <a:lnTo>
                            <a:pt x="417262" y="2467957"/>
                          </a:lnTo>
                          <a:lnTo>
                            <a:pt x="417263" y="2467957"/>
                          </a:lnTo>
                          <a:lnTo>
                            <a:pt x="417263" y="2467957"/>
                          </a:lnTo>
                          <a:lnTo>
                            <a:pt x="417263" y="2467958"/>
                          </a:lnTo>
                          <a:lnTo>
                            <a:pt x="417263" y="2467958"/>
                          </a:lnTo>
                          <a:lnTo>
                            <a:pt x="422351" y="2625703"/>
                          </a:lnTo>
                          <a:lnTo>
                            <a:pt x="305315" y="2569729"/>
                          </a:lnTo>
                          <a:lnTo>
                            <a:pt x="305314" y="2569729"/>
                          </a:lnTo>
                          <a:lnTo>
                            <a:pt x="305314" y="2569729"/>
                          </a:lnTo>
                          <a:lnTo>
                            <a:pt x="223897" y="2579906"/>
                          </a:lnTo>
                          <a:lnTo>
                            <a:pt x="142480" y="2279680"/>
                          </a:lnTo>
                          <a:lnTo>
                            <a:pt x="142480" y="2279680"/>
                          </a:lnTo>
                          <a:lnTo>
                            <a:pt x="274783" y="1964189"/>
                          </a:lnTo>
                          <a:lnTo>
                            <a:pt x="274784" y="1964189"/>
                          </a:lnTo>
                          <a:lnTo>
                            <a:pt x="778551" y="1796266"/>
                          </a:lnTo>
                          <a:close/>
                          <a:moveTo>
                            <a:pt x="5089" y="1251789"/>
                          </a:moveTo>
                          <a:lnTo>
                            <a:pt x="122126" y="1475686"/>
                          </a:lnTo>
                          <a:lnTo>
                            <a:pt x="132303" y="1511306"/>
                          </a:lnTo>
                          <a:lnTo>
                            <a:pt x="132303" y="1511306"/>
                          </a:lnTo>
                          <a:lnTo>
                            <a:pt x="493590" y="1587634"/>
                          </a:lnTo>
                          <a:lnTo>
                            <a:pt x="493590" y="1587634"/>
                          </a:lnTo>
                          <a:lnTo>
                            <a:pt x="132303" y="1511306"/>
                          </a:lnTo>
                          <a:lnTo>
                            <a:pt x="213720" y="1272143"/>
                          </a:lnTo>
                          <a:lnTo>
                            <a:pt x="213720" y="1272143"/>
                          </a:lnTo>
                          <a:lnTo>
                            <a:pt x="707311" y="1261966"/>
                          </a:lnTo>
                          <a:lnTo>
                            <a:pt x="885411" y="1267055"/>
                          </a:lnTo>
                          <a:lnTo>
                            <a:pt x="885411" y="1267054"/>
                          </a:lnTo>
                          <a:lnTo>
                            <a:pt x="885411" y="1267055"/>
                          </a:lnTo>
                          <a:lnTo>
                            <a:pt x="885411" y="1267055"/>
                          </a:lnTo>
                          <a:lnTo>
                            <a:pt x="885411" y="1267055"/>
                          </a:lnTo>
                          <a:lnTo>
                            <a:pt x="854880" y="1816620"/>
                          </a:lnTo>
                          <a:lnTo>
                            <a:pt x="778551" y="1796266"/>
                          </a:lnTo>
                          <a:lnTo>
                            <a:pt x="778551" y="1796266"/>
                          </a:lnTo>
                          <a:lnTo>
                            <a:pt x="778551" y="1796266"/>
                          </a:lnTo>
                          <a:lnTo>
                            <a:pt x="778551" y="1796266"/>
                          </a:lnTo>
                          <a:lnTo>
                            <a:pt x="778551" y="1796266"/>
                          </a:lnTo>
                          <a:lnTo>
                            <a:pt x="778551" y="1796266"/>
                          </a:lnTo>
                          <a:lnTo>
                            <a:pt x="274783" y="1964188"/>
                          </a:lnTo>
                          <a:lnTo>
                            <a:pt x="493592" y="1587635"/>
                          </a:lnTo>
                          <a:lnTo>
                            <a:pt x="493591" y="1587635"/>
                          </a:lnTo>
                          <a:lnTo>
                            <a:pt x="493591" y="1587635"/>
                          </a:lnTo>
                          <a:lnTo>
                            <a:pt x="493591" y="1587635"/>
                          </a:lnTo>
                          <a:lnTo>
                            <a:pt x="274783" y="1964188"/>
                          </a:lnTo>
                          <a:lnTo>
                            <a:pt x="162834" y="1791177"/>
                          </a:lnTo>
                          <a:lnTo>
                            <a:pt x="162834" y="1791178"/>
                          </a:lnTo>
                          <a:lnTo>
                            <a:pt x="274782" y="1964188"/>
                          </a:lnTo>
                          <a:lnTo>
                            <a:pt x="66152" y="2025251"/>
                          </a:lnTo>
                          <a:lnTo>
                            <a:pt x="66151" y="2025251"/>
                          </a:lnTo>
                          <a:lnTo>
                            <a:pt x="66151" y="2025250"/>
                          </a:lnTo>
                          <a:lnTo>
                            <a:pt x="0" y="1862417"/>
                          </a:lnTo>
                          <a:lnTo>
                            <a:pt x="45797" y="1674140"/>
                          </a:lnTo>
                          <a:lnTo>
                            <a:pt x="45797" y="1674140"/>
                          </a:lnTo>
                          <a:lnTo>
                            <a:pt x="127214" y="1653786"/>
                          </a:lnTo>
                          <a:lnTo>
                            <a:pt x="45798" y="1674140"/>
                          </a:lnTo>
                          <a:lnTo>
                            <a:pt x="45798" y="1674140"/>
                          </a:lnTo>
                          <a:lnTo>
                            <a:pt x="45797" y="1674140"/>
                          </a:lnTo>
                          <a:lnTo>
                            <a:pt x="45798" y="1674139"/>
                          </a:lnTo>
                          <a:close/>
                          <a:moveTo>
                            <a:pt x="732754" y="1211080"/>
                          </a:moveTo>
                          <a:lnTo>
                            <a:pt x="885411" y="1267054"/>
                          </a:lnTo>
                          <a:lnTo>
                            <a:pt x="707311" y="1261966"/>
                          </a:lnTo>
                          <a:close/>
                          <a:moveTo>
                            <a:pt x="122126" y="1017714"/>
                          </a:moveTo>
                          <a:lnTo>
                            <a:pt x="61063" y="1236522"/>
                          </a:lnTo>
                          <a:lnTo>
                            <a:pt x="5089" y="1251788"/>
                          </a:lnTo>
                          <a:close/>
                          <a:moveTo>
                            <a:pt x="284960" y="875234"/>
                          </a:moveTo>
                          <a:lnTo>
                            <a:pt x="142480" y="1150017"/>
                          </a:lnTo>
                          <a:lnTo>
                            <a:pt x="61063" y="1236523"/>
                          </a:lnTo>
                          <a:lnTo>
                            <a:pt x="122126" y="1017714"/>
                          </a:lnTo>
                          <a:close/>
                          <a:moveTo>
                            <a:pt x="284960" y="875234"/>
                          </a:moveTo>
                          <a:lnTo>
                            <a:pt x="707311" y="1261966"/>
                          </a:lnTo>
                          <a:lnTo>
                            <a:pt x="213720" y="1272143"/>
                          </a:lnTo>
                          <a:lnTo>
                            <a:pt x="142481" y="1150018"/>
                          </a:lnTo>
                          <a:lnTo>
                            <a:pt x="147569" y="1236523"/>
                          </a:lnTo>
                          <a:lnTo>
                            <a:pt x="122126" y="1475686"/>
                          </a:lnTo>
                          <a:lnTo>
                            <a:pt x="5089" y="1251789"/>
                          </a:lnTo>
                          <a:lnTo>
                            <a:pt x="61063" y="1236523"/>
                          </a:lnTo>
                          <a:lnTo>
                            <a:pt x="142480" y="1150018"/>
                          </a:lnTo>
                          <a:lnTo>
                            <a:pt x="142480" y="1150017"/>
                          </a:lnTo>
                          <a:close/>
                          <a:moveTo>
                            <a:pt x="274783" y="554655"/>
                          </a:moveTo>
                          <a:lnTo>
                            <a:pt x="284960" y="875234"/>
                          </a:lnTo>
                          <a:lnTo>
                            <a:pt x="122126" y="1017714"/>
                          </a:lnTo>
                          <a:lnTo>
                            <a:pt x="122126" y="1017714"/>
                          </a:lnTo>
                          <a:lnTo>
                            <a:pt x="5089" y="1251788"/>
                          </a:lnTo>
                          <a:lnTo>
                            <a:pt x="81418" y="661517"/>
                          </a:lnTo>
                          <a:lnTo>
                            <a:pt x="81417" y="661514"/>
                          </a:lnTo>
                          <a:close/>
                          <a:moveTo>
                            <a:pt x="274784" y="554654"/>
                          </a:moveTo>
                          <a:lnTo>
                            <a:pt x="274784" y="554655"/>
                          </a:lnTo>
                          <a:lnTo>
                            <a:pt x="478326" y="661514"/>
                          </a:lnTo>
                          <a:close/>
                          <a:moveTo>
                            <a:pt x="573228" y="427053"/>
                          </a:moveTo>
                          <a:lnTo>
                            <a:pt x="554654" y="529212"/>
                          </a:lnTo>
                          <a:lnTo>
                            <a:pt x="554654" y="529212"/>
                          </a:lnTo>
                          <a:lnTo>
                            <a:pt x="554654" y="529211"/>
                          </a:lnTo>
                          <a:lnTo>
                            <a:pt x="554654" y="529211"/>
                          </a:lnTo>
                          <a:close/>
                          <a:moveTo>
                            <a:pt x="300226" y="335846"/>
                          </a:moveTo>
                          <a:lnTo>
                            <a:pt x="300227" y="335848"/>
                          </a:lnTo>
                          <a:lnTo>
                            <a:pt x="468148" y="381643"/>
                          </a:lnTo>
                          <a:lnTo>
                            <a:pt x="468148" y="381643"/>
                          </a:lnTo>
                          <a:lnTo>
                            <a:pt x="575008" y="417263"/>
                          </a:lnTo>
                          <a:lnTo>
                            <a:pt x="575008" y="417263"/>
                          </a:lnTo>
                          <a:lnTo>
                            <a:pt x="600451" y="473237"/>
                          </a:lnTo>
                          <a:lnTo>
                            <a:pt x="600451" y="473237"/>
                          </a:lnTo>
                          <a:lnTo>
                            <a:pt x="600451" y="473238"/>
                          </a:lnTo>
                          <a:lnTo>
                            <a:pt x="600451" y="473238"/>
                          </a:lnTo>
                          <a:lnTo>
                            <a:pt x="590274" y="529211"/>
                          </a:lnTo>
                          <a:lnTo>
                            <a:pt x="651337" y="575008"/>
                          </a:lnTo>
                          <a:lnTo>
                            <a:pt x="611053" y="555926"/>
                          </a:lnTo>
                          <a:lnTo>
                            <a:pt x="651337" y="575008"/>
                          </a:lnTo>
                          <a:lnTo>
                            <a:pt x="478327" y="625894"/>
                          </a:lnTo>
                          <a:lnTo>
                            <a:pt x="478326" y="625894"/>
                          </a:lnTo>
                          <a:lnTo>
                            <a:pt x="478326" y="625895"/>
                          </a:lnTo>
                          <a:lnTo>
                            <a:pt x="651337" y="575009"/>
                          </a:lnTo>
                          <a:lnTo>
                            <a:pt x="612129" y="594613"/>
                          </a:lnTo>
                          <a:lnTo>
                            <a:pt x="651337" y="575009"/>
                          </a:lnTo>
                          <a:lnTo>
                            <a:pt x="651337" y="575009"/>
                          </a:lnTo>
                          <a:lnTo>
                            <a:pt x="651338" y="575009"/>
                          </a:lnTo>
                          <a:lnTo>
                            <a:pt x="651338" y="575010"/>
                          </a:lnTo>
                          <a:lnTo>
                            <a:pt x="824348" y="651338"/>
                          </a:lnTo>
                          <a:lnTo>
                            <a:pt x="749706" y="844530"/>
                          </a:lnTo>
                          <a:lnTo>
                            <a:pt x="824349" y="651337"/>
                          </a:lnTo>
                          <a:lnTo>
                            <a:pt x="859969" y="1017714"/>
                          </a:lnTo>
                          <a:lnTo>
                            <a:pt x="737843" y="875234"/>
                          </a:lnTo>
                          <a:lnTo>
                            <a:pt x="859968" y="1017714"/>
                          </a:lnTo>
                          <a:lnTo>
                            <a:pt x="885411" y="1267054"/>
                          </a:lnTo>
                          <a:lnTo>
                            <a:pt x="732755" y="1211080"/>
                          </a:lnTo>
                          <a:lnTo>
                            <a:pt x="732754" y="1211080"/>
                          </a:lnTo>
                          <a:lnTo>
                            <a:pt x="732754" y="1211080"/>
                          </a:lnTo>
                          <a:lnTo>
                            <a:pt x="707311" y="1261965"/>
                          </a:lnTo>
                          <a:lnTo>
                            <a:pt x="284960" y="875234"/>
                          </a:lnTo>
                          <a:lnTo>
                            <a:pt x="274783" y="554654"/>
                          </a:lnTo>
                          <a:lnTo>
                            <a:pt x="335846" y="498680"/>
                          </a:lnTo>
                          <a:lnTo>
                            <a:pt x="335846" y="498680"/>
                          </a:lnTo>
                          <a:lnTo>
                            <a:pt x="348568" y="488503"/>
                          </a:lnTo>
                          <a:lnTo>
                            <a:pt x="335846" y="498680"/>
                          </a:lnTo>
                          <a:lnTo>
                            <a:pt x="249340" y="381643"/>
                          </a:lnTo>
                          <a:close/>
                          <a:moveTo>
                            <a:pt x="432529" y="183189"/>
                          </a:moveTo>
                          <a:lnTo>
                            <a:pt x="468149" y="381643"/>
                          </a:lnTo>
                          <a:lnTo>
                            <a:pt x="300226" y="335846"/>
                          </a:lnTo>
                          <a:close/>
                          <a:moveTo>
                            <a:pt x="432529" y="183189"/>
                          </a:moveTo>
                          <a:lnTo>
                            <a:pt x="585186" y="300226"/>
                          </a:lnTo>
                          <a:lnTo>
                            <a:pt x="610628" y="335845"/>
                          </a:lnTo>
                          <a:lnTo>
                            <a:pt x="610629" y="335846"/>
                          </a:lnTo>
                          <a:lnTo>
                            <a:pt x="578017" y="410387"/>
                          </a:lnTo>
                          <a:lnTo>
                            <a:pt x="610630" y="335846"/>
                          </a:lnTo>
                          <a:lnTo>
                            <a:pt x="615718" y="391820"/>
                          </a:lnTo>
                          <a:lnTo>
                            <a:pt x="615718" y="391820"/>
                          </a:lnTo>
                          <a:lnTo>
                            <a:pt x="615718" y="391820"/>
                          </a:lnTo>
                          <a:lnTo>
                            <a:pt x="600452" y="473237"/>
                          </a:lnTo>
                          <a:lnTo>
                            <a:pt x="575009" y="417263"/>
                          </a:lnTo>
                          <a:lnTo>
                            <a:pt x="468149" y="381643"/>
                          </a:lnTo>
                          <a:close/>
                          <a:moveTo>
                            <a:pt x="493591" y="117037"/>
                          </a:moveTo>
                          <a:lnTo>
                            <a:pt x="493592" y="117037"/>
                          </a:lnTo>
                          <a:lnTo>
                            <a:pt x="493592" y="117037"/>
                          </a:lnTo>
                          <a:lnTo>
                            <a:pt x="493593" y="117037"/>
                          </a:lnTo>
                          <a:lnTo>
                            <a:pt x="610628" y="137391"/>
                          </a:lnTo>
                          <a:lnTo>
                            <a:pt x="610628" y="137391"/>
                          </a:lnTo>
                          <a:lnTo>
                            <a:pt x="625894" y="157745"/>
                          </a:lnTo>
                          <a:lnTo>
                            <a:pt x="600452" y="198454"/>
                          </a:lnTo>
                          <a:lnTo>
                            <a:pt x="625894" y="157746"/>
                          </a:lnTo>
                          <a:lnTo>
                            <a:pt x="610629" y="335839"/>
                          </a:lnTo>
                          <a:lnTo>
                            <a:pt x="610629" y="335845"/>
                          </a:lnTo>
                          <a:lnTo>
                            <a:pt x="610628" y="335844"/>
                          </a:lnTo>
                          <a:lnTo>
                            <a:pt x="610628" y="335843"/>
                          </a:lnTo>
                          <a:lnTo>
                            <a:pt x="585187" y="300226"/>
                          </a:lnTo>
                          <a:lnTo>
                            <a:pt x="585187" y="300226"/>
                          </a:lnTo>
                          <a:lnTo>
                            <a:pt x="432529" y="183189"/>
                          </a:lnTo>
                          <a:lnTo>
                            <a:pt x="600451" y="198455"/>
                          </a:lnTo>
                          <a:lnTo>
                            <a:pt x="600452" y="198454"/>
                          </a:lnTo>
                          <a:lnTo>
                            <a:pt x="600451" y="198454"/>
                          </a:lnTo>
                          <a:lnTo>
                            <a:pt x="600451" y="198454"/>
                          </a:lnTo>
                          <a:lnTo>
                            <a:pt x="432529" y="183188"/>
                          </a:lnTo>
                          <a:lnTo>
                            <a:pt x="493592" y="117037"/>
                          </a:lnTo>
                          <a:close/>
                          <a:moveTo>
                            <a:pt x="284960" y="117037"/>
                          </a:moveTo>
                          <a:lnTo>
                            <a:pt x="432529" y="183189"/>
                          </a:lnTo>
                          <a:lnTo>
                            <a:pt x="300226" y="335846"/>
                          </a:lnTo>
                          <a:lnTo>
                            <a:pt x="300226" y="335846"/>
                          </a:lnTo>
                          <a:lnTo>
                            <a:pt x="249340" y="381643"/>
                          </a:lnTo>
                          <a:lnTo>
                            <a:pt x="249340" y="381643"/>
                          </a:lnTo>
                          <a:lnTo>
                            <a:pt x="284960" y="117037"/>
                          </a:lnTo>
                          <a:lnTo>
                            <a:pt x="292593" y="226441"/>
                          </a:lnTo>
                          <a:close/>
                          <a:moveTo>
                            <a:pt x="478326" y="0"/>
                          </a:moveTo>
                          <a:lnTo>
                            <a:pt x="610629" y="137391"/>
                          </a:lnTo>
                          <a:lnTo>
                            <a:pt x="493592" y="117037"/>
                          </a:lnTo>
                          <a:close/>
                          <a:moveTo>
                            <a:pt x="478326" y="0"/>
                          </a:moveTo>
                          <a:lnTo>
                            <a:pt x="493591" y="117037"/>
                          </a:lnTo>
                          <a:lnTo>
                            <a:pt x="432529" y="183188"/>
                          </a:lnTo>
                          <a:lnTo>
                            <a:pt x="284960" y="117037"/>
                          </a:ln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C5A169"/>
                        </a:gs>
                        <a:gs pos="30000">
                          <a:srgbClr val="523C91"/>
                        </a:gs>
                        <a:gs pos="54000">
                          <a:srgbClr val="729976"/>
                        </a:gs>
                        <a:gs pos="65000">
                          <a:srgbClr val="FED963"/>
                        </a:gs>
                      </a:gsLst>
                      <a:lin ang="5400000" scaled="1"/>
                    </a:gradFill>
                    <a:ln w="9525" cap="flat">
                      <a:noFill/>
                      <a:prstDash val="solid"/>
                      <a:miter/>
                    </a:ln>
                    <a:effectLst>
                      <a:outerShdw blurRad="76200" dir="18900000" sy="23000" kx="-1200000" algn="bl" rotWithShape="0">
                        <a:prstClr val="black">
                          <a:alpha val="20000"/>
                        </a:prstClr>
                      </a:outerShdw>
                    </a:effectLst>
                  </p:spPr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2400" kern="0">
                        <a:solidFill>
                          <a:srgbClr val="988984"/>
                        </a:solidFill>
                        <a:latin typeface="Calibri" panose="020F0502020204030204"/>
                        <a:ea typeface="+mj-ea"/>
                        <a:sym typeface="Helvetica"/>
                      </a:endParaRPr>
                    </a:p>
                  </p:txBody>
                </p:sp>
                <p:grpSp>
                  <p:nvGrpSpPr>
                    <p:cNvPr id="316" name="Group 3943"/>
                    <p:cNvGrpSpPr/>
                    <p:nvPr/>
                  </p:nvGrpSpPr>
                  <p:grpSpPr>
                    <a:xfrm>
                      <a:off x="7626744" y="1369699"/>
                      <a:ext cx="939325" cy="3762666"/>
                      <a:chOff x="6862761" y="6680197"/>
                      <a:chExt cx="1666876" cy="6677021"/>
                    </a:xfrm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p:grpSpPr>
                  <p:sp>
                    <p:nvSpPr>
                      <p:cNvPr id="317" name="Freeform: Shape 3944"/>
                      <p:cNvSpPr/>
                      <p:nvPr/>
                    </p:nvSpPr>
                    <p:spPr>
                      <a:xfrm>
                        <a:off x="6872287" y="7918446"/>
                        <a:ext cx="219075" cy="1104899"/>
                      </a:xfrm>
                      <a:custGeom>
                        <a:avLst/>
                        <a:gdLst>
                          <a:gd name="connsiteX0" fmla="*/ 142875 w 219075"/>
                          <a:gd name="connsiteY0" fmla="*/ 0 h 1104900"/>
                          <a:gd name="connsiteX1" fmla="*/ 0 w 219075"/>
                          <a:gd name="connsiteY1" fmla="*/ 1104900 h 1104900"/>
                          <a:gd name="connsiteX2" fmla="*/ 219075 w 219075"/>
                          <a:gd name="connsiteY2" fmla="*/ 666750 h 1104900"/>
                          <a:gd name="connsiteX3" fmla="*/ 142875 w 219075"/>
                          <a:gd name="connsiteY3" fmla="*/ 0 h 11049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19075" h="1104900">
                            <a:moveTo>
                              <a:pt x="142875" y="0"/>
                            </a:moveTo>
                            <a:lnTo>
                              <a:pt x="0" y="1104900"/>
                            </a:lnTo>
                            <a:lnTo>
                              <a:pt x="219075" y="666750"/>
                            </a:lnTo>
                            <a:lnTo>
                              <a:pt x="142875" y="0"/>
                            </a:lnTo>
                            <a:close/>
                          </a:path>
                        </a:pathLst>
                      </a:custGeom>
                      <a:solidFill>
                        <a:srgbClr val="5C5CAB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318" name="Freeform: Shape 3945"/>
                      <p:cNvSpPr/>
                      <p:nvPr/>
                    </p:nvSpPr>
                    <p:spPr>
                      <a:xfrm>
                        <a:off x="8320086" y="10042520"/>
                        <a:ext cx="209551" cy="257174"/>
                      </a:xfrm>
                      <a:custGeom>
                        <a:avLst/>
                        <a:gdLst>
                          <a:gd name="connsiteX0" fmla="*/ 142875 w 209550"/>
                          <a:gd name="connsiteY0" fmla="*/ 38100 h 257175"/>
                          <a:gd name="connsiteX1" fmla="*/ 0 w 209550"/>
                          <a:gd name="connsiteY1" fmla="*/ 0 h 257175"/>
                          <a:gd name="connsiteX2" fmla="*/ 209550 w 209550"/>
                          <a:gd name="connsiteY2" fmla="*/ 257175 h 257175"/>
                          <a:gd name="connsiteX3" fmla="*/ 142875 w 209550"/>
                          <a:gd name="connsiteY3" fmla="*/ 38100 h 25717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09550" h="257175">
                            <a:moveTo>
                              <a:pt x="142875" y="38100"/>
                            </a:moveTo>
                            <a:lnTo>
                              <a:pt x="0" y="0"/>
                            </a:lnTo>
                            <a:lnTo>
                              <a:pt x="209550" y="257175"/>
                            </a:lnTo>
                            <a:lnTo>
                              <a:pt x="142875" y="38100"/>
                            </a:lnTo>
                            <a:close/>
                          </a:path>
                        </a:pathLst>
                      </a:custGeom>
                      <a:solidFill>
                        <a:srgbClr val="B29577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319" name="Freeform: Shape 3946"/>
                      <p:cNvSpPr/>
                      <p:nvPr/>
                    </p:nvSpPr>
                    <p:spPr>
                      <a:xfrm>
                        <a:off x="6948486" y="9509121"/>
                        <a:ext cx="161926" cy="304799"/>
                      </a:xfrm>
                      <a:custGeom>
                        <a:avLst/>
                        <a:gdLst>
                          <a:gd name="connsiteX0" fmla="*/ 0 w 161925"/>
                          <a:gd name="connsiteY0" fmla="*/ 304800 h 304800"/>
                          <a:gd name="connsiteX1" fmla="*/ 152400 w 161925"/>
                          <a:gd name="connsiteY1" fmla="*/ 266700 h 304800"/>
                          <a:gd name="connsiteX2" fmla="*/ 161925 w 161925"/>
                          <a:gd name="connsiteY2" fmla="*/ 0 h 304800"/>
                          <a:gd name="connsiteX3" fmla="*/ 0 w 161925"/>
                          <a:gd name="connsiteY3" fmla="*/ 304800 h 3048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61925" h="304800">
                            <a:moveTo>
                              <a:pt x="0" y="304800"/>
                            </a:moveTo>
                            <a:lnTo>
                              <a:pt x="152400" y="266700"/>
                            </a:lnTo>
                            <a:lnTo>
                              <a:pt x="161925" y="0"/>
                            </a:lnTo>
                            <a:lnTo>
                              <a:pt x="0" y="304800"/>
                            </a:lnTo>
                            <a:close/>
                          </a:path>
                        </a:pathLst>
                      </a:custGeom>
                      <a:solidFill>
                        <a:srgbClr val="C8B145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320" name="Freeform: Shape 3947"/>
                      <p:cNvSpPr/>
                      <p:nvPr/>
                    </p:nvSpPr>
                    <p:spPr>
                      <a:xfrm>
                        <a:off x="6948486" y="9442446"/>
                        <a:ext cx="161926" cy="371474"/>
                      </a:xfrm>
                      <a:custGeom>
                        <a:avLst/>
                        <a:gdLst>
                          <a:gd name="connsiteX0" fmla="*/ 142875 w 161925"/>
                          <a:gd name="connsiteY0" fmla="*/ 0 h 371475"/>
                          <a:gd name="connsiteX1" fmla="*/ 0 w 161925"/>
                          <a:gd name="connsiteY1" fmla="*/ 371475 h 371475"/>
                          <a:gd name="connsiteX2" fmla="*/ 161925 w 161925"/>
                          <a:gd name="connsiteY2" fmla="*/ 66675 h 371475"/>
                          <a:gd name="connsiteX3" fmla="*/ 142875 w 161925"/>
                          <a:gd name="connsiteY3" fmla="*/ 0 h 37147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61925" h="371475">
                            <a:moveTo>
                              <a:pt x="142875" y="0"/>
                            </a:moveTo>
                            <a:lnTo>
                              <a:pt x="0" y="371475"/>
                            </a:lnTo>
                            <a:lnTo>
                              <a:pt x="161925" y="66675"/>
                            </a:lnTo>
                            <a:lnTo>
                              <a:pt x="142875" y="0"/>
                            </a:lnTo>
                            <a:close/>
                          </a:path>
                        </a:pathLst>
                      </a:custGeom>
                      <a:solidFill>
                        <a:srgbClr val="C7AF45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321" name="Freeform: Shape 3948"/>
                      <p:cNvSpPr/>
                      <p:nvPr/>
                    </p:nvSpPr>
                    <p:spPr>
                      <a:xfrm>
                        <a:off x="7015161" y="7718421"/>
                        <a:ext cx="381000" cy="600075"/>
                      </a:xfrm>
                      <a:custGeom>
                        <a:avLst/>
                        <a:gdLst>
                          <a:gd name="connsiteX0" fmla="*/ 361950 w 381000"/>
                          <a:gd name="connsiteY0" fmla="*/ 0 h 600075"/>
                          <a:gd name="connsiteX1" fmla="*/ 0 w 381000"/>
                          <a:gd name="connsiteY1" fmla="*/ 200025 h 600075"/>
                          <a:gd name="connsiteX2" fmla="*/ 381000 w 381000"/>
                          <a:gd name="connsiteY2" fmla="*/ 600075 h 600075"/>
                          <a:gd name="connsiteX3" fmla="*/ 361950 w 381000"/>
                          <a:gd name="connsiteY3" fmla="*/ 0 h 60007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81000" h="600075">
                            <a:moveTo>
                              <a:pt x="361950" y="0"/>
                            </a:moveTo>
                            <a:lnTo>
                              <a:pt x="0" y="200025"/>
                            </a:lnTo>
                            <a:lnTo>
                              <a:pt x="381000" y="600075"/>
                            </a:lnTo>
                            <a:lnTo>
                              <a:pt x="361950" y="0"/>
                            </a:lnTo>
                            <a:close/>
                          </a:path>
                        </a:pathLst>
                      </a:custGeom>
                      <a:solidFill>
                        <a:srgbClr val="62489B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322" name="Freeform: Shape 3949"/>
                      <p:cNvSpPr/>
                      <p:nvPr/>
                    </p:nvSpPr>
                    <p:spPr>
                      <a:xfrm>
                        <a:off x="8320086" y="10042520"/>
                        <a:ext cx="209551" cy="409576"/>
                      </a:xfrm>
                      <a:custGeom>
                        <a:avLst/>
                        <a:gdLst>
                          <a:gd name="connsiteX0" fmla="*/ 0 w 209550"/>
                          <a:gd name="connsiteY0" fmla="*/ 0 h 409575"/>
                          <a:gd name="connsiteX1" fmla="*/ 28575 w 209550"/>
                          <a:gd name="connsiteY1" fmla="*/ 409575 h 409575"/>
                          <a:gd name="connsiteX2" fmla="*/ 209550 w 209550"/>
                          <a:gd name="connsiteY2" fmla="*/ 257175 h 409575"/>
                          <a:gd name="connsiteX3" fmla="*/ 0 w 209550"/>
                          <a:gd name="connsiteY3" fmla="*/ 0 h 40957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09550" h="409575">
                            <a:moveTo>
                              <a:pt x="0" y="0"/>
                            </a:moveTo>
                            <a:lnTo>
                              <a:pt x="28575" y="409575"/>
                            </a:lnTo>
                            <a:lnTo>
                              <a:pt x="209550" y="257175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39575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323" name="Freeform: Shape 3950"/>
                      <p:cNvSpPr/>
                      <p:nvPr/>
                    </p:nvSpPr>
                    <p:spPr>
                      <a:xfrm>
                        <a:off x="6872287" y="8585195"/>
                        <a:ext cx="219075" cy="438149"/>
                      </a:xfrm>
                      <a:custGeom>
                        <a:avLst/>
                        <a:gdLst>
                          <a:gd name="connsiteX0" fmla="*/ 0 w 219075"/>
                          <a:gd name="connsiteY0" fmla="*/ 438150 h 438150"/>
                          <a:gd name="connsiteX1" fmla="*/ 104775 w 219075"/>
                          <a:gd name="connsiteY1" fmla="*/ 409575 h 438150"/>
                          <a:gd name="connsiteX2" fmla="*/ 219075 w 219075"/>
                          <a:gd name="connsiteY2" fmla="*/ 0 h 438150"/>
                          <a:gd name="connsiteX3" fmla="*/ 0 w 219075"/>
                          <a:gd name="connsiteY3" fmla="*/ 438150 h 43815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19075" h="438150">
                            <a:moveTo>
                              <a:pt x="0" y="438150"/>
                            </a:moveTo>
                            <a:lnTo>
                              <a:pt x="104775" y="409575"/>
                            </a:lnTo>
                            <a:lnTo>
                              <a:pt x="219075" y="0"/>
                            </a:lnTo>
                            <a:lnTo>
                              <a:pt x="0" y="438150"/>
                            </a:lnTo>
                            <a:close/>
                          </a:path>
                        </a:pathLst>
                      </a:custGeom>
                      <a:solidFill>
                        <a:srgbClr val="56499B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324" name="Freeform: Shape 3951"/>
                      <p:cNvSpPr/>
                      <p:nvPr/>
                    </p:nvSpPr>
                    <p:spPr>
                      <a:xfrm>
                        <a:off x="7015161" y="7918446"/>
                        <a:ext cx="381001" cy="666750"/>
                      </a:xfrm>
                      <a:custGeom>
                        <a:avLst/>
                        <a:gdLst>
                          <a:gd name="connsiteX0" fmla="*/ 0 w 381000"/>
                          <a:gd name="connsiteY0" fmla="*/ 0 h 666750"/>
                          <a:gd name="connsiteX1" fmla="*/ 76200 w 381000"/>
                          <a:gd name="connsiteY1" fmla="*/ 666750 h 666750"/>
                          <a:gd name="connsiteX2" fmla="*/ 381000 w 381000"/>
                          <a:gd name="connsiteY2" fmla="*/ 400050 h 666750"/>
                          <a:gd name="connsiteX3" fmla="*/ 0 w 381000"/>
                          <a:gd name="connsiteY3" fmla="*/ 0 h 66675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81000" h="666750">
                            <a:moveTo>
                              <a:pt x="0" y="0"/>
                            </a:moveTo>
                            <a:lnTo>
                              <a:pt x="76200" y="666750"/>
                            </a:lnTo>
                            <a:lnTo>
                              <a:pt x="381000" y="40005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6C69B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325" name="Freeform: Shape 3952"/>
                      <p:cNvSpPr/>
                      <p:nvPr/>
                    </p:nvSpPr>
                    <p:spPr>
                      <a:xfrm>
                        <a:off x="6872287" y="9023346"/>
                        <a:ext cx="219075" cy="790574"/>
                      </a:xfrm>
                      <a:custGeom>
                        <a:avLst/>
                        <a:gdLst>
                          <a:gd name="connsiteX0" fmla="*/ 0 w 219075"/>
                          <a:gd name="connsiteY0" fmla="*/ 0 h 790575"/>
                          <a:gd name="connsiteX1" fmla="*/ 76200 w 219075"/>
                          <a:gd name="connsiteY1" fmla="*/ 790575 h 790575"/>
                          <a:gd name="connsiteX2" fmla="*/ 219075 w 219075"/>
                          <a:gd name="connsiteY2" fmla="*/ 419100 h 790575"/>
                          <a:gd name="connsiteX3" fmla="*/ 0 w 219075"/>
                          <a:gd name="connsiteY3" fmla="*/ 0 h 79057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19075" h="790575">
                            <a:moveTo>
                              <a:pt x="0" y="0"/>
                            </a:moveTo>
                            <a:lnTo>
                              <a:pt x="76200" y="790575"/>
                            </a:lnTo>
                            <a:lnTo>
                              <a:pt x="219075" y="41910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7B145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326" name="Freeform: Shape 3953"/>
                      <p:cNvSpPr/>
                      <p:nvPr/>
                    </p:nvSpPr>
                    <p:spPr>
                      <a:xfrm>
                        <a:off x="6872287" y="8994771"/>
                        <a:ext cx="219075" cy="447675"/>
                      </a:xfrm>
                      <a:custGeom>
                        <a:avLst/>
                        <a:gdLst>
                          <a:gd name="connsiteX0" fmla="*/ 104775 w 219075"/>
                          <a:gd name="connsiteY0" fmla="*/ 0 h 447675"/>
                          <a:gd name="connsiteX1" fmla="*/ 0 w 219075"/>
                          <a:gd name="connsiteY1" fmla="*/ 28575 h 447675"/>
                          <a:gd name="connsiteX2" fmla="*/ 219075 w 219075"/>
                          <a:gd name="connsiteY2" fmla="*/ 447675 h 447675"/>
                          <a:gd name="connsiteX3" fmla="*/ 104775 w 219075"/>
                          <a:gd name="connsiteY3" fmla="*/ 0 h 44767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19075" h="447675">
                            <a:moveTo>
                              <a:pt x="104775" y="0"/>
                            </a:moveTo>
                            <a:lnTo>
                              <a:pt x="0" y="28575"/>
                            </a:lnTo>
                            <a:lnTo>
                              <a:pt x="219075" y="447675"/>
                            </a:lnTo>
                            <a:lnTo>
                              <a:pt x="104775" y="0"/>
                            </a:lnTo>
                            <a:close/>
                          </a:path>
                        </a:pathLst>
                      </a:custGeom>
                      <a:solidFill>
                        <a:srgbClr val="838072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327" name="Freeform: Shape 3954"/>
                      <p:cNvSpPr/>
                      <p:nvPr/>
                    </p:nvSpPr>
                    <p:spPr>
                      <a:xfrm>
                        <a:off x="6977061" y="8832845"/>
                        <a:ext cx="161926" cy="161925"/>
                      </a:xfrm>
                      <a:custGeom>
                        <a:avLst/>
                        <a:gdLst>
                          <a:gd name="connsiteX0" fmla="*/ 152400 w 161925"/>
                          <a:gd name="connsiteY0" fmla="*/ 0 h 161925"/>
                          <a:gd name="connsiteX1" fmla="*/ 0 w 161925"/>
                          <a:gd name="connsiteY1" fmla="*/ 161925 h 161925"/>
                          <a:gd name="connsiteX2" fmla="*/ 161925 w 161925"/>
                          <a:gd name="connsiteY2" fmla="*/ 161925 h 161925"/>
                          <a:gd name="connsiteX3" fmla="*/ 152400 w 161925"/>
                          <a:gd name="connsiteY3" fmla="*/ 0 h 16192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61925" h="161925">
                            <a:moveTo>
                              <a:pt x="152400" y="0"/>
                            </a:moveTo>
                            <a:lnTo>
                              <a:pt x="0" y="161925"/>
                            </a:lnTo>
                            <a:lnTo>
                              <a:pt x="161925" y="161925"/>
                            </a:lnTo>
                            <a:lnTo>
                              <a:pt x="152400" y="0"/>
                            </a:lnTo>
                            <a:close/>
                          </a:path>
                        </a:pathLst>
                      </a:custGeom>
                      <a:solidFill>
                        <a:srgbClr val="4C4799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328" name="Freeform: Shape 3955"/>
                      <p:cNvSpPr/>
                      <p:nvPr/>
                    </p:nvSpPr>
                    <p:spPr>
                      <a:xfrm>
                        <a:off x="6862761" y="10032994"/>
                        <a:ext cx="238125" cy="438149"/>
                      </a:xfrm>
                      <a:custGeom>
                        <a:avLst/>
                        <a:gdLst>
                          <a:gd name="connsiteX0" fmla="*/ 0 w 238125"/>
                          <a:gd name="connsiteY0" fmla="*/ 133350 h 438150"/>
                          <a:gd name="connsiteX1" fmla="*/ 123825 w 238125"/>
                          <a:gd name="connsiteY1" fmla="*/ 438150 h 438150"/>
                          <a:gd name="connsiteX2" fmla="*/ 238125 w 238125"/>
                          <a:gd name="connsiteY2" fmla="*/ 0 h 438150"/>
                          <a:gd name="connsiteX3" fmla="*/ 0 w 238125"/>
                          <a:gd name="connsiteY3" fmla="*/ 133350 h 43815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38125" h="438150">
                            <a:moveTo>
                              <a:pt x="0" y="133350"/>
                            </a:moveTo>
                            <a:lnTo>
                              <a:pt x="123825" y="438150"/>
                            </a:lnTo>
                            <a:lnTo>
                              <a:pt x="238125" y="0"/>
                            </a:lnTo>
                            <a:lnTo>
                              <a:pt x="0" y="133350"/>
                            </a:lnTo>
                            <a:close/>
                          </a:path>
                        </a:pathLst>
                      </a:custGeom>
                      <a:solidFill>
                        <a:srgbClr val="F6E999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329" name="Freeform: Shape 3956"/>
                      <p:cNvSpPr/>
                      <p:nvPr/>
                    </p:nvSpPr>
                    <p:spPr>
                      <a:xfrm>
                        <a:off x="6948486" y="9775820"/>
                        <a:ext cx="152400" cy="257174"/>
                      </a:xfrm>
                      <a:custGeom>
                        <a:avLst/>
                        <a:gdLst>
                          <a:gd name="connsiteX0" fmla="*/ 152400 w 152400"/>
                          <a:gd name="connsiteY0" fmla="*/ 0 h 257175"/>
                          <a:gd name="connsiteX1" fmla="*/ 0 w 152400"/>
                          <a:gd name="connsiteY1" fmla="*/ 38100 h 257175"/>
                          <a:gd name="connsiteX2" fmla="*/ 152400 w 152400"/>
                          <a:gd name="connsiteY2" fmla="*/ 257175 h 257175"/>
                          <a:gd name="connsiteX3" fmla="*/ 152400 w 152400"/>
                          <a:gd name="connsiteY3" fmla="*/ 0 h 25717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52400" h="257175">
                            <a:moveTo>
                              <a:pt x="152400" y="0"/>
                            </a:moveTo>
                            <a:lnTo>
                              <a:pt x="0" y="38100"/>
                            </a:lnTo>
                            <a:lnTo>
                              <a:pt x="152400" y="257175"/>
                            </a:lnTo>
                            <a:lnTo>
                              <a:pt x="152400" y="0"/>
                            </a:lnTo>
                            <a:close/>
                          </a:path>
                        </a:pathLst>
                      </a:custGeom>
                      <a:solidFill>
                        <a:srgbClr val="C9CB51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330" name="Freeform: Shape 3957"/>
                      <p:cNvSpPr/>
                      <p:nvPr/>
                    </p:nvSpPr>
                    <p:spPr>
                      <a:xfrm>
                        <a:off x="6862763" y="9813920"/>
                        <a:ext cx="238125" cy="352424"/>
                      </a:xfrm>
                      <a:custGeom>
                        <a:avLst/>
                        <a:gdLst>
                          <a:gd name="connsiteX0" fmla="*/ 85725 w 238125"/>
                          <a:gd name="connsiteY0" fmla="*/ 0 h 352425"/>
                          <a:gd name="connsiteX1" fmla="*/ 0 w 238125"/>
                          <a:gd name="connsiteY1" fmla="*/ 352425 h 352425"/>
                          <a:gd name="connsiteX2" fmla="*/ 238125 w 238125"/>
                          <a:gd name="connsiteY2" fmla="*/ 219075 h 352425"/>
                          <a:gd name="connsiteX3" fmla="*/ 85725 w 238125"/>
                          <a:gd name="connsiteY3" fmla="*/ 0 h 35242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38125" h="352425">
                            <a:moveTo>
                              <a:pt x="85725" y="0"/>
                            </a:moveTo>
                            <a:lnTo>
                              <a:pt x="0" y="352425"/>
                            </a:lnTo>
                            <a:lnTo>
                              <a:pt x="238125" y="219075"/>
                            </a:lnTo>
                            <a:lnTo>
                              <a:pt x="85725" y="0"/>
                            </a:lnTo>
                            <a:close/>
                          </a:path>
                        </a:pathLst>
                      </a:custGeom>
                      <a:solidFill>
                        <a:srgbClr val="F6E997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331" name="Freeform: Shape 3958"/>
                      <p:cNvSpPr/>
                      <p:nvPr/>
                    </p:nvSpPr>
                    <p:spPr>
                      <a:xfrm>
                        <a:off x="6977063" y="8994771"/>
                        <a:ext cx="161926" cy="447675"/>
                      </a:xfrm>
                      <a:custGeom>
                        <a:avLst/>
                        <a:gdLst>
                          <a:gd name="connsiteX0" fmla="*/ 0 w 161925"/>
                          <a:gd name="connsiteY0" fmla="*/ 0 h 447675"/>
                          <a:gd name="connsiteX1" fmla="*/ 114300 w 161925"/>
                          <a:gd name="connsiteY1" fmla="*/ 447675 h 447675"/>
                          <a:gd name="connsiteX2" fmla="*/ 161925 w 161925"/>
                          <a:gd name="connsiteY2" fmla="*/ 0 h 447675"/>
                          <a:gd name="connsiteX3" fmla="*/ 0 w 161925"/>
                          <a:gd name="connsiteY3" fmla="*/ 0 h 44767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61925" h="447675">
                            <a:moveTo>
                              <a:pt x="0" y="0"/>
                            </a:moveTo>
                            <a:lnTo>
                              <a:pt x="114300" y="447675"/>
                            </a:lnTo>
                            <a:lnTo>
                              <a:pt x="161925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817D62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332" name="Freeform: Shape 3959"/>
                      <p:cNvSpPr/>
                      <p:nvPr/>
                    </p:nvSpPr>
                    <p:spPr>
                      <a:xfrm>
                        <a:off x="7700963" y="13223868"/>
                        <a:ext cx="228601" cy="104774"/>
                      </a:xfrm>
                      <a:custGeom>
                        <a:avLst/>
                        <a:gdLst>
                          <a:gd name="connsiteX0" fmla="*/ 133350 w 228600"/>
                          <a:gd name="connsiteY0" fmla="*/ 0 h 104775"/>
                          <a:gd name="connsiteX1" fmla="*/ 0 w 228600"/>
                          <a:gd name="connsiteY1" fmla="*/ 76200 h 104775"/>
                          <a:gd name="connsiteX2" fmla="*/ 228600 w 228600"/>
                          <a:gd name="connsiteY2" fmla="*/ 104775 h 104775"/>
                          <a:gd name="connsiteX3" fmla="*/ 133350 w 228600"/>
                          <a:gd name="connsiteY3" fmla="*/ 0 h 10477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28600" h="104775">
                            <a:moveTo>
                              <a:pt x="133350" y="0"/>
                            </a:moveTo>
                            <a:lnTo>
                              <a:pt x="0" y="76200"/>
                            </a:lnTo>
                            <a:lnTo>
                              <a:pt x="228600" y="104775"/>
                            </a:lnTo>
                            <a:lnTo>
                              <a:pt x="133350" y="0"/>
                            </a:lnTo>
                            <a:close/>
                          </a:path>
                        </a:pathLst>
                      </a:custGeom>
                      <a:solidFill>
                        <a:srgbClr val="DEAB8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333" name="Freeform: Shape 3960"/>
                      <p:cNvSpPr/>
                      <p:nvPr/>
                    </p:nvSpPr>
                    <p:spPr>
                      <a:xfrm>
                        <a:off x="7100887" y="9775820"/>
                        <a:ext cx="66675" cy="257174"/>
                      </a:xfrm>
                      <a:custGeom>
                        <a:avLst/>
                        <a:gdLst>
                          <a:gd name="connsiteX0" fmla="*/ 0 w 66675"/>
                          <a:gd name="connsiteY0" fmla="*/ 0 h 257175"/>
                          <a:gd name="connsiteX1" fmla="*/ 0 w 66675"/>
                          <a:gd name="connsiteY1" fmla="*/ 257175 h 257175"/>
                          <a:gd name="connsiteX2" fmla="*/ 66675 w 66675"/>
                          <a:gd name="connsiteY2" fmla="*/ 257175 h 257175"/>
                          <a:gd name="connsiteX3" fmla="*/ 0 w 66675"/>
                          <a:gd name="connsiteY3" fmla="*/ 0 h 25717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66675" h="257175">
                            <a:moveTo>
                              <a:pt x="0" y="0"/>
                            </a:moveTo>
                            <a:lnTo>
                              <a:pt x="0" y="257175"/>
                            </a:lnTo>
                            <a:lnTo>
                              <a:pt x="66675" y="257175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9C54B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334" name="Freeform: Shape 3961"/>
                      <p:cNvSpPr/>
                      <p:nvPr/>
                    </p:nvSpPr>
                    <p:spPr>
                      <a:xfrm>
                        <a:off x="7539039" y="7394572"/>
                        <a:ext cx="200025" cy="228600"/>
                      </a:xfrm>
                      <a:custGeom>
                        <a:avLst/>
                        <a:gdLst>
                          <a:gd name="connsiteX0" fmla="*/ 0 w 200025"/>
                          <a:gd name="connsiteY0" fmla="*/ 180975 h 228600"/>
                          <a:gd name="connsiteX1" fmla="*/ 180975 w 200025"/>
                          <a:gd name="connsiteY1" fmla="*/ 228600 h 228600"/>
                          <a:gd name="connsiteX2" fmla="*/ 200025 w 200025"/>
                          <a:gd name="connsiteY2" fmla="*/ 0 h 228600"/>
                          <a:gd name="connsiteX3" fmla="*/ 0 w 200025"/>
                          <a:gd name="connsiteY3" fmla="*/ 180975 h 2286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00025" h="228600">
                            <a:moveTo>
                              <a:pt x="0" y="180975"/>
                            </a:moveTo>
                            <a:lnTo>
                              <a:pt x="180975" y="228600"/>
                            </a:lnTo>
                            <a:lnTo>
                              <a:pt x="200025" y="0"/>
                            </a:lnTo>
                            <a:lnTo>
                              <a:pt x="0" y="180975"/>
                            </a:lnTo>
                            <a:close/>
                          </a:path>
                        </a:pathLst>
                      </a:custGeom>
                      <a:solidFill>
                        <a:srgbClr val="FCDB97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335" name="Freeform: Shape 3962"/>
                      <p:cNvSpPr/>
                      <p:nvPr/>
                    </p:nvSpPr>
                    <p:spPr>
                      <a:xfrm>
                        <a:off x="7405689" y="12814293"/>
                        <a:ext cx="104775" cy="447675"/>
                      </a:xfrm>
                      <a:custGeom>
                        <a:avLst/>
                        <a:gdLst>
                          <a:gd name="connsiteX0" fmla="*/ 47625 w 104775"/>
                          <a:gd name="connsiteY0" fmla="*/ 0 h 447675"/>
                          <a:gd name="connsiteX1" fmla="*/ 0 w 104775"/>
                          <a:gd name="connsiteY1" fmla="*/ 447675 h 447675"/>
                          <a:gd name="connsiteX2" fmla="*/ 104775 w 104775"/>
                          <a:gd name="connsiteY2" fmla="*/ 209550 h 447675"/>
                          <a:gd name="connsiteX3" fmla="*/ 47625 w 104775"/>
                          <a:gd name="connsiteY3" fmla="*/ 0 h 44767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04775" h="447675">
                            <a:moveTo>
                              <a:pt x="47625" y="0"/>
                            </a:moveTo>
                            <a:lnTo>
                              <a:pt x="0" y="447675"/>
                            </a:lnTo>
                            <a:lnTo>
                              <a:pt x="104775" y="209550"/>
                            </a:lnTo>
                            <a:lnTo>
                              <a:pt x="47625" y="0"/>
                            </a:lnTo>
                            <a:close/>
                          </a:path>
                        </a:pathLst>
                      </a:custGeom>
                      <a:solidFill>
                        <a:srgbClr val="E5D4C4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336" name="Freeform: Shape 3963"/>
                      <p:cNvSpPr/>
                      <p:nvPr/>
                    </p:nvSpPr>
                    <p:spPr>
                      <a:xfrm>
                        <a:off x="6977063" y="8585195"/>
                        <a:ext cx="152400" cy="409576"/>
                      </a:xfrm>
                      <a:custGeom>
                        <a:avLst/>
                        <a:gdLst>
                          <a:gd name="connsiteX0" fmla="*/ 114300 w 152400"/>
                          <a:gd name="connsiteY0" fmla="*/ 0 h 409575"/>
                          <a:gd name="connsiteX1" fmla="*/ 0 w 152400"/>
                          <a:gd name="connsiteY1" fmla="*/ 409575 h 409575"/>
                          <a:gd name="connsiteX2" fmla="*/ 152400 w 152400"/>
                          <a:gd name="connsiteY2" fmla="*/ 247650 h 409575"/>
                          <a:gd name="connsiteX3" fmla="*/ 114300 w 152400"/>
                          <a:gd name="connsiteY3" fmla="*/ 0 h 40957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52400" h="409575">
                            <a:moveTo>
                              <a:pt x="114300" y="0"/>
                            </a:moveTo>
                            <a:lnTo>
                              <a:pt x="0" y="409575"/>
                            </a:lnTo>
                            <a:lnTo>
                              <a:pt x="152400" y="247650"/>
                            </a:lnTo>
                            <a:lnTo>
                              <a:pt x="114300" y="0"/>
                            </a:lnTo>
                            <a:close/>
                          </a:path>
                        </a:pathLst>
                      </a:custGeom>
                      <a:solidFill>
                        <a:srgbClr val="514397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337" name="Freeform: Shape 3964"/>
                      <p:cNvSpPr/>
                      <p:nvPr/>
                    </p:nvSpPr>
                    <p:spPr>
                      <a:xfrm>
                        <a:off x="6986587" y="10032994"/>
                        <a:ext cx="180975" cy="438149"/>
                      </a:xfrm>
                      <a:custGeom>
                        <a:avLst/>
                        <a:gdLst>
                          <a:gd name="connsiteX0" fmla="*/ 114300 w 180975"/>
                          <a:gd name="connsiteY0" fmla="*/ 0 h 438150"/>
                          <a:gd name="connsiteX1" fmla="*/ 0 w 180975"/>
                          <a:gd name="connsiteY1" fmla="*/ 438150 h 438150"/>
                          <a:gd name="connsiteX2" fmla="*/ 180975 w 180975"/>
                          <a:gd name="connsiteY2" fmla="*/ 0 h 438150"/>
                          <a:gd name="connsiteX3" fmla="*/ 114300 w 180975"/>
                          <a:gd name="connsiteY3" fmla="*/ 0 h 43815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80975" h="438150">
                            <a:moveTo>
                              <a:pt x="114300" y="0"/>
                            </a:moveTo>
                            <a:lnTo>
                              <a:pt x="0" y="438150"/>
                            </a:lnTo>
                            <a:lnTo>
                              <a:pt x="180975" y="0"/>
                            </a:lnTo>
                            <a:lnTo>
                              <a:pt x="114300" y="0"/>
                            </a:lnTo>
                            <a:close/>
                          </a:path>
                        </a:pathLst>
                      </a:custGeom>
                      <a:solidFill>
                        <a:srgbClr val="E5DC85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338" name="Freeform: Shape 3965"/>
                      <p:cNvSpPr/>
                      <p:nvPr/>
                    </p:nvSpPr>
                    <p:spPr>
                      <a:xfrm>
                        <a:off x="6986587" y="10032994"/>
                        <a:ext cx="390524" cy="438149"/>
                      </a:xfrm>
                      <a:custGeom>
                        <a:avLst/>
                        <a:gdLst>
                          <a:gd name="connsiteX0" fmla="*/ 180975 w 390525"/>
                          <a:gd name="connsiteY0" fmla="*/ 0 h 438150"/>
                          <a:gd name="connsiteX1" fmla="*/ 0 w 390525"/>
                          <a:gd name="connsiteY1" fmla="*/ 438150 h 438150"/>
                          <a:gd name="connsiteX2" fmla="*/ 390525 w 390525"/>
                          <a:gd name="connsiteY2" fmla="*/ 323850 h 438150"/>
                          <a:gd name="connsiteX3" fmla="*/ 180975 w 390525"/>
                          <a:gd name="connsiteY3" fmla="*/ 0 h 43815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90525" h="438150">
                            <a:moveTo>
                              <a:pt x="180975" y="0"/>
                            </a:moveTo>
                            <a:lnTo>
                              <a:pt x="0" y="438150"/>
                            </a:lnTo>
                            <a:lnTo>
                              <a:pt x="390525" y="323850"/>
                            </a:lnTo>
                            <a:lnTo>
                              <a:pt x="180975" y="0"/>
                            </a:lnTo>
                            <a:close/>
                          </a:path>
                        </a:pathLst>
                      </a:custGeom>
                      <a:solidFill>
                        <a:srgbClr val="CBC863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339" name="Freeform: Shape 3966"/>
                      <p:cNvSpPr/>
                      <p:nvPr/>
                    </p:nvSpPr>
                    <p:spPr>
                      <a:xfrm>
                        <a:off x="7491414" y="7613646"/>
                        <a:ext cx="266700" cy="238124"/>
                      </a:xfrm>
                      <a:custGeom>
                        <a:avLst/>
                        <a:gdLst>
                          <a:gd name="connsiteX0" fmla="*/ 228600 w 266700"/>
                          <a:gd name="connsiteY0" fmla="*/ 9525 h 238125"/>
                          <a:gd name="connsiteX1" fmla="*/ 0 w 266700"/>
                          <a:gd name="connsiteY1" fmla="*/ 0 h 238125"/>
                          <a:gd name="connsiteX2" fmla="*/ 266700 w 266700"/>
                          <a:gd name="connsiteY2" fmla="*/ 238125 h 238125"/>
                          <a:gd name="connsiteX3" fmla="*/ 228600 w 266700"/>
                          <a:gd name="connsiteY3" fmla="*/ 9525 h 23812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66700" h="238125">
                            <a:moveTo>
                              <a:pt x="228600" y="9525"/>
                            </a:moveTo>
                            <a:lnTo>
                              <a:pt x="0" y="0"/>
                            </a:lnTo>
                            <a:lnTo>
                              <a:pt x="266700" y="238125"/>
                            </a:lnTo>
                            <a:lnTo>
                              <a:pt x="228600" y="9525"/>
                            </a:lnTo>
                            <a:close/>
                          </a:path>
                        </a:pathLst>
                      </a:custGeom>
                      <a:solidFill>
                        <a:srgbClr val="FDDA93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340" name="Freeform: Shape 3967"/>
                      <p:cNvSpPr/>
                      <p:nvPr/>
                    </p:nvSpPr>
                    <p:spPr>
                      <a:xfrm>
                        <a:off x="7424739" y="7308847"/>
                        <a:ext cx="314325" cy="266700"/>
                      </a:xfrm>
                      <a:custGeom>
                        <a:avLst/>
                        <a:gdLst>
                          <a:gd name="connsiteX0" fmla="*/ 0 w 314325"/>
                          <a:gd name="connsiteY0" fmla="*/ 0 h 266700"/>
                          <a:gd name="connsiteX1" fmla="*/ 114300 w 314325"/>
                          <a:gd name="connsiteY1" fmla="*/ 266700 h 266700"/>
                          <a:gd name="connsiteX2" fmla="*/ 314325 w 314325"/>
                          <a:gd name="connsiteY2" fmla="*/ 85725 h 266700"/>
                          <a:gd name="connsiteX3" fmla="*/ 0 w 314325"/>
                          <a:gd name="connsiteY3" fmla="*/ 0 h 2667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14325" h="266700">
                            <a:moveTo>
                              <a:pt x="0" y="0"/>
                            </a:moveTo>
                            <a:lnTo>
                              <a:pt x="114300" y="266700"/>
                            </a:lnTo>
                            <a:lnTo>
                              <a:pt x="314325" y="85725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FDD99B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341" name="Freeform: Shape 3968"/>
                      <p:cNvSpPr/>
                      <p:nvPr/>
                    </p:nvSpPr>
                    <p:spPr>
                      <a:xfrm>
                        <a:off x="7481888" y="12452344"/>
                        <a:ext cx="142876" cy="200025"/>
                      </a:xfrm>
                      <a:custGeom>
                        <a:avLst/>
                        <a:gdLst>
                          <a:gd name="connsiteX0" fmla="*/ 142875 w 142875"/>
                          <a:gd name="connsiteY0" fmla="*/ 0 h 200025"/>
                          <a:gd name="connsiteX1" fmla="*/ 0 w 142875"/>
                          <a:gd name="connsiteY1" fmla="*/ 66675 h 200025"/>
                          <a:gd name="connsiteX2" fmla="*/ 142875 w 142875"/>
                          <a:gd name="connsiteY2" fmla="*/ 200025 h 200025"/>
                          <a:gd name="connsiteX3" fmla="*/ 142875 w 142875"/>
                          <a:gd name="connsiteY3" fmla="*/ 0 h 20002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42875" h="200025">
                            <a:moveTo>
                              <a:pt x="142875" y="0"/>
                            </a:moveTo>
                            <a:lnTo>
                              <a:pt x="0" y="66675"/>
                            </a:lnTo>
                            <a:lnTo>
                              <a:pt x="142875" y="200025"/>
                            </a:lnTo>
                            <a:lnTo>
                              <a:pt x="142875" y="0"/>
                            </a:lnTo>
                            <a:close/>
                          </a:path>
                        </a:pathLst>
                      </a:custGeom>
                      <a:solidFill>
                        <a:srgbClr val="CA9554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342" name="Freeform: Shape 3969"/>
                      <p:cNvSpPr/>
                      <p:nvPr/>
                    </p:nvSpPr>
                    <p:spPr>
                      <a:xfrm>
                        <a:off x="6986589" y="10356845"/>
                        <a:ext cx="390525" cy="590549"/>
                      </a:xfrm>
                      <a:custGeom>
                        <a:avLst/>
                        <a:gdLst>
                          <a:gd name="connsiteX0" fmla="*/ 0 w 390525"/>
                          <a:gd name="connsiteY0" fmla="*/ 114300 h 590550"/>
                          <a:gd name="connsiteX1" fmla="*/ 142875 w 390525"/>
                          <a:gd name="connsiteY1" fmla="*/ 590550 h 590550"/>
                          <a:gd name="connsiteX2" fmla="*/ 390525 w 390525"/>
                          <a:gd name="connsiteY2" fmla="*/ 0 h 590550"/>
                          <a:gd name="connsiteX3" fmla="*/ 0 w 390525"/>
                          <a:gd name="connsiteY3" fmla="*/ 114300 h 59055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90525" h="590550">
                            <a:moveTo>
                              <a:pt x="0" y="114300"/>
                            </a:moveTo>
                            <a:lnTo>
                              <a:pt x="142875" y="590550"/>
                            </a:lnTo>
                            <a:lnTo>
                              <a:pt x="390525" y="0"/>
                            </a:lnTo>
                            <a:lnTo>
                              <a:pt x="0" y="114300"/>
                            </a:lnTo>
                            <a:close/>
                          </a:path>
                        </a:pathLst>
                      </a:custGeom>
                      <a:solidFill>
                        <a:srgbClr val="C5C046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343" name="Freeform: Shape 3970"/>
                      <p:cNvSpPr/>
                      <p:nvPr/>
                    </p:nvSpPr>
                    <p:spPr>
                      <a:xfrm>
                        <a:off x="7091365" y="8318495"/>
                        <a:ext cx="304800" cy="514350"/>
                      </a:xfrm>
                      <a:custGeom>
                        <a:avLst/>
                        <a:gdLst>
                          <a:gd name="connsiteX0" fmla="*/ 0 w 304800"/>
                          <a:gd name="connsiteY0" fmla="*/ 266700 h 514350"/>
                          <a:gd name="connsiteX1" fmla="*/ 38100 w 304800"/>
                          <a:gd name="connsiteY1" fmla="*/ 514350 h 514350"/>
                          <a:gd name="connsiteX2" fmla="*/ 304800 w 304800"/>
                          <a:gd name="connsiteY2" fmla="*/ 0 h 514350"/>
                          <a:gd name="connsiteX3" fmla="*/ 0 w 304800"/>
                          <a:gd name="connsiteY3" fmla="*/ 266700 h 51435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04800" h="514350">
                            <a:moveTo>
                              <a:pt x="0" y="266700"/>
                            </a:moveTo>
                            <a:lnTo>
                              <a:pt x="38100" y="514350"/>
                            </a:lnTo>
                            <a:lnTo>
                              <a:pt x="304800" y="0"/>
                            </a:lnTo>
                            <a:lnTo>
                              <a:pt x="0" y="266700"/>
                            </a:lnTo>
                            <a:close/>
                          </a:path>
                        </a:pathLst>
                      </a:custGeom>
                      <a:solidFill>
                        <a:srgbClr val="6C67B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344" name="Freeform: Shape 3971"/>
                      <p:cNvSpPr/>
                      <p:nvPr/>
                    </p:nvSpPr>
                    <p:spPr>
                      <a:xfrm>
                        <a:off x="7129465" y="8318495"/>
                        <a:ext cx="266700" cy="742950"/>
                      </a:xfrm>
                      <a:custGeom>
                        <a:avLst/>
                        <a:gdLst>
                          <a:gd name="connsiteX0" fmla="*/ 0 w 266700"/>
                          <a:gd name="connsiteY0" fmla="*/ 514350 h 742950"/>
                          <a:gd name="connsiteX1" fmla="*/ 133350 w 266700"/>
                          <a:gd name="connsiteY1" fmla="*/ 742950 h 742950"/>
                          <a:gd name="connsiteX2" fmla="*/ 266700 w 266700"/>
                          <a:gd name="connsiteY2" fmla="*/ 0 h 742950"/>
                          <a:gd name="connsiteX3" fmla="*/ 0 w 266700"/>
                          <a:gd name="connsiteY3" fmla="*/ 514350 h 74295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66700" h="742950">
                            <a:moveTo>
                              <a:pt x="0" y="514350"/>
                            </a:moveTo>
                            <a:lnTo>
                              <a:pt x="133350" y="742950"/>
                            </a:lnTo>
                            <a:lnTo>
                              <a:pt x="266700" y="0"/>
                            </a:lnTo>
                            <a:lnTo>
                              <a:pt x="0" y="514350"/>
                            </a:lnTo>
                            <a:close/>
                          </a:path>
                        </a:pathLst>
                      </a:custGeom>
                      <a:solidFill>
                        <a:srgbClr val="6B68B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345" name="Freeform: Shape 3972"/>
                      <p:cNvSpPr/>
                      <p:nvPr/>
                    </p:nvSpPr>
                    <p:spPr>
                      <a:xfrm>
                        <a:off x="8081965" y="7756522"/>
                        <a:ext cx="323849" cy="561975"/>
                      </a:xfrm>
                      <a:custGeom>
                        <a:avLst/>
                        <a:gdLst>
                          <a:gd name="connsiteX0" fmla="*/ 0 w 323850"/>
                          <a:gd name="connsiteY0" fmla="*/ 0 h 561975"/>
                          <a:gd name="connsiteX1" fmla="*/ 161925 w 323850"/>
                          <a:gd name="connsiteY1" fmla="*/ 561975 h 561975"/>
                          <a:gd name="connsiteX2" fmla="*/ 323850 w 323850"/>
                          <a:gd name="connsiteY2" fmla="*/ 142875 h 561975"/>
                          <a:gd name="connsiteX3" fmla="*/ 0 w 323850"/>
                          <a:gd name="connsiteY3" fmla="*/ 0 h 56197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23850" h="561975">
                            <a:moveTo>
                              <a:pt x="0" y="0"/>
                            </a:moveTo>
                            <a:lnTo>
                              <a:pt x="161925" y="561975"/>
                            </a:lnTo>
                            <a:lnTo>
                              <a:pt x="323850" y="142875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5D3A93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346" name="Freeform: Shape 3973"/>
                      <p:cNvSpPr/>
                      <p:nvPr/>
                    </p:nvSpPr>
                    <p:spPr>
                      <a:xfrm>
                        <a:off x="7281864" y="11242669"/>
                        <a:ext cx="152400" cy="266700"/>
                      </a:xfrm>
                      <a:custGeom>
                        <a:avLst/>
                        <a:gdLst>
                          <a:gd name="connsiteX0" fmla="*/ 152400 w 152400"/>
                          <a:gd name="connsiteY0" fmla="*/ 0 h 266700"/>
                          <a:gd name="connsiteX1" fmla="*/ 0 w 152400"/>
                          <a:gd name="connsiteY1" fmla="*/ 266700 h 266700"/>
                          <a:gd name="connsiteX2" fmla="*/ 152400 w 152400"/>
                          <a:gd name="connsiteY2" fmla="*/ 247650 h 266700"/>
                          <a:gd name="connsiteX3" fmla="*/ 152400 w 152400"/>
                          <a:gd name="connsiteY3" fmla="*/ 0 h 2667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52400" h="266700">
                            <a:moveTo>
                              <a:pt x="152400" y="0"/>
                            </a:moveTo>
                            <a:lnTo>
                              <a:pt x="0" y="266700"/>
                            </a:lnTo>
                            <a:lnTo>
                              <a:pt x="152400" y="247650"/>
                            </a:lnTo>
                            <a:lnTo>
                              <a:pt x="152400" y="0"/>
                            </a:lnTo>
                            <a:close/>
                          </a:path>
                        </a:pathLst>
                      </a:custGeom>
                      <a:solidFill>
                        <a:srgbClr val="FDE976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347" name="Freeform: Shape 3974"/>
                      <p:cNvSpPr/>
                      <p:nvPr/>
                    </p:nvSpPr>
                    <p:spPr>
                      <a:xfrm>
                        <a:off x="8186740" y="8947145"/>
                        <a:ext cx="333375" cy="104774"/>
                      </a:xfrm>
                      <a:custGeom>
                        <a:avLst/>
                        <a:gdLst>
                          <a:gd name="connsiteX0" fmla="*/ 47625 w 333375"/>
                          <a:gd name="connsiteY0" fmla="*/ 0 h 104775"/>
                          <a:gd name="connsiteX1" fmla="*/ 0 w 333375"/>
                          <a:gd name="connsiteY1" fmla="*/ 95250 h 104775"/>
                          <a:gd name="connsiteX2" fmla="*/ 333375 w 333375"/>
                          <a:gd name="connsiteY2" fmla="*/ 104775 h 104775"/>
                          <a:gd name="connsiteX3" fmla="*/ 47625 w 333375"/>
                          <a:gd name="connsiteY3" fmla="*/ 0 h 10477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33375" h="104775">
                            <a:moveTo>
                              <a:pt x="47625" y="0"/>
                            </a:moveTo>
                            <a:lnTo>
                              <a:pt x="0" y="95250"/>
                            </a:lnTo>
                            <a:lnTo>
                              <a:pt x="333375" y="104775"/>
                            </a:lnTo>
                            <a:lnTo>
                              <a:pt x="47625" y="0"/>
                            </a:lnTo>
                            <a:close/>
                          </a:path>
                        </a:pathLst>
                      </a:custGeom>
                      <a:solidFill>
                        <a:srgbClr val="63437F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348" name="Freeform: Shape 3975"/>
                      <p:cNvSpPr/>
                      <p:nvPr/>
                    </p:nvSpPr>
                    <p:spPr>
                      <a:xfrm>
                        <a:off x="7281864" y="11490319"/>
                        <a:ext cx="152400" cy="495300"/>
                      </a:xfrm>
                      <a:custGeom>
                        <a:avLst/>
                        <a:gdLst>
                          <a:gd name="connsiteX0" fmla="*/ 0 w 152400"/>
                          <a:gd name="connsiteY0" fmla="*/ 19050 h 495300"/>
                          <a:gd name="connsiteX1" fmla="*/ 133350 w 152400"/>
                          <a:gd name="connsiteY1" fmla="*/ 495300 h 495300"/>
                          <a:gd name="connsiteX2" fmla="*/ 152400 w 152400"/>
                          <a:gd name="connsiteY2" fmla="*/ 0 h 495300"/>
                          <a:gd name="connsiteX3" fmla="*/ 0 w 152400"/>
                          <a:gd name="connsiteY3" fmla="*/ 19050 h 4953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52400" h="495300">
                            <a:moveTo>
                              <a:pt x="0" y="19050"/>
                            </a:moveTo>
                            <a:lnTo>
                              <a:pt x="133350" y="495300"/>
                            </a:lnTo>
                            <a:lnTo>
                              <a:pt x="152400" y="0"/>
                            </a:lnTo>
                            <a:lnTo>
                              <a:pt x="0" y="19050"/>
                            </a:lnTo>
                            <a:close/>
                          </a:path>
                        </a:pathLst>
                      </a:custGeom>
                      <a:solidFill>
                        <a:srgbClr val="FEE773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349" name="Freeform: Shape 3976"/>
                      <p:cNvSpPr/>
                      <p:nvPr/>
                    </p:nvSpPr>
                    <p:spPr>
                      <a:xfrm>
                        <a:off x="7215189" y="11509369"/>
                        <a:ext cx="200025" cy="514350"/>
                      </a:xfrm>
                      <a:custGeom>
                        <a:avLst/>
                        <a:gdLst>
                          <a:gd name="connsiteX0" fmla="*/ 66675 w 200025"/>
                          <a:gd name="connsiteY0" fmla="*/ 0 h 514350"/>
                          <a:gd name="connsiteX1" fmla="*/ 0 w 200025"/>
                          <a:gd name="connsiteY1" fmla="*/ 514350 h 514350"/>
                          <a:gd name="connsiteX2" fmla="*/ 200025 w 200025"/>
                          <a:gd name="connsiteY2" fmla="*/ 476250 h 514350"/>
                          <a:gd name="connsiteX3" fmla="*/ 66675 w 200025"/>
                          <a:gd name="connsiteY3" fmla="*/ 0 h 51435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00025" h="514350">
                            <a:moveTo>
                              <a:pt x="66675" y="0"/>
                            </a:moveTo>
                            <a:lnTo>
                              <a:pt x="0" y="514350"/>
                            </a:lnTo>
                            <a:lnTo>
                              <a:pt x="200025" y="476250"/>
                            </a:lnTo>
                            <a:lnTo>
                              <a:pt x="66675" y="0"/>
                            </a:lnTo>
                            <a:close/>
                          </a:path>
                        </a:pathLst>
                      </a:custGeom>
                      <a:solidFill>
                        <a:srgbClr val="FEEF77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350" name="Freeform: Shape 3977"/>
                      <p:cNvSpPr/>
                      <p:nvPr/>
                    </p:nvSpPr>
                    <p:spPr>
                      <a:xfrm>
                        <a:off x="8234365" y="8318495"/>
                        <a:ext cx="238125" cy="628650"/>
                      </a:xfrm>
                      <a:custGeom>
                        <a:avLst/>
                        <a:gdLst>
                          <a:gd name="connsiteX0" fmla="*/ 9525 w 238125"/>
                          <a:gd name="connsiteY0" fmla="*/ 0 h 628650"/>
                          <a:gd name="connsiteX1" fmla="*/ 0 w 238125"/>
                          <a:gd name="connsiteY1" fmla="*/ 628650 h 628650"/>
                          <a:gd name="connsiteX2" fmla="*/ 238125 w 238125"/>
                          <a:gd name="connsiteY2" fmla="*/ 266700 h 628650"/>
                          <a:gd name="connsiteX3" fmla="*/ 9525 w 238125"/>
                          <a:gd name="connsiteY3" fmla="*/ 0 h 62865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38125" h="628650">
                            <a:moveTo>
                              <a:pt x="9525" y="0"/>
                            </a:moveTo>
                            <a:lnTo>
                              <a:pt x="0" y="628650"/>
                            </a:lnTo>
                            <a:lnTo>
                              <a:pt x="238125" y="266700"/>
                            </a:lnTo>
                            <a:lnTo>
                              <a:pt x="9525" y="0"/>
                            </a:lnTo>
                            <a:close/>
                          </a:path>
                        </a:pathLst>
                      </a:custGeom>
                      <a:solidFill>
                        <a:srgbClr val="52328B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351" name="Freeform: Shape 3978"/>
                      <p:cNvSpPr/>
                      <p:nvPr/>
                    </p:nvSpPr>
                    <p:spPr>
                      <a:xfrm>
                        <a:off x="7329490" y="6899272"/>
                        <a:ext cx="95251" cy="495300"/>
                      </a:xfrm>
                      <a:custGeom>
                        <a:avLst/>
                        <a:gdLst>
                          <a:gd name="connsiteX0" fmla="*/ 66675 w 95250"/>
                          <a:gd name="connsiteY0" fmla="*/ 0 h 495300"/>
                          <a:gd name="connsiteX1" fmla="*/ 0 w 95250"/>
                          <a:gd name="connsiteY1" fmla="*/ 495300 h 495300"/>
                          <a:gd name="connsiteX2" fmla="*/ 95250 w 95250"/>
                          <a:gd name="connsiteY2" fmla="*/ 409575 h 495300"/>
                          <a:gd name="connsiteX3" fmla="*/ 66675 w 95250"/>
                          <a:gd name="connsiteY3" fmla="*/ 0 h 4953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5250" h="495300">
                            <a:moveTo>
                              <a:pt x="66675" y="0"/>
                            </a:moveTo>
                            <a:lnTo>
                              <a:pt x="0" y="495300"/>
                            </a:lnTo>
                            <a:lnTo>
                              <a:pt x="95250" y="409575"/>
                            </a:lnTo>
                            <a:lnTo>
                              <a:pt x="66675" y="0"/>
                            </a:lnTo>
                            <a:close/>
                          </a:path>
                        </a:pathLst>
                      </a:custGeom>
                      <a:solidFill>
                        <a:srgbClr val="8E714B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352" name="Freeform: Shape 3979"/>
                      <p:cNvSpPr/>
                      <p:nvPr/>
                    </p:nvSpPr>
                    <p:spPr>
                      <a:xfrm>
                        <a:off x="7329490" y="7394572"/>
                        <a:ext cx="209551" cy="219075"/>
                      </a:xfrm>
                      <a:custGeom>
                        <a:avLst/>
                        <a:gdLst>
                          <a:gd name="connsiteX0" fmla="*/ 0 w 209550"/>
                          <a:gd name="connsiteY0" fmla="*/ 0 h 219075"/>
                          <a:gd name="connsiteX1" fmla="*/ 161925 w 209550"/>
                          <a:gd name="connsiteY1" fmla="*/ 219075 h 219075"/>
                          <a:gd name="connsiteX2" fmla="*/ 209550 w 209550"/>
                          <a:gd name="connsiteY2" fmla="*/ 180975 h 219075"/>
                          <a:gd name="connsiteX3" fmla="*/ 0 w 209550"/>
                          <a:gd name="connsiteY3" fmla="*/ 0 h 21907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09550" h="219075">
                            <a:moveTo>
                              <a:pt x="0" y="0"/>
                            </a:moveTo>
                            <a:lnTo>
                              <a:pt x="161925" y="219075"/>
                            </a:lnTo>
                            <a:lnTo>
                              <a:pt x="209550" y="180975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795B3E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353" name="Freeform: Shape 3980"/>
                      <p:cNvSpPr/>
                      <p:nvPr/>
                    </p:nvSpPr>
                    <p:spPr>
                      <a:xfrm>
                        <a:off x="7777165" y="12499969"/>
                        <a:ext cx="123824" cy="323849"/>
                      </a:xfrm>
                      <a:custGeom>
                        <a:avLst/>
                        <a:gdLst>
                          <a:gd name="connsiteX0" fmla="*/ 0 w 123825"/>
                          <a:gd name="connsiteY0" fmla="*/ 104775 h 323850"/>
                          <a:gd name="connsiteX1" fmla="*/ 9525 w 123825"/>
                          <a:gd name="connsiteY1" fmla="*/ 323850 h 323850"/>
                          <a:gd name="connsiteX2" fmla="*/ 123825 w 123825"/>
                          <a:gd name="connsiteY2" fmla="*/ 0 h 323850"/>
                          <a:gd name="connsiteX3" fmla="*/ 0 w 123825"/>
                          <a:gd name="connsiteY3" fmla="*/ 104775 h 32385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23825" h="323850">
                            <a:moveTo>
                              <a:pt x="0" y="104775"/>
                            </a:moveTo>
                            <a:lnTo>
                              <a:pt x="9525" y="323850"/>
                            </a:lnTo>
                            <a:lnTo>
                              <a:pt x="123825" y="0"/>
                            </a:lnTo>
                            <a:lnTo>
                              <a:pt x="0" y="104775"/>
                            </a:lnTo>
                            <a:close/>
                          </a:path>
                        </a:pathLst>
                      </a:custGeom>
                      <a:solidFill>
                        <a:srgbClr val="FCDC6D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354" name="Freeform: Shape 3981"/>
                      <p:cNvSpPr/>
                      <p:nvPr/>
                    </p:nvSpPr>
                    <p:spPr>
                      <a:xfrm>
                        <a:off x="7215189" y="12023719"/>
                        <a:ext cx="266700" cy="495300"/>
                      </a:xfrm>
                      <a:custGeom>
                        <a:avLst/>
                        <a:gdLst>
                          <a:gd name="connsiteX0" fmla="*/ 238125 w 266700"/>
                          <a:gd name="connsiteY0" fmla="*/ 171450 h 495300"/>
                          <a:gd name="connsiteX1" fmla="*/ 0 w 266700"/>
                          <a:gd name="connsiteY1" fmla="*/ 0 h 495300"/>
                          <a:gd name="connsiteX2" fmla="*/ 266700 w 266700"/>
                          <a:gd name="connsiteY2" fmla="*/ 495300 h 495300"/>
                          <a:gd name="connsiteX3" fmla="*/ 238125 w 266700"/>
                          <a:gd name="connsiteY3" fmla="*/ 171450 h 4953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66700" h="495300">
                            <a:moveTo>
                              <a:pt x="238125" y="171450"/>
                            </a:moveTo>
                            <a:lnTo>
                              <a:pt x="0" y="0"/>
                            </a:lnTo>
                            <a:lnTo>
                              <a:pt x="266700" y="495300"/>
                            </a:lnTo>
                            <a:lnTo>
                              <a:pt x="238125" y="171450"/>
                            </a:lnTo>
                            <a:close/>
                          </a:path>
                        </a:pathLst>
                      </a:custGeom>
                      <a:solidFill>
                        <a:srgbClr val="FDEB8D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355" name="Freeform: Shape 3982"/>
                      <p:cNvSpPr/>
                      <p:nvPr/>
                    </p:nvSpPr>
                    <p:spPr>
                      <a:xfrm>
                        <a:off x="7129465" y="10947394"/>
                        <a:ext cx="304800" cy="561975"/>
                      </a:xfrm>
                      <a:custGeom>
                        <a:avLst/>
                        <a:gdLst>
                          <a:gd name="connsiteX0" fmla="*/ 0 w 304800"/>
                          <a:gd name="connsiteY0" fmla="*/ 0 h 561975"/>
                          <a:gd name="connsiteX1" fmla="*/ 152400 w 304800"/>
                          <a:gd name="connsiteY1" fmla="*/ 561975 h 561975"/>
                          <a:gd name="connsiteX2" fmla="*/ 304800 w 304800"/>
                          <a:gd name="connsiteY2" fmla="*/ 295275 h 561975"/>
                          <a:gd name="connsiteX3" fmla="*/ 0 w 304800"/>
                          <a:gd name="connsiteY3" fmla="*/ 0 h 56197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04800" h="561975">
                            <a:moveTo>
                              <a:pt x="0" y="0"/>
                            </a:moveTo>
                            <a:lnTo>
                              <a:pt x="152400" y="561975"/>
                            </a:lnTo>
                            <a:lnTo>
                              <a:pt x="304800" y="295275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FDEC7B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356" name="Freeform: Shape 3983"/>
                      <p:cNvSpPr/>
                      <p:nvPr/>
                    </p:nvSpPr>
                    <p:spPr>
                      <a:xfrm>
                        <a:off x="7424740" y="7023098"/>
                        <a:ext cx="314326" cy="371474"/>
                      </a:xfrm>
                      <a:custGeom>
                        <a:avLst/>
                        <a:gdLst>
                          <a:gd name="connsiteX0" fmla="*/ 247650 w 314325"/>
                          <a:gd name="connsiteY0" fmla="*/ 0 h 371475"/>
                          <a:gd name="connsiteX1" fmla="*/ 0 w 314325"/>
                          <a:gd name="connsiteY1" fmla="*/ 285750 h 371475"/>
                          <a:gd name="connsiteX2" fmla="*/ 314325 w 314325"/>
                          <a:gd name="connsiteY2" fmla="*/ 371475 h 371475"/>
                          <a:gd name="connsiteX3" fmla="*/ 247650 w 314325"/>
                          <a:gd name="connsiteY3" fmla="*/ 0 h 37147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14325" h="371475">
                            <a:moveTo>
                              <a:pt x="247650" y="0"/>
                            </a:moveTo>
                            <a:lnTo>
                              <a:pt x="0" y="285750"/>
                            </a:lnTo>
                            <a:lnTo>
                              <a:pt x="314325" y="371475"/>
                            </a:lnTo>
                            <a:lnTo>
                              <a:pt x="247650" y="0"/>
                            </a:lnTo>
                            <a:close/>
                          </a:path>
                        </a:pathLst>
                      </a:custGeom>
                      <a:solidFill>
                        <a:srgbClr val="FCDFA1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357" name="Freeform: Shape 3984"/>
                      <p:cNvSpPr/>
                      <p:nvPr/>
                    </p:nvSpPr>
                    <p:spPr>
                      <a:xfrm>
                        <a:off x="7453314" y="12795243"/>
                        <a:ext cx="95251" cy="228600"/>
                      </a:xfrm>
                      <a:custGeom>
                        <a:avLst/>
                        <a:gdLst>
                          <a:gd name="connsiteX0" fmla="*/ 0 w 95250"/>
                          <a:gd name="connsiteY0" fmla="*/ 19050 h 228600"/>
                          <a:gd name="connsiteX1" fmla="*/ 57150 w 95250"/>
                          <a:gd name="connsiteY1" fmla="*/ 228600 h 228600"/>
                          <a:gd name="connsiteX2" fmla="*/ 95250 w 95250"/>
                          <a:gd name="connsiteY2" fmla="*/ 0 h 228600"/>
                          <a:gd name="connsiteX3" fmla="*/ 0 w 95250"/>
                          <a:gd name="connsiteY3" fmla="*/ 19050 h 2286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5250" h="228600">
                            <a:moveTo>
                              <a:pt x="0" y="19050"/>
                            </a:moveTo>
                            <a:lnTo>
                              <a:pt x="57150" y="228600"/>
                            </a:lnTo>
                            <a:lnTo>
                              <a:pt x="95250" y="0"/>
                            </a:lnTo>
                            <a:lnTo>
                              <a:pt x="0" y="19050"/>
                            </a:lnTo>
                            <a:close/>
                          </a:path>
                        </a:pathLst>
                      </a:custGeom>
                      <a:solidFill>
                        <a:srgbClr val="F5DF7C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358" name="Freeform: Shape 3985"/>
                      <p:cNvSpPr/>
                      <p:nvPr/>
                    </p:nvSpPr>
                    <p:spPr>
                      <a:xfrm>
                        <a:off x="7329490" y="7308847"/>
                        <a:ext cx="209551" cy="266700"/>
                      </a:xfrm>
                      <a:custGeom>
                        <a:avLst/>
                        <a:gdLst>
                          <a:gd name="connsiteX0" fmla="*/ 95250 w 209550"/>
                          <a:gd name="connsiteY0" fmla="*/ 0 h 266700"/>
                          <a:gd name="connsiteX1" fmla="*/ 0 w 209550"/>
                          <a:gd name="connsiteY1" fmla="*/ 85725 h 266700"/>
                          <a:gd name="connsiteX2" fmla="*/ 209550 w 209550"/>
                          <a:gd name="connsiteY2" fmla="*/ 266700 h 266700"/>
                          <a:gd name="connsiteX3" fmla="*/ 95250 w 209550"/>
                          <a:gd name="connsiteY3" fmla="*/ 0 h 2667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09550" h="266700">
                            <a:moveTo>
                              <a:pt x="95250" y="0"/>
                            </a:moveTo>
                            <a:lnTo>
                              <a:pt x="0" y="85725"/>
                            </a:lnTo>
                            <a:lnTo>
                              <a:pt x="209550" y="266700"/>
                            </a:lnTo>
                            <a:lnTo>
                              <a:pt x="95250" y="0"/>
                            </a:lnTo>
                            <a:close/>
                          </a:path>
                        </a:pathLst>
                      </a:custGeom>
                      <a:solidFill>
                        <a:srgbClr val="78593F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359" name="Freeform: Shape 3986"/>
                      <p:cNvSpPr/>
                      <p:nvPr/>
                    </p:nvSpPr>
                    <p:spPr>
                      <a:xfrm>
                        <a:off x="7453314" y="12519019"/>
                        <a:ext cx="95251" cy="295275"/>
                      </a:xfrm>
                      <a:custGeom>
                        <a:avLst/>
                        <a:gdLst>
                          <a:gd name="connsiteX0" fmla="*/ 28575 w 95250"/>
                          <a:gd name="connsiteY0" fmla="*/ 0 h 295275"/>
                          <a:gd name="connsiteX1" fmla="*/ 0 w 95250"/>
                          <a:gd name="connsiteY1" fmla="*/ 295275 h 295275"/>
                          <a:gd name="connsiteX2" fmla="*/ 95250 w 95250"/>
                          <a:gd name="connsiteY2" fmla="*/ 276225 h 295275"/>
                          <a:gd name="connsiteX3" fmla="*/ 28575 w 95250"/>
                          <a:gd name="connsiteY3" fmla="*/ 0 h 29527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5250" h="295275">
                            <a:moveTo>
                              <a:pt x="28575" y="0"/>
                            </a:moveTo>
                            <a:lnTo>
                              <a:pt x="0" y="295275"/>
                            </a:lnTo>
                            <a:lnTo>
                              <a:pt x="95250" y="276225"/>
                            </a:lnTo>
                            <a:lnTo>
                              <a:pt x="28575" y="0"/>
                            </a:lnTo>
                            <a:close/>
                          </a:path>
                        </a:pathLst>
                      </a:custGeom>
                      <a:solidFill>
                        <a:srgbClr val="F8E183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360" name="Freeform: Shape 3987"/>
                      <p:cNvSpPr/>
                      <p:nvPr/>
                    </p:nvSpPr>
                    <p:spPr>
                      <a:xfrm>
                        <a:off x="7215189" y="11985620"/>
                        <a:ext cx="238125" cy="209551"/>
                      </a:xfrm>
                      <a:custGeom>
                        <a:avLst/>
                        <a:gdLst>
                          <a:gd name="connsiteX0" fmla="*/ 200025 w 238125"/>
                          <a:gd name="connsiteY0" fmla="*/ 0 h 209550"/>
                          <a:gd name="connsiteX1" fmla="*/ 0 w 238125"/>
                          <a:gd name="connsiteY1" fmla="*/ 38100 h 209550"/>
                          <a:gd name="connsiteX2" fmla="*/ 238125 w 238125"/>
                          <a:gd name="connsiteY2" fmla="*/ 209550 h 209550"/>
                          <a:gd name="connsiteX3" fmla="*/ 200025 w 238125"/>
                          <a:gd name="connsiteY3" fmla="*/ 0 h 20955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38125" h="209550">
                            <a:moveTo>
                              <a:pt x="200025" y="0"/>
                            </a:moveTo>
                            <a:lnTo>
                              <a:pt x="0" y="38100"/>
                            </a:lnTo>
                            <a:lnTo>
                              <a:pt x="238125" y="209550"/>
                            </a:lnTo>
                            <a:lnTo>
                              <a:pt x="200025" y="0"/>
                            </a:lnTo>
                            <a:close/>
                          </a:path>
                        </a:pathLst>
                      </a:custGeom>
                      <a:solidFill>
                        <a:srgbClr val="FBEC91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361" name="Freeform: Shape 3988"/>
                      <p:cNvSpPr/>
                      <p:nvPr/>
                    </p:nvSpPr>
                    <p:spPr>
                      <a:xfrm>
                        <a:off x="7215189" y="12023719"/>
                        <a:ext cx="266700" cy="790574"/>
                      </a:xfrm>
                      <a:custGeom>
                        <a:avLst/>
                        <a:gdLst>
                          <a:gd name="connsiteX0" fmla="*/ 0 w 266700"/>
                          <a:gd name="connsiteY0" fmla="*/ 0 h 790575"/>
                          <a:gd name="connsiteX1" fmla="*/ 238125 w 266700"/>
                          <a:gd name="connsiteY1" fmla="*/ 790575 h 790575"/>
                          <a:gd name="connsiteX2" fmla="*/ 266700 w 266700"/>
                          <a:gd name="connsiteY2" fmla="*/ 495300 h 790575"/>
                          <a:gd name="connsiteX3" fmla="*/ 0 w 266700"/>
                          <a:gd name="connsiteY3" fmla="*/ 0 h 79057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66700" h="790575">
                            <a:moveTo>
                              <a:pt x="0" y="0"/>
                            </a:moveTo>
                            <a:lnTo>
                              <a:pt x="238125" y="790575"/>
                            </a:lnTo>
                            <a:lnTo>
                              <a:pt x="266700" y="49530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F9EC8A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362" name="Freeform: Shape 3989"/>
                      <p:cNvSpPr/>
                      <p:nvPr/>
                    </p:nvSpPr>
                    <p:spPr>
                      <a:xfrm>
                        <a:off x="7481890" y="12519019"/>
                        <a:ext cx="142876" cy="276226"/>
                      </a:xfrm>
                      <a:custGeom>
                        <a:avLst/>
                        <a:gdLst>
                          <a:gd name="connsiteX0" fmla="*/ 0 w 142875"/>
                          <a:gd name="connsiteY0" fmla="*/ 0 h 276225"/>
                          <a:gd name="connsiteX1" fmla="*/ 66675 w 142875"/>
                          <a:gd name="connsiteY1" fmla="*/ 276225 h 276225"/>
                          <a:gd name="connsiteX2" fmla="*/ 142875 w 142875"/>
                          <a:gd name="connsiteY2" fmla="*/ 133350 h 276225"/>
                          <a:gd name="connsiteX3" fmla="*/ 0 w 142875"/>
                          <a:gd name="connsiteY3" fmla="*/ 0 h 27622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42875" h="276225">
                            <a:moveTo>
                              <a:pt x="0" y="0"/>
                            </a:moveTo>
                            <a:lnTo>
                              <a:pt x="66675" y="276225"/>
                            </a:lnTo>
                            <a:lnTo>
                              <a:pt x="142875" y="13335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C974F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363" name="Freeform: Shape 3990"/>
                      <p:cNvSpPr/>
                      <p:nvPr/>
                    </p:nvSpPr>
                    <p:spPr>
                      <a:xfrm>
                        <a:off x="7377115" y="7613646"/>
                        <a:ext cx="381001" cy="238124"/>
                      </a:xfrm>
                      <a:custGeom>
                        <a:avLst/>
                        <a:gdLst>
                          <a:gd name="connsiteX0" fmla="*/ 114300 w 381000"/>
                          <a:gd name="connsiteY0" fmla="*/ 0 h 238125"/>
                          <a:gd name="connsiteX1" fmla="*/ 0 w 381000"/>
                          <a:gd name="connsiteY1" fmla="*/ 104775 h 238125"/>
                          <a:gd name="connsiteX2" fmla="*/ 381000 w 381000"/>
                          <a:gd name="connsiteY2" fmla="*/ 238125 h 238125"/>
                          <a:gd name="connsiteX3" fmla="*/ 114300 w 381000"/>
                          <a:gd name="connsiteY3" fmla="*/ 0 h 23812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81000" h="238125">
                            <a:moveTo>
                              <a:pt x="114300" y="0"/>
                            </a:moveTo>
                            <a:lnTo>
                              <a:pt x="0" y="104775"/>
                            </a:lnTo>
                            <a:lnTo>
                              <a:pt x="381000" y="238125"/>
                            </a:lnTo>
                            <a:lnTo>
                              <a:pt x="114300" y="0"/>
                            </a:lnTo>
                            <a:close/>
                          </a:path>
                        </a:pathLst>
                      </a:custGeom>
                      <a:solidFill>
                        <a:srgbClr val="FCDF8F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364" name="Freeform: Shape 3991"/>
                      <p:cNvSpPr/>
                      <p:nvPr/>
                    </p:nvSpPr>
                    <p:spPr>
                      <a:xfrm>
                        <a:off x="7634289" y="13176243"/>
                        <a:ext cx="76201" cy="123824"/>
                      </a:xfrm>
                      <a:custGeom>
                        <a:avLst/>
                        <a:gdLst>
                          <a:gd name="connsiteX0" fmla="*/ 0 w 76200"/>
                          <a:gd name="connsiteY0" fmla="*/ 47625 h 123825"/>
                          <a:gd name="connsiteX1" fmla="*/ 66675 w 76200"/>
                          <a:gd name="connsiteY1" fmla="*/ 123825 h 123825"/>
                          <a:gd name="connsiteX2" fmla="*/ 76200 w 76200"/>
                          <a:gd name="connsiteY2" fmla="*/ 0 h 123825"/>
                          <a:gd name="connsiteX3" fmla="*/ 0 w 76200"/>
                          <a:gd name="connsiteY3" fmla="*/ 47625 h 12382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76200" h="123825">
                            <a:moveTo>
                              <a:pt x="0" y="47625"/>
                            </a:moveTo>
                            <a:lnTo>
                              <a:pt x="66675" y="123825"/>
                            </a:lnTo>
                            <a:lnTo>
                              <a:pt x="76200" y="0"/>
                            </a:lnTo>
                            <a:lnTo>
                              <a:pt x="0" y="47625"/>
                            </a:lnTo>
                            <a:close/>
                          </a:path>
                        </a:pathLst>
                      </a:custGeom>
                      <a:solidFill>
                        <a:srgbClr val="DEB07C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365" name="Freeform: Shape 3992"/>
                      <p:cNvSpPr/>
                      <p:nvPr/>
                    </p:nvSpPr>
                    <p:spPr>
                      <a:xfrm>
                        <a:off x="7129465" y="10356845"/>
                        <a:ext cx="485775" cy="685799"/>
                      </a:xfrm>
                      <a:custGeom>
                        <a:avLst/>
                        <a:gdLst>
                          <a:gd name="connsiteX0" fmla="*/ 247650 w 485775"/>
                          <a:gd name="connsiteY0" fmla="*/ 0 h 685800"/>
                          <a:gd name="connsiteX1" fmla="*/ 0 w 485775"/>
                          <a:gd name="connsiteY1" fmla="*/ 590550 h 685800"/>
                          <a:gd name="connsiteX2" fmla="*/ 485775 w 485775"/>
                          <a:gd name="connsiteY2" fmla="*/ 685800 h 685800"/>
                          <a:gd name="connsiteX3" fmla="*/ 247650 w 485775"/>
                          <a:gd name="connsiteY3" fmla="*/ 0 h 6858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485775" h="685800">
                            <a:moveTo>
                              <a:pt x="247650" y="0"/>
                            </a:moveTo>
                            <a:lnTo>
                              <a:pt x="0" y="590550"/>
                            </a:lnTo>
                            <a:lnTo>
                              <a:pt x="485775" y="685800"/>
                            </a:lnTo>
                            <a:lnTo>
                              <a:pt x="247650" y="0"/>
                            </a:lnTo>
                            <a:close/>
                          </a:path>
                        </a:pathLst>
                      </a:custGeom>
                      <a:solidFill>
                        <a:srgbClr val="E8C62D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366" name="Freeform: Shape 3993"/>
                      <p:cNvSpPr/>
                      <p:nvPr/>
                    </p:nvSpPr>
                    <p:spPr>
                      <a:xfrm>
                        <a:off x="7129465" y="10947394"/>
                        <a:ext cx="485775" cy="295275"/>
                      </a:xfrm>
                      <a:custGeom>
                        <a:avLst/>
                        <a:gdLst>
                          <a:gd name="connsiteX0" fmla="*/ 0 w 485775"/>
                          <a:gd name="connsiteY0" fmla="*/ 0 h 295275"/>
                          <a:gd name="connsiteX1" fmla="*/ 304800 w 485775"/>
                          <a:gd name="connsiteY1" fmla="*/ 295275 h 295275"/>
                          <a:gd name="connsiteX2" fmla="*/ 485775 w 485775"/>
                          <a:gd name="connsiteY2" fmla="*/ 95250 h 295275"/>
                          <a:gd name="connsiteX3" fmla="*/ 0 w 485775"/>
                          <a:gd name="connsiteY3" fmla="*/ 0 h 29527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485775" h="295275">
                            <a:moveTo>
                              <a:pt x="0" y="0"/>
                            </a:moveTo>
                            <a:lnTo>
                              <a:pt x="304800" y="295275"/>
                            </a:lnTo>
                            <a:lnTo>
                              <a:pt x="485775" y="9525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E2A73E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367" name="Freeform: Shape 3994"/>
                      <p:cNvSpPr/>
                      <p:nvPr/>
                    </p:nvSpPr>
                    <p:spPr>
                      <a:xfrm>
                        <a:off x="7453314" y="12195168"/>
                        <a:ext cx="190499" cy="257174"/>
                      </a:xfrm>
                      <a:custGeom>
                        <a:avLst/>
                        <a:gdLst>
                          <a:gd name="connsiteX0" fmla="*/ 0 w 190500"/>
                          <a:gd name="connsiteY0" fmla="*/ 0 h 257175"/>
                          <a:gd name="connsiteX1" fmla="*/ 171450 w 190500"/>
                          <a:gd name="connsiteY1" fmla="*/ 257175 h 257175"/>
                          <a:gd name="connsiteX2" fmla="*/ 190500 w 190500"/>
                          <a:gd name="connsiteY2" fmla="*/ 85725 h 257175"/>
                          <a:gd name="connsiteX3" fmla="*/ 0 w 190500"/>
                          <a:gd name="connsiteY3" fmla="*/ 0 h 25717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90500" h="257175">
                            <a:moveTo>
                              <a:pt x="0" y="0"/>
                            </a:moveTo>
                            <a:lnTo>
                              <a:pt x="171450" y="257175"/>
                            </a:lnTo>
                            <a:lnTo>
                              <a:pt x="190500" y="85725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69457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368" name="Freeform: Shape 3995"/>
                      <p:cNvSpPr/>
                      <p:nvPr/>
                    </p:nvSpPr>
                    <p:spPr>
                      <a:xfrm>
                        <a:off x="7634289" y="13109568"/>
                        <a:ext cx="76201" cy="114300"/>
                      </a:xfrm>
                      <a:custGeom>
                        <a:avLst/>
                        <a:gdLst>
                          <a:gd name="connsiteX0" fmla="*/ 19050 w 76200"/>
                          <a:gd name="connsiteY0" fmla="*/ 0 h 114300"/>
                          <a:gd name="connsiteX1" fmla="*/ 0 w 76200"/>
                          <a:gd name="connsiteY1" fmla="*/ 114300 h 114300"/>
                          <a:gd name="connsiteX2" fmla="*/ 76200 w 76200"/>
                          <a:gd name="connsiteY2" fmla="*/ 66675 h 114300"/>
                          <a:gd name="connsiteX3" fmla="*/ 19050 w 76200"/>
                          <a:gd name="connsiteY3" fmla="*/ 0 h 1143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76200" h="114300">
                            <a:moveTo>
                              <a:pt x="19050" y="0"/>
                            </a:moveTo>
                            <a:lnTo>
                              <a:pt x="0" y="114300"/>
                            </a:lnTo>
                            <a:lnTo>
                              <a:pt x="76200" y="66675"/>
                            </a:lnTo>
                            <a:lnTo>
                              <a:pt x="19050" y="0"/>
                            </a:lnTo>
                            <a:close/>
                          </a:path>
                        </a:pathLst>
                      </a:custGeom>
                      <a:solidFill>
                        <a:srgbClr val="DCAE86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369" name="Freeform: Shape 3996"/>
                      <p:cNvSpPr/>
                      <p:nvPr/>
                    </p:nvSpPr>
                    <p:spPr>
                      <a:xfrm>
                        <a:off x="7415215" y="11595094"/>
                        <a:ext cx="266700" cy="495300"/>
                      </a:xfrm>
                      <a:custGeom>
                        <a:avLst/>
                        <a:gdLst>
                          <a:gd name="connsiteX0" fmla="*/ 238125 w 266700"/>
                          <a:gd name="connsiteY0" fmla="*/ 0 h 495300"/>
                          <a:gd name="connsiteX1" fmla="*/ 0 w 266700"/>
                          <a:gd name="connsiteY1" fmla="*/ 390525 h 495300"/>
                          <a:gd name="connsiteX2" fmla="*/ 266700 w 266700"/>
                          <a:gd name="connsiteY2" fmla="*/ 495300 h 495300"/>
                          <a:gd name="connsiteX3" fmla="*/ 238125 w 266700"/>
                          <a:gd name="connsiteY3" fmla="*/ 0 h 4953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66700" h="495300">
                            <a:moveTo>
                              <a:pt x="238125" y="0"/>
                            </a:moveTo>
                            <a:lnTo>
                              <a:pt x="0" y="390525"/>
                            </a:lnTo>
                            <a:lnTo>
                              <a:pt x="266700" y="495300"/>
                            </a:lnTo>
                            <a:lnTo>
                              <a:pt x="238125" y="0"/>
                            </a:lnTo>
                            <a:close/>
                          </a:path>
                        </a:pathLst>
                      </a:custGeom>
                      <a:solidFill>
                        <a:srgbClr val="C59856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370" name="Freeform: Shape 3997"/>
                      <p:cNvSpPr/>
                      <p:nvPr/>
                    </p:nvSpPr>
                    <p:spPr>
                      <a:xfrm>
                        <a:off x="7405691" y="13023843"/>
                        <a:ext cx="228601" cy="238124"/>
                      </a:xfrm>
                      <a:custGeom>
                        <a:avLst/>
                        <a:gdLst>
                          <a:gd name="connsiteX0" fmla="*/ 104775 w 228600"/>
                          <a:gd name="connsiteY0" fmla="*/ 0 h 238125"/>
                          <a:gd name="connsiteX1" fmla="*/ 0 w 228600"/>
                          <a:gd name="connsiteY1" fmla="*/ 238125 h 238125"/>
                          <a:gd name="connsiteX2" fmla="*/ 228600 w 228600"/>
                          <a:gd name="connsiteY2" fmla="*/ 200025 h 238125"/>
                          <a:gd name="connsiteX3" fmla="*/ 104775 w 228600"/>
                          <a:gd name="connsiteY3" fmla="*/ 0 h 23812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28600" h="238125">
                            <a:moveTo>
                              <a:pt x="104775" y="0"/>
                            </a:moveTo>
                            <a:lnTo>
                              <a:pt x="0" y="238125"/>
                            </a:lnTo>
                            <a:lnTo>
                              <a:pt x="228600" y="200025"/>
                            </a:lnTo>
                            <a:lnTo>
                              <a:pt x="104775" y="0"/>
                            </a:lnTo>
                            <a:close/>
                          </a:path>
                        </a:pathLst>
                      </a:custGeom>
                      <a:solidFill>
                        <a:srgbClr val="FCE9B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371" name="Freeform: Shape 3998"/>
                      <p:cNvSpPr/>
                      <p:nvPr/>
                    </p:nvSpPr>
                    <p:spPr>
                      <a:xfrm>
                        <a:off x="7453314" y="12195168"/>
                        <a:ext cx="171450" cy="323849"/>
                      </a:xfrm>
                      <a:custGeom>
                        <a:avLst/>
                        <a:gdLst>
                          <a:gd name="connsiteX0" fmla="*/ 0 w 171450"/>
                          <a:gd name="connsiteY0" fmla="*/ 0 h 323850"/>
                          <a:gd name="connsiteX1" fmla="*/ 28575 w 171450"/>
                          <a:gd name="connsiteY1" fmla="*/ 323850 h 323850"/>
                          <a:gd name="connsiteX2" fmla="*/ 171450 w 171450"/>
                          <a:gd name="connsiteY2" fmla="*/ 257175 h 323850"/>
                          <a:gd name="connsiteX3" fmla="*/ 0 w 171450"/>
                          <a:gd name="connsiteY3" fmla="*/ 0 h 32385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71450" h="323850">
                            <a:moveTo>
                              <a:pt x="0" y="0"/>
                            </a:moveTo>
                            <a:lnTo>
                              <a:pt x="28575" y="323850"/>
                            </a:lnTo>
                            <a:lnTo>
                              <a:pt x="171450" y="257175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79559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372" name="Freeform: Shape 3999"/>
                      <p:cNvSpPr/>
                      <p:nvPr/>
                    </p:nvSpPr>
                    <p:spPr>
                      <a:xfrm>
                        <a:off x="7396165" y="13223868"/>
                        <a:ext cx="238125" cy="133350"/>
                      </a:xfrm>
                      <a:custGeom>
                        <a:avLst/>
                        <a:gdLst>
                          <a:gd name="connsiteX0" fmla="*/ 9525 w 238125"/>
                          <a:gd name="connsiteY0" fmla="*/ 38100 h 133350"/>
                          <a:gd name="connsiteX1" fmla="*/ 0 w 238125"/>
                          <a:gd name="connsiteY1" fmla="*/ 133350 h 133350"/>
                          <a:gd name="connsiteX2" fmla="*/ 238125 w 238125"/>
                          <a:gd name="connsiteY2" fmla="*/ 0 h 133350"/>
                          <a:gd name="connsiteX3" fmla="*/ 9525 w 238125"/>
                          <a:gd name="connsiteY3" fmla="*/ 38100 h 13335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38125" h="133350">
                            <a:moveTo>
                              <a:pt x="9525" y="38100"/>
                            </a:moveTo>
                            <a:lnTo>
                              <a:pt x="0" y="133350"/>
                            </a:lnTo>
                            <a:lnTo>
                              <a:pt x="238125" y="0"/>
                            </a:lnTo>
                            <a:lnTo>
                              <a:pt x="9525" y="38100"/>
                            </a:lnTo>
                            <a:close/>
                          </a:path>
                        </a:pathLst>
                      </a:custGeom>
                      <a:solidFill>
                        <a:srgbClr val="8B8774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373" name="Freeform: Shape 4000"/>
                      <p:cNvSpPr/>
                      <p:nvPr/>
                    </p:nvSpPr>
                    <p:spPr>
                      <a:xfrm>
                        <a:off x="7453314" y="12090394"/>
                        <a:ext cx="228601" cy="190499"/>
                      </a:xfrm>
                      <a:custGeom>
                        <a:avLst/>
                        <a:gdLst>
                          <a:gd name="connsiteX0" fmla="*/ 0 w 228600"/>
                          <a:gd name="connsiteY0" fmla="*/ 104775 h 190500"/>
                          <a:gd name="connsiteX1" fmla="*/ 190500 w 228600"/>
                          <a:gd name="connsiteY1" fmla="*/ 190500 h 190500"/>
                          <a:gd name="connsiteX2" fmla="*/ 228600 w 228600"/>
                          <a:gd name="connsiteY2" fmla="*/ 0 h 190500"/>
                          <a:gd name="connsiteX3" fmla="*/ 0 w 228600"/>
                          <a:gd name="connsiteY3" fmla="*/ 104775 h 1905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28600" h="190500">
                            <a:moveTo>
                              <a:pt x="0" y="104775"/>
                            </a:moveTo>
                            <a:lnTo>
                              <a:pt x="190500" y="190500"/>
                            </a:lnTo>
                            <a:lnTo>
                              <a:pt x="228600" y="0"/>
                            </a:lnTo>
                            <a:lnTo>
                              <a:pt x="0" y="104775"/>
                            </a:lnTo>
                            <a:close/>
                          </a:path>
                        </a:pathLst>
                      </a:custGeom>
                      <a:solidFill>
                        <a:srgbClr val="C5955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374" name="Freeform: Shape 4001"/>
                      <p:cNvSpPr/>
                      <p:nvPr/>
                    </p:nvSpPr>
                    <p:spPr>
                      <a:xfrm>
                        <a:off x="7415215" y="11985620"/>
                        <a:ext cx="266700" cy="209551"/>
                      </a:xfrm>
                      <a:custGeom>
                        <a:avLst/>
                        <a:gdLst>
                          <a:gd name="connsiteX0" fmla="*/ 0 w 266700"/>
                          <a:gd name="connsiteY0" fmla="*/ 0 h 209550"/>
                          <a:gd name="connsiteX1" fmla="*/ 38100 w 266700"/>
                          <a:gd name="connsiteY1" fmla="*/ 209550 h 209550"/>
                          <a:gd name="connsiteX2" fmla="*/ 266700 w 266700"/>
                          <a:gd name="connsiteY2" fmla="*/ 104775 h 209550"/>
                          <a:gd name="connsiteX3" fmla="*/ 0 w 266700"/>
                          <a:gd name="connsiteY3" fmla="*/ 0 h 20955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66700" h="209550">
                            <a:moveTo>
                              <a:pt x="0" y="0"/>
                            </a:moveTo>
                            <a:lnTo>
                              <a:pt x="38100" y="209550"/>
                            </a:lnTo>
                            <a:lnTo>
                              <a:pt x="266700" y="104775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6965C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375" name="Freeform: Shape 4002"/>
                      <p:cNvSpPr/>
                      <p:nvPr/>
                    </p:nvSpPr>
                    <p:spPr>
                      <a:xfrm>
                        <a:off x="7396165" y="13223868"/>
                        <a:ext cx="304800" cy="133350"/>
                      </a:xfrm>
                      <a:custGeom>
                        <a:avLst/>
                        <a:gdLst>
                          <a:gd name="connsiteX0" fmla="*/ 238125 w 304800"/>
                          <a:gd name="connsiteY0" fmla="*/ 0 h 133350"/>
                          <a:gd name="connsiteX1" fmla="*/ 0 w 304800"/>
                          <a:gd name="connsiteY1" fmla="*/ 133350 h 133350"/>
                          <a:gd name="connsiteX2" fmla="*/ 304800 w 304800"/>
                          <a:gd name="connsiteY2" fmla="*/ 76200 h 133350"/>
                          <a:gd name="connsiteX3" fmla="*/ 238125 w 304800"/>
                          <a:gd name="connsiteY3" fmla="*/ 0 h 13335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04800" h="133350">
                            <a:moveTo>
                              <a:pt x="238125" y="0"/>
                            </a:moveTo>
                            <a:lnTo>
                              <a:pt x="0" y="133350"/>
                            </a:lnTo>
                            <a:lnTo>
                              <a:pt x="304800" y="76200"/>
                            </a:lnTo>
                            <a:lnTo>
                              <a:pt x="238125" y="0"/>
                            </a:lnTo>
                            <a:close/>
                          </a:path>
                        </a:pathLst>
                      </a:custGeom>
                      <a:solidFill>
                        <a:srgbClr val="8A8773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376" name="Freeform: Shape 4003"/>
                      <p:cNvSpPr/>
                      <p:nvPr/>
                    </p:nvSpPr>
                    <p:spPr>
                      <a:xfrm>
                        <a:off x="7396165" y="6680197"/>
                        <a:ext cx="390525" cy="219075"/>
                      </a:xfrm>
                      <a:custGeom>
                        <a:avLst/>
                        <a:gdLst>
                          <a:gd name="connsiteX0" fmla="*/ 361950 w 390525"/>
                          <a:gd name="connsiteY0" fmla="*/ 0 h 219075"/>
                          <a:gd name="connsiteX1" fmla="*/ 0 w 390525"/>
                          <a:gd name="connsiteY1" fmla="*/ 219075 h 219075"/>
                          <a:gd name="connsiteX2" fmla="*/ 390525 w 390525"/>
                          <a:gd name="connsiteY2" fmla="*/ 219075 h 219075"/>
                          <a:gd name="connsiteX3" fmla="*/ 361950 w 390525"/>
                          <a:gd name="connsiteY3" fmla="*/ 0 h 21907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90525" h="219075">
                            <a:moveTo>
                              <a:pt x="361950" y="0"/>
                            </a:moveTo>
                            <a:lnTo>
                              <a:pt x="0" y="219075"/>
                            </a:lnTo>
                            <a:lnTo>
                              <a:pt x="390525" y="219075"/>
                            </a:lnTo>
                            <a:lnTo>
                              <a:pt x="361950" y="0"/>
                            </a:lnTo>
                            <a:close/>
                          </a:path>
                        </a:pathLst>
                      </a:custGeom>
                      <a:solidFill>
                        <a:srgbClr val="6E5341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377" name="Freeform: Shape 4004"/>
                      <p:cNvSpPr/>
                      <p:nvPr/>
                    </p:nvSpPr>
                    <p:spPr>
                      <a:xfrm>
                        <a:off x="7434264" y="11042644"/>
                        <a:ext cx="209551" cy="257174"/>
                      </a:xfrm>
                      <a:custGeom>
                        <a:avLst/>
                        <a:gdLst>
                          <a:gd name="connsiteX0" fmla="*/ 180975 w 209550"/>
                          <a:gd name="connsiteY0" fmla="*/ 0 h 257175"/>
                          <a:gd name="connsiteX1" fmla="*/ 0 w 209550"/>
                          <a:gd name="connsiteY1" fmla="*/ 200025 h 257175"/>
                          <a:gd name="connsiteX2" fmla="*/ 209550 w 209550"/>
                          <a:gd name="connsiteY2" fmla="*/ 257175 h 257175"/>
                          <a:gd name="connsiteX3" fmla="*/ 180975 w 209550"/>
                          <a:gd name="connsiteY3" fmla="*/ 0 h 25717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09550" h="257175">
                            <a:moveTo>
                              <a:pt x="180975" y="0"/>
                            </a:moveTo>
                            <a:lnTo>
                              <a:pt x="0" y="200025"/>
                            </a:lnTo>
                            <a:lnTo>
                              <a:pt x="209550" y="257175"/>
                            </a:lnTo>
                            <a:lnTo>
                              <a:pt x="180975" y="0"/>
                            </a:lnTo>
                            <a:close/>
                          </a:path>
                        </a:pathLst>
                      </a:custGeom>
                      <a:solidFill>
                        <a:srgbClr val="BE8045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378" name="Freeform: Shape 4005"/>
                      <p:cNvSpPr/>
                      <p:nvPr/>
                    </p:nvSpPr>
                    <p:spPr>
                      <a:xfrm>
                        <a:off x="7720014" y="7461247"/>
                        <a:ext cx="219075" cy="209551"/>
                      </a:xfrm>
                      <a:custGeom>
                        <a:avLst/>
                        <a:gdLst>
                          <a:gd name="connsiteX0" fmla="*/ 0 w 219075"/>
                          <a:gd name="connsiteY0" fmla="*/ 161925 h 209550"/>
                          <a:gd name="connsiteX1" fmla="*/ 180975 w 219075"/>
                          <a:gd name="connsiteY1" fmla="*/ 209550 h 209550"/>
                          <a:gd name="connsiteX2" fmla="*/ 219075 w 219075"/>
                          <a:gd name="connsiteY2" fmla="*/ 0 h 209550"/>
                          <a:gd name="connsiteX3" fmla="*/ 0 w 219075"/>
                          <a:gd name="connsiteY3" fmla="*/ 161925 h 20955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19075" h="209550">
                            <a:moveTo>
                              <a:pt x="0" y="161925"/>
                            </a:moveTo>
                            <a:lnTo>
                              <a:pt x="180975" y="209550"/>
                            </a:lnTo>
                            <a:lnTo>
                              <a:pt x="219075" y="0"/>
                            </a:lnTo>
                            <a:lnTo>
                              <a:pt x="0" y="161925"/>
                            </a:lnTo>
                            <a:close/>
                          </a:path>
                        </a:pathLst>
                      </a:custGeom>
                      <a:solidFill>
                        <a:srgbClr val="A98B6C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379" name="Freeform: Shape 4006"/>
                      <p:cNvSpPr/>
                      <p:nvPr/>
                    </p:nvSpPr>
                    <p:spPr>
                      <a:xfrm>
                        <a:off x="7434264" y="11242669"/>
                        <a:ext cx="209551" cy="247650"/>
                      </a:xfrm>
                      <a:custGeom>
                        <a:avLst/>
                        <a:gdLst>
                          <a:gd name="connsiteX0" fmla="*/ 0 w 209550"/>
                          <a:gd name="connsiteY0" fmla="*/ 0 h 247650"/>
                          <a:gd name="connsiteX1" fmla="*/ 0 w 209550"/>
                          <a:gd name="connsiteY1" fmla="*/ 247650 h 247650"/>
                          <a:gd name="connsiteX2" fmla="*/ 209550 w 209550"/>
                          <a:gd name="connsiteY2" fmla="*/ 57150 h 247650"/>
                          <a:gd name="connsiteX3" fmla="*/ 0 w 209550"/>
                          <a:gd name="connsiteY3" fmla="*/ 0 h 24765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09550" h="247650">
                            <a:moveTo>
                              <a:pt x="0" y="0"/>
                            </a:moveTo>
                            <a:lnTo>
                              <a:pt x="0" y="247650"/>
                            </a:lnTo>
                            <a:lnTo>
                              <a:pt x="209550" y="5715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E8044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380" name="Freeform: Shape 4007"/>
                      <p:cNvSpPr/>
                      <p:nvPr/>
                    </p:nvSpPr>
                    <p:spPr>
                      <a:xfrm>
                        <a:off x="7548565" y="12652369"/>
                        <a:ext cx="95251" cy="152400"/>
                      </a:xfrm>
                      <a:custGeom>
                        <a:avLst/>
                        <a:gdLst>
                          <a:gd name="connsiteX0" fmla="*/ 76200 w 95250"/>
                          <a:gd name="connsiteY0" fmla="*/ 0 h 152400"/>
                          <a:gd name="connsiteX1" fmla="*/ 0 w 95250"/>
                          <a:gd name="connsiteY1" fmla="*/ 142875 h 152400"/>
                          <a:gd name="connsiteX2" fmla="*/ 95250 w 95250"/>
                          <a:gd name="connsiteY2" fmla="*/ 152400 h 152400"/>
                          <a:gd name="connsiteX3" fmla="*/ 76200 w 95250"/>
                          <a:gd name="connsiteY3" fmla="*/ 0 h 1524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5250" h="152400">
                            <a:moveTo>
                              <a:pt x="76200" y="0"/>
                            </a:moveTo>
                            <a:lnTo>
                              <a:pt x="0" y="142875"/>
                            </a:lnTo>
                            <a:lnTo>
                              <a:pt x="95250" y="152400"/>
                            </a:lnTo>
                            <a:lnTo>
                              <a:pt x="76200" y="0"/>
                            </a:lnTo>
                            <a:close/>
                          </a:path>
                        </a:pathLst>
                      </a:custGeom>
                      <a:solidFill>
                        <a:srgbClr val="D69C4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381" name="Freeform: Shape 4008"/>
                      <p:cNvSpPr/>
                      <p:nvPr/>
                    </p:nvSpPr>
                    <p:spPr>
                      <a:xfrm>
                        <a:off x="7434264" y="11299818"/>
                        <a:ext cx="219075" cy="295275"/>
                      </a:xfrm>
                      <a:custGeom>
                        <a:avLst/>
                        <a:gdLst>
                          <a:gd name="connsiteX0" fmla="*/ 209550 w 219075"/>
                          <a:gd name="connsiteY0" fmla="*/ 0 h 295275"/>
                          <a:gd name="connsiteX1" fmla="*/ 0 w 219075"/>
                          <a:gd name="connsiteY1" fmla="*/ 190500 h 295275"/>
                          <a:gd name="connsiteX2" fmla="*/ 219075 w 219075"/>
                          <a:gd name="connsiteY2" fmla="*/ 295275 h 295275"/>
                          <a:gd name="connsiteX3" fmla="*/ 209550 w 219075"/>
                          <a:gd name="connsiteY3" fmla="*/ 0 h 29527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19075" h="295275">
                            <a:moveTo>
                              <a:pt x="209550" y="0"/>
                            </a:moveTo>
                            <a:lnTo>
                              <a:pt x="0" y="190500"/>
                            </a:lnTo>
                            <a:lnTo>
                              <a:pt x="219075" y="295275"/>
                            </a:lnTo>
                            <a:lnTo>
                              <a:pt x="209550" y="0"/>
                            </a:lnTo>
                            <a:close/>
                          </a:path>
                        </a:pathLst>
                      </a:custGeom>
                      <a:solidFill>
                        <a:srgbClr val="BF8042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382" name="Freeform: Shape 4009"/>
                      <p:cNvSpPr/>
                      <p:nvPr/>
                    </p:nvSpPr>
                    <p:spPr>
                      <a:xfrm>
                        <a:off x="7415215" y="11490319"/>
                        <a:ext cx="238125" cy="495300"/>
                      </a:xfrm>
                      <a:custGeom>
                        <a:avLst/>
                        <a:gdLst>
                          <a:gd name="connsiteX0" fmla="*/ 19050 w 238125"/>
                          <a:gd name="connsiteY0" fmla="*/ 0 h 495300"/>
                          <a:gd name="connsiteX1" fmla="*/ 0 w 238125"/>
                          <a:gd name="connsiteY1" fmla="*/ 495300 h 495300"/>
                          <a:gd name="connsiteX2" fmla="*/ 238125 w 238125"/>
                          <a:gd name="connsiteY2" fmla="*/ 104775 h 495300"/>
                          <a:gd name="connsiteX3" fmla="*/ 19050 w 238125"/>
                          <a:gd name="connsiteY3" fmla="*/ 0 h 4953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38125" h="495300">
                            <a:moveTo>
                              <a:pt x="19050" y="0"/>
                            </a:moveTo>
                            <a:lnTo>
                              <a:pt x="0" y="495300"/>
                            </a:lnTo>
                            <a:lnTo>
                              <a:pt x="238125" y="104775"/>
                            </a:lnTo>
                            <a:lnTo>
                              <a:pt x="19050" y="0"/>
                            </a:lnTo>
                            <a:close/>
                          </a:path>
                        </a:pathLst>
                      </a:custGeom>
                      <a:solidFill>
                        <a:srgbClr val="BF8044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383" name="Freeform: Shape 4010"/>
                      <p:cNvSpPr/>
                      <p:nvPr/>
                    </p:nvSpPr>
                    <p:spPr>
                      <a:xfrm>
                        <a:off x="7491415" y="7575547"/>
                        <a:ext cx="228601" cy="47625"/>
                      </a:xfrm>
                      <a:custGeom>
                        <a:avLst/>
                        <a:gdLst>
                          <a:gd name="connsiteX0" fmla="*/ 47625 w 228600"/>
                          <a:gd name="connsiteY0" fmla="*/ 0 h 47625"/>
                          <a:gd name="connsiteX1" fmla="*/ 0 w 228600"/>
                          <a:gd name="connsiteY1" fmla="*/ 38100 h 47625"/>
                          <a:gd name="connsiteX2" fmla="*/ 228600 w 228600"/>
                          <a:gd name="connsiteY2" fmla="*/ 47625 h 47625"/>
                          <a:gd name="connsiteX3" fmla="*/ 47625 w 228600"/>
                          <a:gd name="connsiteY3" fmla="*/ 0 h 4762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28600" h="47625">
                            <a:moveTo>
                              <a:pt x="47625" y="0"/>
                            </a:moveTo>
                            <a:lnTo>
                              <a:pt x="0" y="38100"/>
                            </a:lnTo>
                            <a:lnTo>
                              <a:pt x="228600" y="47625"/>
                            </a:lnTo>
                            <a:lnTo>
                              <a:pt x="47625" y="0"/>
                            </a:lnTo>
                            <a:close/>
                          </a:path>
                        </a:pathLst>
                      </a:custGeom>
                      <a:solidFill>
                        <a:srgbClr val="FCD996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384" name="Freeform: Shape 4011"/>
                      <p:cNvSpPr/>
                      <p:nvPr/>
                    </p:nvSpPr>
                    <p:spPr>
                      <a:xfrm>
                        <a:off x="7786689" y="12957168"/>
                        <a:ext cx="142876" cy="209551"/>
                      </a:xfrm>
                      <a:custGeom>
                        <a:avLst/>
                        <a:gdLst>
                          <a:gd name="connsiteX0" fmla="*/ 0 w 142875"/>
                          <a:gd name="connsiteY0" fmla="*/ 38100 h 209550"/>
                          <a:gd name="connsiteX1" fmla="*/ 85725 w 142875"/>
                          <a:gd name="connsiteY1" fmla="*/ 209550 h 209550"/>
                          <a:gd name="connsiteX2" fmla="*/ 142875 w 142875"/>
                          <a:gd name="connsiteY2" fmla="*/ 0 h 209550"/>
                          <a:gd name="connsiteX3" fmla="*/ 0 w 142875"/>
                          <a:gd name="connsiteY3" fmla="*/ 38100 h 20955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42875" h="209550">
                            <a:moveTo>
                              <a:pt x="0" y="38100"/>
                            </a:moveTo>
                            <a:lnTo>
                              <a:pt x="85725" y="209550"/>
                            </a:lnTo>
                            <a:lnTo>
                              <a:pt x="142875" y="0"/>
                            </a:lnTo>
                            <a:lnTo>
                              <a:pt x="0" y="38100"/>
                            </a:lnTo>
                            <a:close/>
                          </a:path>
                        </a:pathLst>
                      </a:custGeom>
                      <a:solidFill>
                        <a:srgbClr val="F9DE67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385" name="Freeform: Shape 4012"/>
                      <p:cNvSpPr/>
                      <p:nvPr/>
                    </p:nvSpPr>
                    <p:spPr>
                      <a:xfrm>
                        <a:off x="7510465" y="13023843"/>
                        <a:ext cx="142876" cy="200025"/>
                      </a:xfrm>
                      <a:custGeom>
                        <a:avLst/>
                        <a:gdLst>
                          <a:gd name="connsiteX0" fmla="*/ 0 w 142875"/>
                          <a:gd name="connsiteY0" fmla="*/ 0 h 200025"/>
                          <a:gd name="connsiteX1" fmla="*/ 123825 w 142875"/>
                          <a:gd name="connsiteY1" fmla="*/ 200025 h 200025"/>
                          <a:gd name="connsiteX2" fmla="*/ 142875 w 142875"/>
                          <a:gd name="connsiteY2" fmla="*/ 85725 h 200025"/>
                          <a:gd name="connsiteX3" fmla="*/ 0 w 142875"/>
                          <a:gd name="connsiteY3" fmla="*/ 0 h 20002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42875" h="200025">
                            <a:moveTo>
                              <a:pt x="0" y="0"/>
                            </a:moveTo>
                            <a:lnTo>
                              <a:pt x="123825" y="200025"/>
                            </a:lnTo>
                            <a:lnTo>
                              <a:pt x="142875" y="85725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EDCE99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386" name="Freeform: Shape 4013"/>
                      <p:cNvSpPr/>
                      <p:nvPr/>
                    </p:nvSpPr>
                    <p:spPr>
                      <a:xfrm>
                        <a:off x="7396165" y="6899272"/>
                        <a:ext cx="390525" cy="123824"/>
                      </a:xfrm>
                      <a:custGeom>
                        <a:avLst/>
                        <a:gdLst>
                          <a:gd name="connsiteX0" fmla="*/ 0 w 390525"/>
                          <a:gd name="connsiteY0" fmla="*/ 0 h 123825"/>
                          <a:gd name="connsiteX1" fmla="*/ 276225 w 390525"/>
                          <a:gd name="connsiteY1" fmla="*/ 123825 h 123825"/>
                          <a:gd name="connsiteX2" fmla="*/ 390525 w 390525"/>
                          <a:gd name="connsiteY2" fmla="*/ 0 h 123825"/>
                          <a:gd name="connsiteX3" fmla="*/ 0 w 390525"/>
                          <a:gd name="connsiteY3" fmla="*/ 0 h 12382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90525" h="123825">
                            <a:moveTo>
                              <a:pt x="0" y="0"/>
                            </a:moveTo>
                            <a:lnTo>
                              <a:pt x="276225" y="123825"/>
                            </a:lnTo>
                            <a:lnTo>
                              <a:pt x="390525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715443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387" name="Freeform: Shape 4014"/>
                      <p:cNvSpPr/>
                      <p:nvPr/>
                    </p:nvSpPr>
                    <p:spPr>
                      <a:xfrm>
                        <a:off x="7510465" y="12900019"/>
                        <a:ext cx="152400" cy="209551"/>
                      </a:xfrm>
                      <a:custGeom>
                        <a:avLst/>
                        <a:gdLst>
                          <a:gd name="connsiteX0" fmla="*/ 0 w 152400"/>
                          <a:gd name="connsiteY0" fmla="*/ 123825 h 209550"/>
                          <a:gd name="connsiteX1" fmla="*/ 142875 w 152400"/>
                          <a:gd name="connsiteY1" fmla="*/ 209550 h 209550"/>
                          <a:gd name="connsiteX2" fmla="*/ 152400 w 152400"/>
                          <a:gd name="connsiteY2" fmla="*/ 0 h 209550"/>
                          <a:gd name="connsiteX3" fmla="*/ 0 w 152400"/>
                          <a:gd name="connsiteY3" fmla="*/ 123825 h 20955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52400" h="209550">
                            <a:moveTo>
                              <a:pt x="0" y="123825"/>
                            </a:moveTo>
                            <a:lnTo>
                              <a:pt x="142875" y="209550"/>
                            </a:lnTo>
                            <a:lnTo>
                              <a:pt x="152400" y="0"/>
                            </a:lnTo>
                            <a:lnTo>
                              <a:pt x="0" y="123825"/>
                            </a:lnTo>
                            <a:close/>
                          </a:path>
                        </a:pathLst>
                      </a:custGeom>
                      <a:solidFill>
                        <a:srgbClr val="ECCE91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388" name="Freeform: Shape 4015"/>
                      <p:cNvSpPr/>
                      <p:nvPr/>
                    </p:nvSpPr>
                    <p:spPr>
                      <a:xfrm>
                        <a:off x="7510465" y="12795243"/>
                        <a:ext cx="152400" cy="228600"/>
                      </a:xfrm>
                      <a:custGeom>
                        <a:avLst/>
                        <a:gdLst>
                          <a:gd name="connsiteX0" fmla="*/ 38100 w 152400"/>
                          <a:gd name="connsiteY0" fmla="*/ 0 h 228600"/>
                          <a:gd name="connsiteX1" fmla="*/ 0 w 152400"/>
                          <a:gd name="connsiteY1" fmla="*/ 228600 h 228600"/>
                          <a:gd name="connsiteX2" fmla="*/ 152400 w 152400"/>
                          <a:gd name="connsiteY2" fmla="*/ 104775 h 228600"/>
                          <a:gd name="connsiteX3" fmla="*/ 38100 w 152400"/>
                          <a:gd name="connsiteY3" fmla="*/ 0 h 2286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52400" h="228600">
                            <a:moveTo>
                              <a:pt x="38100" y="0"/>
                            </a:moveTo>
                            <a:lnTo>
                              <a:pt x="0" y="228600"/>
                            </a:lnTo>
                            <a:lnTo>
                              <a:pt x="152400" y="104775"/>
                            </a:lnTo>
                            <a:lnTo>
                              <a:pt x="38100" y="0"/>
                            </a:lnTo>
                            <a:close/>
                          </a:path>
                        </a:pathLst>
                      </a:custGeom>
                      <a:solidFill>
                        <a:srgbClr val="EDD09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389" name="Freeform: Shape 4016"/>
                      <p:cNvSpPr/>
                      <p:nvPr/>
                    </p:nvSpPr>
                    <p:spPr>
                      <a:xfrm>
                        <a:off x="7548565" y="12795243"/>
                        <a:ext cx="114300" cy="104774"/>
                      </a:xfrm>
                      <a:custGeom>
                        <a:avLst/>
                        <a:gdLst>
                          <a:gd name="connsiteX0" fmla="*/ 95250 w 114300"/>
                          <a:gd name="connsiteY0" fmla="*/ 9525 h 104775"/>
                          <a:gd name="connsiteX1" fmla="*/ 0 w 114300"/>
                          <a:gd name="connsiteY1" fmla="*/ 0 h 104775"/>
                          <a:gd name="connsiteX2" fmla="*/ 114300 w 114300"/>
                          <a:gd name="connsiteY2" fmla="*/ 104775 h 104775"/>
                          <a:gd name="connsiteX3" fmla="*/ 95250 w 114300"/>
                          <a:gd name="connsiteY3" fmla="*/ 9525 h 10477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4300" h="104775">
                            <a:moveTo>
                              <a:pt x="95250" y="9525"/>
                            </a:moveTo>
                            <a:lnTo>
                              <a:pt x="0" y="0"/>
                            </a:lnTo>
                            <a:lnTo>
                              <a:pt x="114300" y="104775"/>
                            </a:lnTo>
                            <a:lnTo>
                              <a:pt x="95250" y="9525"/>
                            </a:lnTo>
                            <a:close/>
                          </a:path>
                        </a:pathLst>
                      </a:custGeom>
                      <a:solidFill>
                        <a:srgbClr val="DB9C39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390" name="Freeform: Shape 4017"/>
                      <p:cNvSpPr/>
                      <p:nvPr/>
                    </p:nvSpPr>
                    <p:spPr>
                      <a:xfrm>
                        <a:off x="7396165" y="6899272"/>
                        <a:ext cx="276226" cy="409576"/>
                      </a:xfrm>
                      <a:custGeom>
                        <a:avLst/>
                        <a:gdLst>
                          <a:gd name="connsiteX0" fmla="*/ 0 w 276225"/>
                          <a:gd name="connsiteY0" fmla="*/ 0 h 409575"/>
                          <a:gd name="connsiteX1" fmla="*/ 28575 w 276225"/>
                          <a:gd name="connsiteY1" fmla="*/ 409575 h 409575"/>
                          <a:gd name="connsiteX2" fmla="*/ 276225 w 276225"/>
                          <a:gd name="connsiteY2" fmla="*/ 123825 h 409575"/>
                          <a:gd name="connsiteX3" fmla="*/ 0 w 276225"/>
                          <a:gd name="connsiteY3" fmla="*/ 0 h 40957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76225" h="409575">
                            <a:moveTo>
                              <a:pt x="0" y="0"/>
                            </a:moveTo>
                            <a:lnTo>
                              <a:pt x="28575" y="409575"/>
                            </a:lnTo>
                            <a:lnTo>
                              <a:pt x="276225" y="123825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7F624E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391" name="Freeform: Shape 4018"/>
                      <p:cNvSpPr/>
                      <p:nvPr/>
                    </p:nvSpPr>
                    <p:spPr>
                      <a:xfrm>
                        <a:off x="7786689" y="12823818"/>
                        <a:ext cx="142876" cy="171449"/>
                      </a:xfrm>
                      <a:custGeom>
                        <a:avLst/>
                        <a:gdLst>
                          <a:gd name="connsiteX0" fmla="*/ 0 w 142875"/>
                          <a:gd name="connsiteY0" fmla="*/ 0 h 171450"/>
                          <a:gd name="connsiteX1" fmla="*/ 0 w 142875"/>
                          <a:gd name="connsiteY1" fmla="*/ 171450 h 171450"/>
                          <a:gd name="connsiteX2" fmla="*/ 142875 w 142875"/>
                          <a:gd name="connsiteY2" fmla="*/ 133350 h 171450"/>
                          <a:gd name="connsiteX3" fmla="*/ 0 w 142875"/>
                          <a:gd name="connsiteY3" fmla="*/ 0 h 17145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42875" h="171450">
                            <a:moveTo>
                              <a:pt x="0" y="0"/>
                            </a:moveTo>
                            <a:lnTo>
                              <a:pt x="0" y="171450"/>
                            </a:lnTo>
                            <a:lnTo>
                              <a:pt x="142875" y="13335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FAD85C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392" name="Freeform: Shape 4019"/>
                      <p:cNvSpPr/>
                      <p:nvPr/>
                    </p:nvSpPr>
                    <p:spPr>
                      <a:xfrm>
                        <a:off x="7758116" y="11175994"/>
                        <a:ext cx="171450" cy="171449"/>
                      </a:xfrm>
                      <a:custGeom>
                        <a:avLst/>
                        <a:gdLst>
                          <a:gd name="connsiteX0" fmla="*/ 9525 w 171450"/>
                          <a:gd name="connsiteY0" fmla="*/ 0 h 171450"/>
                          <a:gd name="connsiteX1" fmla="*/ 0 w 171450"/>
                          <a:gd name="connsiteY1" fmla="*/ 171450 h 171450"/>
                          <a:gd name="connsiteX2" fmla="*/ 171450 w 171450"/>
                          <a:gd name="connsiteY2" fmla="*/ 123825 h 171450"/>
                          <a:gd name="connsiteX3" fmla="*/ 9525 w 171450"/>
                          <a:gd name="connsiteY3" fmla="*/ 0 h 17145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71450" h="171450">
                            <a:moveTo>
                              <a:pt x="9525" y="0"/>
                            </a:moveTo>
                            <a:lnTo>
                              <a:pt x="0" y="171450"/>
                            </a:lnTo>
                            <a:lnTo>
                              <a:pt x="171450" y="123825"/>
                            </a:lnTo>
                            <a:lnTo>
                              <a:pt x="9525" y="0"/>
                            </a:lnTo>
                            <a:close/>
                          </a:path>
                        </a:pathLst>
                      </a:custGeom>
                      <a:solidFill>
                        <a:srgbClr val="FEDC65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393" name="Freeform: Shape 4020"/>
                      <p:cNvSpPr/>
                      <p:nvPr/>
                    </p:nvSpPr>
                    <p:spPr>
                      <a:xfrm>
                        <a:off x="7720014" y="7394572"/>
                        <a:ext cx="219075" cy="228600"/>
                      </a:xfrm>
                      <a:custGeom>
                        <a:avLst/>
                        <a:gdLst>
                          <a:gd name="connsiteX0" fmla="*/ 19050 w 219075"/>
                          <a:gd name="connsiteY0" fmla="*/ 0 h 228600"/>
                          <a:gd name="connsiteX1" fmla="*/ 0 w 219075"/>
                          <a:gd name="connsiteY1" fmla="*/ 228600 h 228600"/>
                          <a:gd name="connsiteX2" fmla="*/ 219075 w 219075"/>
                          <a:gd name="connsiteY2" fmla="*/ 66675 h 228600"/>
                          <a:gd name="connsiteX3" fmla="*/ 19050 w 219075"/>
                          <a:gd name="connsiteY3" fmla="*/ 0 h 2286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19075" h="228600">
                            <a:moveTo>
                              <a:pt x="19050" y="0"/>
                            </a:moveTo>
                            <a:lnTo>
                              <a:pt x="0" y="228600"/>
                            </a:lnTo>
                            <a:lnTo>
                              <a:pt x="219075" y="66675"/>
                            </a:lnTo>
                            <a:lnTo>
                              <a:pt x="19050" y="0"/>
                            </a:lnTo>
                            <a:close/>
                          </a:path>
                        </a:pathLst>
                      </a:custGeom>
                      <a:solidFill>
                        <a:srgbClr val="AB8C71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394" name="Freeform: Shape 4021"/>
                      <p:cNvSpPr/>
                      <p:nvPr/>
                    </p:nvSpPr>
                    <p:spPr>
                      <a:xfrm>
                        <a:off x="7710490" y="13138143"/>
                        <a:ext cx="123824" cy="85725"/>
                      </a:xfrm>
                      <a:custGeom>
                        <a:avLst/>
                        <a:gdLst>
                          <a:gd name="connsiteX0" fmla="*/ 85725 w 123825"/>
                          <a:gd name="connsiteY0" fmla="*/ 0 h 85725"/>
                          <a:gd name="connsiteX1" fmla="*/ 0 w 123825"/>
                          <a:gd name="connsiteY1" fmla="*/ 38100 h 85725"/>
                          <a:gd name="connsiteX2" fmla="*/ 123825 w 123825"/>
                          <a:gd name="connsiteY2" fmla="*/ 85725 h 85725"/>
                          <a:gd name="connsiteX3" fmla="*/ 85725 w 123825"/>
                          <a:gd name="connsiteY3" fmla="*/ 0 h 8572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23825" h="85725">
                            <a:moveTo>
                              <a:pt x="85725" y="0"/>
                            </a:moveTo>
                            <a:lnTo>
                              <a:pt x="0" y="38100"/>
                            </a:lnTo>
                            <a:lnTo>
                              <a:pt x="123825" y="85725"/>
                            </a:lnTo>
                            <a:lnTo>
                              <a:pt x="85725" y="0"/>
                            </a:lnTo>
                            <a:close/>
                          </a:path>
                        </a:pathLst>
                      </a:custGeom>
                      <a:solidFill>
                        <a:srgbClr val="CB9AB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395" name="Freeform: Shape 4022"/>
                      <p:cNvSpPr/>
                      <p:nvPr/>
                    </p:nvSpPr>
                    <p:spPr>
                      <a:xfrm>
                        <a:off x="7748590" y="12023719"/>
                        <a:ext cx="200025" cy="476250"/>
                      </a:xfrm>
                      <a:custGeom>
                        <a:avLst/>
                        <a:gdLst>
                          <a:gd name="connsiteX0" fmla="*/ 0 w 200025"/>
                          <a:gd name="connsiteY0" fmla="*/ 352425 h 476250"/>
                          <a:gd name="connsiteX1" fmla="*/ 152400 w 200025"/>
                          <a:gd name="connsiteY1" fmla="*/ 476250 h 476250"/>
                          <a:gd name="connsiteX2" fmla="*/ 200025 w 200025"/>
                          <a:gd name="connsiteY2" fmla="*/ 0 h 476250"/>
                          <a:gd name="connsiteX3" fmla="*/ 0 w 200025"/>
                          <a:gd name="connsiteY3" fmla="*/ 352425 h 47625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00025" h="476250">
                            <a:moveTo>
                              <a:pt x="0" y="352425"/>
                            </a:moveTo>
                            <a:lnTo>
                              <a:pt x="152400" y="476250"/>
                            </a:lnTo>
                            <a:lnTo>
                              <a:pt x="200025" y="0"/>
                            </a:lnTo>
                            <a:lnTo>
                              <a:pt x="0" y="352425"/>
                            </a:lnTo>
                            <a:close/>
                          </a:path>
                        </a:pathLst>
                      </a:custGeom>
                      <a:solidFill>
                        <a:srgbClr val="FCE07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396" name="Freeform: Shape 4023"/>
                      <p:cNvSpPr/>
                      <p:nvPr/>
                    </p:nvSpPr>
                    <p:spPr>
                      <a:xfrm>
                        <a:off x="8234365" y="8585195"/>
                        <a:ext cx="285750" cy="466725"/>
                      </a:xfrm>
                      <a:custGeom>
                        <a:avLst/>
                        <a:gdLst>
                          <a:gd name="connsiteX0" fmla="*/ 238125 w 285750"/>
                          <a:gd name="connsiteY0" fmla="*/ 0 h 466725"/>
                          <a:gd name="connsiteX1" fmla="*/ 0 w 285750"/>
                          <a:gd name="connsiteY1" fmla="*/ 361950 h 466725"/>
                          <a:gd name="connsiteX2" fmla="*/ 285750 w 285750"/>
                          <a:gd name="connsiteY2" fmla="*/ 466725 h 466725"/>
                          <a:gd name="connsiteX3" fmla="*/ 238125 w 285750"/>
                          <a:gd name="connsiteY3" fmla="*/ 0 h 46672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85750" h="466725">
                            <a:moveTo>
                              <a:pt x="238125" y="0"/>
                            </a:moveTo>
                            <a:lnTo>
                              <a:pt x="0" y="361950"/>
                            </a:lnTo>
                            <a:lnTo>
                              <a:pt x="285750" y="466725"/>
                            </a:lnTo>
                            <a:lnTo>
                              <a:pt x="238125" y="0"/>
                            </a:lnTo>
                            <a:close/>
                          </a:path>
                        </a:pathLst>
                      </a:custGeom>
                      <a:solidFill>
                        <a:srgbClr val="4D287D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397" name="Freeform: Shape 4024"/>
                      <p:cNvSpPr/>
                      <p:nvPr/>
                    </p:nvSpPr>
                    <p:spPr>
                      <a:xfrm>
                        <a:off x="7948615" y="11709394"/>
                        <a:ext cx="200025" cy="371474"/>
                      </a:xfrm>
                      <a:custGeom>
                        <a:avLst/>
                        <a:gdLst>
                          <a:gd name="connsiteX0" fmla="*/ 133350 w 200025"/>
                          <a:gd name="connsiteY0" fmla="*/ 0 h 371475"/>
                          <a:gd name="connsiteX1" fmla="*/ 0 w 200025"/>
                          <a:gd name="connsiteY1" fmla="*/ 314325 h 371475"/>
                          <a:gd name="connsiteX2" fmla="*/ 200025 w 200025"/>
                          <a:gd name="connsiteY2" fmla="*/ 371475 h 371475"/>
                          <a:gd name="connsiteX3" fmla="*/ 133350 w 200025"/>
                          <a:gd name="connsiteY3" fmla="*/ 0 h 37147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00025" h="371475">
                            <a:moveTo>
                              <a:pt x="133350" y="0"/>
                            </a:moveTo>
                            <a:lnTo>
                              <a:pt x="0" y="314325"/>
                            </a:lnTo>
                            <a:lnTo>
                              <a:pt x="200025" y="371475"/>
                            </a:lnTo>
                            <a:lnTo>
                              <a:pt x="133350" y="0"/>
                            </a:lnTo>
                            <a:close/>
                          </a:path>
                        </a:pathLst>
                      </a:custGeom>
                      <a:solidFill>
                        <a:srgbClr val="C1935A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398" name="Freeform: Shape 4025"/>
                      <p:cNvSpPr/>
                      <p:nvPr/>
                    </p:nvSpPr>
                    <p:spPr>
                      <a:xfrm>
                        <a:off x="8243891" y="7899396"/>
                        <a:ext cx="228601" cy="685799"/>
                      </a:xfrm>
                      <a:custGeom>
                        <a:avLst/>
                        <a:gdLst>
                          <a:gd name="connsiteX0" fmla="*/ 161925 w 228600"/>
                          <a:gd name="connsiteY0" fmla="*/ 0 h 685800"/>
                          <a:gd name="connsiteX1" fmla="*/ 0 w 228600"/>
                          <a:gd name="connsiteY1" fmla="*/ 419100 h 685800"/>
                          <a:gd name="connsiteX2" fmla="*/ 228600 w 228600"/>
                          <a:gd name="connsiteY2" fmla="*/ 685800 h 685800"/>
                          <a:gd name="connsiteX3" fmla="*/ 161925 w 228600"/>
                          <a:gd name="connsiteY3" fmla="*/ 0 h 6858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28600" h="685800">
                            <a:moveTo>
                              <a:pt x="161925" y="0"/>
                            </a:moveTo>
                            <a:lnTo>
                              <a:pt x="0" y="419100"/>
                            </a:lnTo>
                            <a:lnTo>
                              <a:pt x="228600" y="685800"/>
                            </a:lnTo>
                            <a:lnTo>
                              <a:pt x="161925" y="0"/>
                            </a:lnTo>
                            <a:close/>
                          </a:path>
                        </a:pathLst>
                      </a:custGeom>
                      <a:solidFill>
                        <a:srgbClr val="54328E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399" name="Freeform: Shape 4026"/>
                      <p:cNvSpPr/>
                      <p:nvPr/>
                    </p:nvSpPr>
                    <p:spPr>
                      <a:xfrm>
                        <a:off x="7377115" y="7718421"/>
                        <a:ext cx="381001" cy="600075"/>
                      </a:xfrm>
                      <a:custGeom>
                        <a:avLst/>
                        <a:gdLst>
                          <a:gd name="connsiteX0" fmla="*/ 0 w 381000"/>
                          <a:gd name="connsiteY0" fmla="*/ 0 h 600075"/>
                          <a:gd name="connsiteX1" fmla="*/ 19050 w 381000"/>
                          <a:gd name="connsiteY1" fmla="*/ 600075 h 600075"/>
                          <a:gd name="connsiteX2" fmla="*/ 381000 w 381000"/>
                          <a:gd name="connsiteY2" fmla="*/ 200025 h 600075"/>
                          <a:gd name="connsiteX3" fmla="*/ 0 w 381000"/>
                          <a:gd name="connsiteY3" fmla="*/ 0 h 60007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81000" h="600075">
                            <a:moveTo>
                              <a:pt x="0" y="0"/>
                            </a:moveTo>
                            <a:lnTo>
                              <a:pt x="19050" y="600075"/>
                            </a:lnTo>
                            <a:lnTo>
                              <a:pt x="381000" y="200025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61469A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400" name="Freeform: Shape 4027"/>
                      <p:cNvSpPr/>
                      <p:nvPr/>
                    </p:nvSpPr>
                    <p:spPr>
                      <a:xfrm>
                        <a:off x="7377115" y="7718421"/>
                        <a:ext cx="381001" cy="200025"/>
                      </a:xfrm>
                      <a:custGeom>
                        <a:avLst/>
                        <a:gdLst>
                          <a:gd name="connsiteX0" fmla="*/ 381000 w 381000"/>
                          <a:gd name="connsiteY0" fmla="*/ 133350 h 200025"/>
                          <a:gd name="connsiteX1" fmla="*/ 0 w 381000"/>
                          <a:gd name="connsiteY1" fmla="*/ 0 h 200025"/>
                          <a:gd name="connsiteX2" fmla="*/ 381000 w 381000"/>
                          <a:gd name="connsiteY2" fmla="*/ 200025 h 200025"/>
                          <a:gd name="connsiteX3" fmla="*/ 381000 w 381000"/>
                          <a:gd name="connsiteY3" fmla="*/ 133350 h 20002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81000" h="200025">
                            <a:moveTo>
                              <a:pt x="381000" y="133350"/>
                            </a:moveTo>
                            <a:lnTo>
                              <a:pt x="0" y="0"/>
                            </a:lnTo>
                            <a:lnTo>
                              <a:pt x="381000" y="200025"/>
                            </a:lnTo>
                            <a:lnTo>
                              <a:pt x="381000" y="133350"/>
                            </a:lnTo>
                            <a:close/>
                          </a:path>
                        </a:pathLst>
                      </a:custGeom>
                      <a:solidFill>
                        <a:srgbClr val="FDDB8E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401" name="Freeform: Shape 4028"/>
                      <p:cNvSpPr/>
                      <p:nvPr/>
                    </p:nvSpPr>
                    <p:spPr>
                      <a:xfrm>
                        <a:off x="7796215" y="13138143"/>
                        <a:ext cx="76201" cy="85725"/>
                      </a:xfrm>
                      <a:custGeom>
                        <a:avLst/>
                        <a:gdLst>
                          <a:gd name="connsiteX0" fmla="*/ 0 w 76200"/>
                          <a:gd name="connsiteY0" fmla="*/ 0 h 85725"/>
                          <a:gd name="connsiteX1" fmla="*/ 38100 w 76200"/>
                          <a:gd name="connsiteY1" fmla="*/ 85725 h 85725"/>
                          <a:gd name="connsiteX2" fmla="*/ 76200 w 76200"/>
                          <a:gd name="connsiteY2" fmla="*/ 28575 h 85725"/>
                          <a:gd name="connsiteX3" fmla="*/ 0 w 76200"/>
                          <a:gd name="connsiteY3" fmla="*/ 0 h 8572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76200" h="85725">
                            <a:moveTo>
                              <a:pt x="0" y="0"/>
                            </a:moveTo>
                            <a:lnTo>
                              <a:pt x="38100" y="85725"/>
                            </a:lnTo>
                            <a:lnTo>
                              <a:pt x="76200" y="28575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FCDF66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402" name="Freeform: Shape 4029"/>
                      <p:cNvSpPr/>
                      <p:nvPr/>
                    </p:nvSpPr>
                    <p:spPr>
                      <a:xfrm>
                        <a:off x="7739066" y="7242172"/>
                        <a:ext cx="219075" cy="219075"/>
                      </a:xfrm>
                      <a:custGeom>
                        <a:avLst/>
                        <a:gdLst>
                          <a:gd name="connsiteX0" fmla="*/ 0 w 219075"/>
                          <a:gd name="connsiteY0" fmla="*/ 152400 h 219075"/>
                          <a:gd name="connsiteX1" fmla="*/ 200025 w 219075"/>
                          <a:gd name="connsiteY1" fmla="*/ 219075 h 219075"/>
                          <a:gd name="connsiteX2" fmla="*/ 219075 w 219075"/>
                          <a:gd name="connsiteY2" fmla="*/ 0 h 219075"/>
                          <a:gd name="connsiteX3" fmla="*/ 0 w 219075"/>
                          <a:gd name="connsiteY3" fmla="*/ 152400 h 21907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19075" h="219075">
                            <a:moveTo>
                              <a:pt x="0" y="152400"/>
                            </a:moveTo>
                            <a:lnTo>
                              <a:pt x="200025" y="219075"/>
                            </a:lnTo>
                            <a:lnTo>
                              <a:pt x="219075" y="0"/>
                            </a:lnTo>
                            <a:lnTo>
                              <a:pt x="0" y="152400"/>
                            </a:lnTo>
                            <a:close/>
                          </a:path>
                        </a:pathLst>
                      </a:custGeom>
                      <a:solidFill>
                        <a:srgbClr val="AB8D6E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403" name="Freeform: Shape 4030"/>
                      <p:cNvSpPr/>
                      <p:nvPr/>
                    </p:nvSpPr>
                    <p:spPr>
                      <a:xfrm>
                        <a:off x="7681915" y="12023719"/>
                        <a:ext cx="266700" cy="352424"/>
                      </a:xfrm>
                      <a:custGeom>
                        <a:avLst/>
                        <a:gdLst>
                          <a:gd name="connsiteX0" fmla="*/ 0 w 266700"/>
                          <a:gd name="connsiteY0" fmla="*/ 66675 h 352425"/>
                          <a:gd name="connsiteX1" fmla="*/ 66675 w 266700"/>
                          <a:gd name="connsiteY1" fmla="*/ 352425 h 352425"/>
                          <a:gd name="connsiteX2" fmla="*/ 266700 w 266700"/>
                          <a:gd name="connsiteY2" fmla="*/ 0 h 352425"/>
                          <a:gd name="connsiteX3" fmla="*/ 0 w 266700"/>
                          <a:gd name="connsiteY3" fmla="*/ 66675 h 35242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66700" h="352425">
                            <a:moveTo>
                              <a:pt x="0" y="66675"/>
                            </a:moveTo>
                            <a:lnTo>
                              <a:pt x="66675" y="352425"/>
                            </a:lnTo>
                            <a:lnTo>
                              <a:pt x="266700" y="0"/>
                            </a:lnTo>
                            <a:lnTo>
                              <a:pt x="0" y="66675"/>
                            </a:lnTo>
                            <a:close/>
                          </a:path>
                        </a:pathLst>
                      </a:custGeom>
                      <a:solidFill>
                        <a:srgbClr val="FEE17A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404" name="Freeform: Shape 4031"/>
                      <p:cNvSpPr/>
                      <p:nvPr/>
                    </p:nvSpPr>
                    <p:spPr>
                      <a:xfrm>
                        <a:off x="7110415" y="9061446"/>
                        <a:ext cx="676276" cy="590549"/>
                      </a:xfrm>
                      <a:custGeom>
                        <a:avLst/>
                        <a:gdLst>
                          <a:gd name="connsiteX0" fmla="*/ 152400 w 676275"/>
                          <a:gd name="connsiteY0" fmla="*/ 0 h 590550"/>
                          <a:gd name="connsiteX1" fmla="*/ 0 w 676275"/>
                          <a:gd name="connsiteY1" fmla="*/ 447675 h 590550"/>
                          <a:gd name="connsiteX2" fmla="*/ 676275 w 676275"/>
                          <a:gd name="connsiteY2" fmla="*/ 590550 h 590550"/>
                          <a:gd name="connsiteX3" fmla="*/ 152400 w 676275"/>
                          <a:gd name="connsiteY3" fmla="*/ 0 h 59055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676275" h="590550">
                            <a:moveTo>
                              <a:pt x="152400" y="0"/>
                            </a:moveTo>
                            <a:lnTo>
                              <a:pt x="0" y="447675"/>
                            </a:lnTo>
                            <a:lnTo>
                              <a:pt x="676275" y="590550"/>
                            </a:lnTo>
                            <a:lnTo>
                              <a:pt x="152400" y="0"/>
                            </a:lnTo>
                            <a:close/>
                          </a:path>
                        </a:pathLst>
                      </a:custGeom>
                      <a:solidFill>
                        <a:srgbClr val="5E8884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405" name="Freeform: Shape 4032"/>
                      <p:cNvSpPr/>
                      <p:nvPr/>
                    </p:nvSpPr>
                    <p:spPr>
                      <a:xfrm>
                        <a:off x="7100889" y="9509121"/>
                        <a:ext cx="685800" cy="266700"/>
                      </a:xfrm>
                      <a:custGeom>
                        <a:avLst/>
                        <a:gdLst>
                          <a:gd name="connsiteX0" fmla="*/ 9525 w 685800"/>
                          <a:gd name="connsiteY0" fmla="*/ 0 h 266700"/>
                          <a:gd name="connsiteX1" fmla="*/ 0 w 685800"/>
                          <a:gd name="connsiteY1" fmla="*/ 266700 h 266700"/>
                          <a:gd name="connsiteX2" fmla="*/ 685800 w 685800"/>
                          <a:gd name="connsiteY2" fmla="*/ 142875 h 266700"/>
                          <a:gd name="connsiteX3" fmla="*/ 9525 w 685800"/>
                          <a:gd name="connsiteY3" fmla="*/ 0 h 2667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685800" h="266700">
                            <a:moveTo>
                              <a:pt x="9525" y="0"/>
                            </a:moveTo>
                            <a:lnTo>
                              <a:pt x="0" y="266700"/>
                            </a:lnTo>
                            <a:lnTo>
                              <a:pt x="685800" y="142875"/>
                            </a:lnTo>
                            <a:lnTo>
                              <a:pt x="9525" y="0"/>
                            </a:lnTo>
                            <a:close/>
                          </a:path>
                        </a:pathLst>
                      </a:custGeom>
                      <a:solidFill>
                        <a:srgbClr val="6C987C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406" name="Freeform: Shape 4033"/>
                      <p:cNvSpPr/>
                      <p:nvPr/>
                    </p:nvSpPr>
                    <p:spPr>
                      <a:xfrm>
                        <a:off x="7100891" y="9651994"/>
                        <a:ext cx="685800" cy="381000"/>
                      </a:xfrm>
                      <a:custGeom>
                        <a:avLst/>
                        <a:gdLst>
                          <a:gd name="connsiteX0" fmla="*/ 0 w 685800"/>
                          <a:gd name="connsiteY0" fmla="*/ 123825 h 381000"/>
                          <a:gd name="connsiteX1" fmla="*/ 66675 w 685800"/>
                          <a:gd name="connsiteY1" fmla="*/ 381000 h 381000"/>
                          <a:gd name="connsiteX2" fmla="*/ 685800 w 685800"/>
                          <a:gd name="connsiteY2" fmla="*/ 0 h 381000"/>
                          <a:gd name="connsiteX3" fmla="*/ 0 w 685800"/>
                          <a:gd name="connsiteY3" fmla="*/ 123825 h 3810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685800" h="381000">
                            <a:moveTo>
                              <a:pt x="0" y="123825"/>
                            </a:moveTo>
                            <a:lnTo>
                              <a:pt x="66675" y="381000"/>
                            </a:lnTo>
                            <a:lnTo>
                              <a:pt x="685800" y="0"/>
                            </a:lnTo>
                            <a:lnTo>
                              <a:pt x="0" y="123825"/>
                            </a:lnTo>
                            <a:close/>
                          </a:path>
                        </a:pathLst>
                      </a:custGeom>
                      <a:solidFill>
                        <a:srgbClr val="6D977D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407" name="Freeform: Shape 4034"/>
                      <p:cNvSpPr/>
                      <p:nvPr/>
                    </p:nvSpPr>
                    <p:spPr>
                      <a:xfrm>
                        <a:off x="7167564" y="9651994"/>
                        <a:ext cx="619125" cy="704849"/>
                      </a:xfrm>
                      <a:custGeom>
                        <a:avLst/>
                        <a:gdLst>
                          <a:gd name="connsiteX0" fmla="*/ 0 w 619125"/>
                          <a:gd name="connsiteY0" fmla="*/ 381000 h 704850"/>
                          <a:gd name="connsiteX1" fmla="*/ 209550 w 619125"/>
                          <a:gd name="connsiteY1" fmla="*/ 704850 h 704850"/>
                          <a:gd name="connsiteX2" fmla="*/ 619125 w 619125"/>
                          <a:gd name="connsiteY2" fmla="*/ 0 h 704850"/>
                          <a:gd name="connsiteX3" fmla="*/ 0 w 619125"/>
                          <a:gd name="connsiteY3" fmla="*/ 381000 h 70485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619125" h="704850">
                            <a:moveTo>
                              <a:pt x="0" y="381000"/>
                            </a:moveTo>
                            <a:lnTo>
                              <a:pt x="209550" y="704850"/>
                            </a:lnTo>
                            <a:lnTo>
                              <a:pt x="619125" y="0"/>
                            </a:lnTo>
                            <a:lnTo>
                              <a:pt x="0" y="381000"/>
                            </a:lnTo>
                            <a:close/>
                          </a:path>
                        </a:pathLst>
                      </a:custGeom>
                      <a:solidFill>
                        <a:srgbClr val="729976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408" name="Freeform: Shape 4035"/>
                      <p:cNvSpPr/>
                      <p:nvPr/>
                    </p:nvSpPr>
                    <p:spPr>
                      <a:xfrm>
                        <a:off x="7653339" y="12995268"/>
                        <a:ext cx="142876" cy="142876"/>
                      </a:xfrm>
                      <a:custGeom>
                        <a:avLst/>
                        <a:gdLst>
                          <a:gd name="connsiteX0" fmla="*/ 133350 w 142875"/>
                          <a:gd name="connsiteY0" fmla="*/ 0 h 142875"/>
                          <a:gd name="connsiteX1" fmla="*/ 0 w 142875"/>
                          <a:gd name="connsiteY1" fmla="*/ 114300 h 142875"/>
                          <a:gd name="connsiteX2" fmla="*/ 142875 w 142875"/>
                          <a:gd name="connsiteY2" fmla="*/ 142875 h 142875"/>
                          <a:gd name="connsiteX3" fmla="*/ 133350 w 142875"/>
                          <a:gd name="connsiteY3" fmla="*/ 0 h 14287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42875" h="142875">
                            <a:moveTo>
                              <a:pt x="133350" y="0"/>
                            </a:moveTo>
                            <a:lnTo>
                              <a:pt x="0" y="114300"/>
                            </a:lnTo>
                            <a:lnTo>
                              <a:pt x="142875" y="142875"/>
                            </a:lnTo>
                            <a:lnTo>
                              <a:pt x="133350" y="0"/>
                            </a:lnTo>
                            <a:close/>
                          </a:path>
                        </a:pathLst>
                      </a:custGeom>
                      <a:solidFill>
                        <a:srgbClr val="DBA74D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409" name="Freeform: Shape 4036"/>
                      <p:cNvSpPr/>
                      <p:nvPr/>
                    </p:nvSpPr>
                    <p:spPr>
                      <a:xfrm>
                        <a:off x="7653339" y="12900019"/>
                        <a:ext cx="133350" cy="209551"/>
                      </a:xfrm>
                      <a:custGeom>
                        <a:avLst/>
                        <a:gdLst>
                          <a:gd name="connsiteX0" fmla="*/ 9525 w 133350"/>
                          <a:gd name="connsiteY0" fmla="*/ 0 h 209550"/>
                          <a:gd name="connsiteX1" fmla="*/ 0 w 133350"/>
                          <a:gd name="connsiteY1" fmla="*/ 209550 h 209550"/>
                          <a:gd name="connsiteX2" fmla="*/ 133350 w 133350"/>
                          <a:gd name="connsiteY2" fmla="*/ 95250 h 209550"/>
                          <a:gd name="connsiteX3" fmla="*/ 9525 w 133350"/>
                          <a:gd name="connsiteY3" fmla="*/ 0 h 20955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33350" h="209550">
                            <a:moveTo>
                              <a:pt x="9525" y="0"/>
                            </a:moveTo>
                            <a:lnTo>
                              <a:pt x="0" y="209550"/>
                            </a:lnTo>
                            <a:lnTo>
                              <a:pt x="133350" y="95250"/>
                            </a:lnTo>
                            <a:lnTo>
                              <a:pt x="9525" y="0"/>
                            </a:lnTo>
                            <a:close/>
                          </a:path>
                        </a:pathLst>
                      </a:custGeom>
                      <a:solidFill>
                        <a:srgbClr val="CFB7B9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410" name="Freeform: Shape 4037"/>
                      <p:cNvSpPr/>
                      <p:nvPr/>
                    </p:nvSpPr>
                    <p:spPr>
                      <a:xfrm>
                        <a:off x="7653339" y="13109568"/>
                        <a:ext cx="142876" cy="66675"/>
                      </a:xfrm>
                      <a:custGeom>
                        <a:avLst/>
                        <a:gdLst>
                          <a:gd name="connsiteX0" fmla="*/ 0 w 142875"/>
                          <a:gd name="connsiteY0" fmla="*/ 0 h 66675"/>
                          <a:gd name="connsiteX1" fmla="*/ 57150 w 142875"/>
                          <a:gd name="connsiteY1" fmla="*/ 66675 h 66675"/>
                          <a:gd name="connsiteX2" fmla="*/ 142875 w 142875"/>
                          <a:gd name="connsiteY2" fmla="*/ 28575 h 66675"/>
                          <a:gd name="connsiteX3" fmla="*/ 0 w 142875"/>
                          <a:gd name="connsiteY3" fmla="*/ 0 h 6667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42875" h="66675">
                            <a:moveTo>
                              <a:pt x="0" y="0"/>
                            </a:moveTo>
                            <a:lnTo>
                              <a:pt x="57150" y="66675"/>
                            </a:lnTo>
                            <a:lnTo>
                              <a:pt x="142875" y="28575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CA75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411" name="Freeform: Shape 4038"/>
                      <p:cNvSpPr/>
                      <p:nvPr/>
                    </p:nvSpPr>
                    <p:spPr>
                      <a:xfrm>
                        <a:off x="7700965" y="13176243"/>
                        <a:ext cx="133350" cy="123824"/>
                      </a:xfrm>
                      <a:custGeom>
                        <a:avLst/>
                        <a:gdLst>
                          <a:gd name="connsiteX0" fmla="*/ 9525 w 133350"/>
                          <a:gd name="connsiteY0" fmla="*/ 0 h 123825"/>
                          <a:gd name="connsiteX1" fmla="*/ 0 w 133350"/>
                          <a:gd name="connsiteY1" fmla="*/ 123825 h 123825"/>
                          <a:gd name="connsiteX2" fmla="*/ 133350 w 133350"/>
                          <a:gd name="connsiteY2" fmla="*/ 47625 h 123825"/>
                          <a:gd name="connsiteX3" fmla="*/ 9525 w 133350"/>
                          <a:gd name="connsiteY3" fmla="*/ 0 h 12382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33350" h="123825">
                            <a:moveTo>
                              <a:pt x="9525" y="0"/>
                            </a:moveTo>
                            <a:lnTo>
                              <a:pt x="0" y="123825"/>
                            </a:lnTo>
                            <a:lnTo>
                              <a:pt x="133350" y="47625"/>
                            </a:lnTo>
                            <a:lnTo>
                              <a:pt x="9525" y="0"/>
                            </a:lnTo>
                            <a:close/>
                          </a:path>
                        </a:pathLst>
                      </a:custGeom>
                      <a:solidFill>
                        <a:srgbClr val="EBB05C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412" name="Freeform: Shape 4039"/>
                      <p:cNvSpPr/>
                      <p:nvPr/>
                    </p:nvSpPr>
                    <p:spPr>
                      <a:xfrm>
                        <a:off x="7786689" y="12499969"/>
                        <a:ext cx="142876" cy="457199"/>
                      </a:xfrm>
                      <a:custGeom>
                        <a:avLst/>
                        <a:gdLst>
                          <a:gd name="connsiteX0" fmla="*/ 114300 w 142875"/>
                          <a:gd name="connsiteY0" fmla="*/ 0 h 457200"/>
                          <a:gd name="connsiteX1" fmla="*/ 0 w 142875"/>
                          <a:gd name="connsiteY1" fmla="*/ 323850 h 457200"/>
                          <a:gd name="connsiteX2" fmla="*/ 142875 w 142875"/>
                          <a:gd name="connsiteY2" fmla="*/ 457200 h 457200"/>
                          <a:gd name="connsiteX3" fmla="*/ 114300 w 142875"/>
                          <a:gd name="connsiteY3" fmla="*/ 0 h 4572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42875" h="457200">
                            <a:moveTo>
                              <a:pt x="114300" y="0"/>
                            </a:moveTo>
                            <a:lnTo>
                              <a:pt x="0" y="323850"/>
                            </a:lnTo>
                            <a:lnTo>
                              <a:pt x="142875" y="457200"/>
                            </a:lnTo>
                            <a:lnTo>
                              <a:pt x="114300" y="0"/>
                            </a:lnTo>
                            <a:close/>
                          </a:path>
                        </a:pathLst>
                      </a:custGeom>
                      <a:solidFill>
                        <a:srgbClr val="FBDA5B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413" name="Freeform: Shape 4040"/>
                      <p:cNvSpPr/>
                      <p:nvPr/>
                    </p:nvSpPr>
                    <p:spPr>
                      <a:xfrm>
                        <a:off x="7786689" y="12995268"/>
                        <a:ext cx="85725" cy="171449"/>
                      </a:xfrm>
                      <a:custGeom>
                        <a:avLst/>
                        <a:gdLst>
                          <a:gd name="connsiteX0" fmla="*/ 0 w 85725"/>
                          <a:gd name="connsiteY0" fmla="*/ 0 h 171450"/>
                          <a:gd name="connsiteX1" fmla="*/ 9525 w 85725"/>
                          <a:gd name="connsiteY1" fmla="*/ 142875 h 171450"/>
                          <a:gd name="connsiteX2" fmla="*/ 85725 w 85725"/>
                          <a:gd name="connsiteY2" fmla="*/ 171450 h 171450"/>
                          <a:gd name="connsiteX3" fmla="*/ 0 w 85725"/>
                          <a:gd name="connsiteY3" fmla="*/ 0 h 17145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85725" h="171450">
                            <a:moveTo>
                              <a:pt x="0" y="0"/>
                            </a:moveTo>
                            <a:lnTo>
                              <a:pt x="9525" y="142875"/>
                            </a:lnTo>
                            <a:lnTo>
                              <a:pt x="85725" y="17145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4A2B5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414" name="Freeform: Shape 4041"/>
                      <p:cNvSpPr/>
                      <p:nvPr/>
                    </p:nvSpPr>
                    <p:spPr>
                      <a:xfrm>
                        <a:off x="7748590" y="12376143"/>
                        <a:ext cx="152400" cy="228600"/>
                      </a:xfrm>
                      <a:custGeom>
                        <a:avLst/>
                        <a:gdLst>
                          <a:gd name="connsiteX0" fmla="*/ 0 w 152400"/>
                          <a:gd name="connsiteY0" fmla="*/ 0 h 228600"/>
                          <a:gd name="connsiteX1" fmla="*/ 28575 w 152400"/>
                          <a:gd name="connsiteY1" fmla="*/ 228600 h 228600"/>
                          <a:gd name="connsiteX2" fmla="*/ 152400 w 152400"/>
                          <a:gd name="connsiteY2" fmla="*/ 123825 h 228600"/>
                          <a:gd name="connsiteX3" fmla="*/ 0 w 152400"/>
                          <a:gd name="connsiteY3" fmla="*/ 0 h 2286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52400" h="228600">
                            <a:moveTo>
                              <a:pt x="0" y="0"/>
                            </a:moveTo>
                            <a:lnTo>
                              <a:pt x="28575" y="228600"/>
                            </a:lnTo>
                            <a:lnTo>
                              <a:pt x="152400" y="123825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FCDF76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415" name="Freeform: Shape 4042"/>
                      <p:cNvSpPr/>
                      <p:nvPr/>
                    </p:nvSpPr>
                    <p:spPr>
                      <a:xfrm>
                        <a:off x="7672391" y="7023098"/>
                        <a:ext cx="285750" cy="371474"/>
                      </a:xfrm>
                      <a:custGeom>
                        <a:avLst/>
                        <a:gdLst>
                          <a:gd name="connsiteX0" fmla="*/ 0 w 285750"/>
                          <a:gd name="connsiteY0" fmla="*/ 0 h 371475"/>
                          <a:gd name="connsiteX1" fmla="*/ 66675 w 285750"/>
                          <a:gd name="connsiteY1" fmla="*/ 371475 h 371475"/>
                          <a:gd name="connsiteX2" fmla="*/ 285750 w 285750"/>
                          <a:gd name="connsiteY2" fmla="*/ 219075 h 371475"/>
                          <a:gd name="connsiteX3" fmla="*/ 0 w 285750"/>
                          <a:gd name="connsiteY3" fmla="*/ 0 h 37147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85750" h="371475">
                            <a:moveTo>
                              <a:pt x="0" y="0"/>
                            </a:moveTo>
                            <a:lnTo>
                              <a:pt x="66675" y="371475"/>
                            </a:lnTo>
                            <a:lnTo>
                              <a:pt x="285750" y="219075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39576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416" name="Freeform: Shape 4043"/>
                      <p:cNvSpPr/>
                      <p:nvPr/>
                    </p:nvSpPr>
                    <p:spPr>
                      <a:xfrm>
                        <a:off x="7720014" y="7623172"/>
                        <a:ext cx="180975" cy="228600"/>
                      </a:xfrm>
                      <a:custGeom>
                        <a:avLst/>
                        <a:gdLst>
                          <a:gd name="connsiteX0" fmla="*/ 0 w 180975"/>
                          <a:gd name="connsiteY0" fmla="*/ 0 h 228600"/>
                          <a:gd name="connsiteX1" fmla="*/ 38100 w 180975"/>
                          <a:gd name="connsiteY1" fmla="*/ 228600 h 228600"/>
                          <a:gd name="connsiteX2" fmla="*/ 180975 w 180975"/>
                          <a:gd name="connsiteY2" fmla="*/ 47625 h 228600"/>
                          <a:gd name="connsiteX3" fmla="*/ 0 w 180975"/>
                          <a:gd name="connsiteY3" fmla="*/ 0 h 2286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80975" h="228600">
                            <a:moveTo>
                              <a:pt x="0" y="0"/>
                            </a:moveTo>
                            <a:lnTo>
                              <a:pt x="38100" y="228600"/>
                            </a:lnTo>
                            <a:lnTo>
                              <a:pt x="180975" y="47625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A88D6E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417" name="Freeform: Shape 4044"/>
                      <p:cNvSpPr/>
                      <p:nvPr/>
                    </p:nvSpPr>
                    <p:spPr>
                      <a:xfrm>
                        <a:off x="7900990" y="7566021"/>
                        <a:ext cx="85725" cy="104774"/>
                      </a:xfrm>
                      <a:custGeom>
                        <a:avLst/>
                        <a:gdLst>
                          <a:gd name="connsiteX0" fmla="*/ 0 w 85725"/>
                          <a:gd name="connsiteY0" fmla="*/ 104775 h 104775"/>
                          <a:gd name="connsiteX1" fmla="*/ 66675 w 85725"/>
                          <a:gd name="connsiteY1" fmla="*/ 104775 h 104775"/>
                          <a:gd name="connsiteX2" fmla="*/ 85725 w 85725"/>
                          <a:gd name="connsiteY2" fmla="*/ 0 h 104775"/>
                          <a:gd name="connsiteX3" fmla="*/ 0 w 85725"/>
                          <a:gd name="connsiteY3" fmla="*/ 104775 h 10477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85725" h="104775">
                            <a:moveTo>
                              <a:pt x="0" y="104775"/>
                            </a:moveTo>
                            <a:lnTo>
                              <a:pt x="66675" y="104775"/>
                            </a:lnTo>
                            <a:lnTo>
                              <a:pt x="85725" y="0"/>
                            </a:lnTo>
                            <a:lnTo>
                              <a:pt x="0" y="104775"/>
                            </a:lnTo>
                            <a:close/>
                          </a:path>
                        </a:pathLst>
                      </a:custGeom>
                      <a:solidFill>
                        <a:srgbClr val="5B3C42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418" name="Freeform: Shape 4045"/>
                      <p:cNvSpPr/>
                      <p:nvPr/>
                    </p:nvSpPr>
                    <p:spPr>
                      <a:xfrm>
                        <a:off x="7396165" y="13300069"/>
                        <a:ext cx="533400" cy="57149"/>
                      </a:xfrm>
                      <a:custGeom>
                        <a:avLst/>
                        <a:gdLst>
                          <a:gd name="connsiteX0" fmla="*/ 304800 w 533400"/>
                          <a:gd name="connsiteY0" fmla="*/ 0 h 57150"/>
                          <a:gd name="connsiteX1" fmla="*/ 0 w 533400"/>
                          <a:gd name="connsiteY1" fmla="*/ 57150 h 57150"/>
                          <a:gd name="connsiteX2" fmla="*/ 533400 w 533400"/>
                          <a:gd name="connsiteY2" fmla="*/ 28575 h 57150"/>
                          <a:gd name="connsiteX3" fmla="*/ 304800 w 533400"/>
                          <a:gd name="connsiteY3" fmla="*/ 0 h 5715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533400" h="57150">
                            <a:moveTo>
                              <a:pt x="304800" y="0"/>
                            </a:moveTo>
                            <a:lnTo>
                              <a:pt x="0" y="57150"/>
                            </a:lnTo>
                            <a:lnTo>
                              <a:pt x="533400" y="28575"/>
                            </a:lnTo>
                            <a:lnTo>
                              <a:pt x="304800" y="0"/>
                            </a:lnTo>
                            <a:close/>
                          </a:path>
                        </a:pathLst>
                      </a:custGeom>
                      <a:solidFill>
                        <a:srgbClr val="908B73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419" name="Freeform: Shape 4046"/>
                      <p:cNvSpPr/>
                      <p:nvPr/>
                    </p:nvSpPr>
                    <p:spPr>
                      <a:xfrm>
                        <a:off x="7758116" y="7756522"/>
                        <a:ext cx="323849" cy="161925"/>
                      </a:xfrm>
                      <a:custGeom>
                        <a:avLst/>
                        <a:gdLst>
                          <a:gd name="connsiteX0" fmla="*/ 0 w 323850"/>
                          <a:gd name="connsiteY0" fmla="*/ 95250 h 161925"/>
                          <a:gd name="connsiteX1" fmla="*/ 0 w 323850"/>
                          <a:gd name="connsiteY1" fmla="*/ 161925 h 161925"/>
                          <a:gd name="connsiteX2" fmla="*/ 323850 w 323850"/>
                          <a:gd name="connsiteY2" fmla="*/ 0 h 161925"/>
                          <a:gd name="connsiteX3" fmla="*/ 0 w 323850"/>
                          <a:gd name="connsiteY3" fmla="*/ 95250 h 16192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23850" h="161925">
                            <a:moveTo>
                              <a:pt x="0" y="95250"/>
                            </a:moveTo>
                            <a:lnTo>
                              <a:pt x="0" y="161925"/>
                            </a:lnTo>
                            <a:lnTo>
                              <a:pt x="323850" y="0"/>
                            </a:lnTo>
                            <a:lnTo>
                              <a:pt x="0" y="95250"/>
                            </a:lnTo>
                            <a:close/>
                          </a:path>
                        </a:pathLst>
                      </a:custGeom>
                      <a:solidFill>
                        <a:srgbClr val="C2A46C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420" name="Freeform: Shape 4047"/>
                      <p:cNvSpPr/>
                      <p:nvPr/>
                    </p:nvSpPr>
                    <p:spPr>
                      <a:xfrm>
                        <a:off x="7262813" y="9042396"/>
                        <a:ext cx="923925" cy="609600"/>
                      </a:xfrm>
                      <a:custGeom>
                        <a:avLst/>
                        <a:gdLst>
                          <a:gd name="connsiteX0" fmla="*/ 0 w 923925"/>
                          <a:gd name="connsiteY0" fmla="*/ 19050 h 609600"/>
                          <a:gd name="connsiteX1" fmla="*/ 523875 w 923925"/>
                          <a:gd name="connsiteY1" fmla="*/ 609600 h 609600"/>
                          <a:gd name="connsiteX2" fmla="*/ 923925 w 923925"/>
                          <a:gd name="connsiteY2" fmla="*/ 0 h 609600"/>
                          <a:gd name="connsiteX3" fmla="*/ 0 w 923925"/>
                          <a:gd name="connsiteY3" fmla="*/ 19050 h 6096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3925" h="609600">
                            <a:moveTo>
                              <a:pt x="0" y="19050"/>
                            </a:moveTo>
                            <a:lnTo>
                              <a:pt x="523875" y="609600"/>
                            </a:lnTo>
                            <a:lnTo>
                              <a:pt x="923925" y="0"/>
                            </a:lnTo>
                            <a:lnTo>
                              <a:pt x="0" y="19050"/>
                            </a:lnTo>
                            <a:close/>
                          </a:path>
                        </a:pathLst>
                      </a:custGeom>
                      <a:solidFill>
                        <a:srgbClr val="50707D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421" name="Freeform: Shape 4048"/>
                      <p:cNvSpPr/>
                      <p:nvPr/>
                    </p:nvSpPr>
                    <p:spPr>
                      <a:xfrm>
                        <a:off x="7900988" y="12023719"/>
                        <a:ext cx="247650" cy="476250"/>
                      </a:xfrm>
                      <a:custGeom>
                        <a:avLst/>
                        <a:gdLst>
                          <a:gd name="connsiteX0" fmla="*/ 47625 w 247650"/>
                          <a:gd name="connsiteY0" fmla="*/ 0 h 476250"/>
                          <a:gd name="connsiteX1" fmla="*/ 0 w 247650"/>
                          <a:gd name="connsiteY1" fmla="*/ 476250 h 476250"/>
                          <a:gd name="connsiteX2" fmla="*/ 247650 w 247650"/>
                          <a:gd name="connsiteY2" fmla="*/ 57150 h 476250"/>
                          <a:gd name="connsiteX3" fmla="*/ 47625 w 247650"/>
                          <a:gd name="connsiteY3" fmla="*/ 0 h 47625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47650" h="476250">
                            <a:moveTo>
                              <a:pt x="47625" y="0"/>
                            </a:moveTo>
                            <a:lnTo>
                              <a:pt x="0" y="476250"/>
                            </a:lnTo>
                            <a:lnTo>
                              <a:pt x="247650" y="57150"/>
                            </a:lnTo>
                            <a:lnTo>
                              <a:pt x="47625" y="0"/>
                            </a:lnTo>
                            <a:close/>
                          </a:path>
                        </a:pathLst>
                      </a:custGeom>
                      <a:solidFill>
                        <a:srgbClr val="C3955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422" name="Freeform: Shape 4049"/>
                      <p:cNvSpPr/>
                      <p:nvPr/>
                    </p:nvSpPr>
                    <p:spPr>
                      <a:xfrm>
                        <a:off x="7900988" y="7461247"/>
                        <a:ext cx="85725" cy="209551"/>
                      </a:xfrm>
                      <a:custGeom>
                        <a:avLst/>
                        <a:gdLst>
                          <a:gd name="connsiteX0" fmla="*/ 38100 w 85725"/>
                          <a:gd name="connsiteY0" fmla="*/ 0 h 209550"/>
                          <a:gd name="connsiteX1" fmla="*/ 0 w 85725"/>
                          <a:gd name="connsiteY1" fmla="*/ 209550 h 209550"/>
                          <a:gd name="connsiteX2" fmla="*/ 85725 w 85725"/>
                          <a:gd name="connsiteY2" fmla="*/ 104775 h 209550"/>
                          <a:gd name="connsiteX3" fmla="*/ 38100 w 85725"/>
                          <a:gd name="connsiteY3" fmla="*/ 0 h 20955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85725" h="209550">
                            <a:moveTo>
                              <a:pt x="38100" y="0"/>
                            </a:moveTo>
                            <a:lnTo>
                              <a:pt x="0" y="209550"/>
                            </a:lnTo>
                            <a:lnTo>
                              <a:pt x="85725" y="104775"/>
                            </a:lnTo>
                            <a:lnTo>
                              <a:pt x="38100" y="0"/>
                            </a:lnTo>
                            <a:close/>
                          </a:path>
                        </a:pathLst>
                      </a:custGeom>
                      <a:solidFill>
                        <a:srgbClr val="5D3E44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423" name="Freeform: Shape 4050"/>
                      <p:cNvSpPr/>
                      <p:nvPr/>
                    </p:nvSpPr>
                    <p:spPr>
                      <a:xfrm>
                        <a:off x="7786688" y="9042396"/>
                        <a:ext cx="533400" cy="1000124"/>
                      </a:xfrm>
                      <a:custGeom>
                        <a:avLst/>
                        <a:gdLst>
                          <a:gd name="connsiteX0" fmla="*/ 400050 w 533400"/>
                          <a:gd name="connsiteY0" fmla="*/ 0 h 1000125"/>
                          <a:gd name="connsiteX1" fmla="*/ 0 w 533400"/>
                          <a:gd name="connsiteY1" fmla="*/ 609600 h 1000125"/>
                          <a:gd name="connsiteX2" fmla="*/ 533400 w 533400"/>
                          <a:gd name="connsiteY2" fmla="*/ 1000125 h 1000125"/>
                          <a:gd name="connsiteX3" fmla="*/ 400050 w 533400"/>
                          <a:gd name="connsiteY3" fmla="*/ 0 h 100012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533400" h="1000125">
                            <a:moveTo>
                              <a:pt x="400050" y="0"/>
                            </a:moveTo>
                            <a:lnTo>
                              <a:pt x="0" y="609600"/>
                            </a:lnTo>
                            <a:lnTo>
                              <a:pt x="533400" y="1000125"/>
                            </a:lnTo>
                            <a:lnTo>
                              <a:pt x="400050" y="0"/>
                            </a:lnTo>
                            <a:close/>
                          </a:path>
                        </a:pathLst>
                      </a:custGeom>
                      <a:solidFill>
                        <a:srgbClr val="496571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424" name="Freeform: Shape 4051"/>
                      <p:cNvSpPr/>
                      <p:nvPr/>
                    </p:nvSpPr>
                    <p:spPr>
                      <a:xfrm>
                        <a:off x="7681913" y="11614144"/>
                        <a:ext cx="266700" cy="476250"/>
                      </a:xfrm>
                      <a:custGeom>
                        <a:avLst/>
                        <a:gdLst>
                          <a:gd name="connsiteX0" fmla="*/ 76200 w 266700"/>
                          <a:gd name="connsiteY0" fmla="*/ 0 h 476250"/>
                          <a:gd name="connsiteX1" fmla="*/ 0 w 266700"/>
                          <a:gd name="connsiteY1" fmla="*/ 476250 h 476250"/>
                          <a:gd name="connsiteX2" fmla="*/ 266700 w 266700"/>
                          <a:gd name="connsiteY2" fmla="*/ 409575 h 476250"/>
                          <a:gd name="connsiteX3" fmla="*/ 76200 w 266700"/>
                          <a:gd name="connsiteY3" fmla="*/ 0 h 47625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66700" h="476250">
                            <a:moveTo>
                              <a:pt x="76200" y="0"/>
                            </a:moveTo>
                            <a:lnTo>
                              <a:pt x="0" y="476250"/>
                            </a:lnTo>
                            <a:lnTo>
                              <a:pt x="266700" y="409575"/>
                            </a:lnTo>
                            <a:lnTo>
                              <a:pt x="76200" y="0"/>
                            </a:lnTo>
                            <a:close/>
                          </a:path>
                        </a:pathLst>
                      </a:custGeom>
                      <a:solidFill>
                        <a:srgbClr val="FDE177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425" name="Freeform: Shape 4052"/>
                      <p:cNvSpPr/>
                      <p:nvPr/>
                    </p:nvSpPr>
                    <p:spPr>
                      <a:xfrm>
                        <a:off x="7758114" y="11614144"/>
                        <a:ext cx="219075" cy="409576"/>
                      </a:xfrm>
                      <a:custGeom>
                        <a:avLst/>
                        <a:gdLst>
                          <a:gd name="connsiteX0" fmla="*/ 0 w 219075"/>
                          <a:gd name="connsiteY0" fmla="*/ 0 h 409575"/>
                          <a:gd name="connsiteX1" fmla="*/ 190500 w 219075"/>
                          <a:gd name="connsiteY1" fmla="*/ 409575 h 409575"/>
                          <a:gd name="connsiteX2" fmla="*/ 219075 w 219075"/>
                          <a:gd name="connsiteY2" fmla="*/ 28575 h 409575"/>
                          <a:gd name="connsiteX3" fmla="*/ 0 w 219075"/>
                          <a:gd name="connsiteY3" fmla="*/ 0 h 40957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19075" h="409575">
                            <a:moveTo>
                              <a:pt x="0" y="0"/>
                            </a:moveTo>
                            <a:lnTo>
                              <a:pt x="190500" y="409575"/>
                            </a:lnTo>
                            <a:lnTo>
                              <a:pt x="219075" y="28575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FAE27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426" name="Freeform: Shape 4053"/>
                      <p:cNvSpPr/>
                      <p:nvPr/>
                    </p:nvSpPr>
                    <p:spPr>
                      <a:xfrm>
                        <a:off x="7986713" y="6975472"/>
                        <a:ext cx="47625" cy="333375"/>
                      </a:xfrm>
                      <a:custGeom>
                        <a:avLst/>
                        <a:gdLst>
                          <a:gd name="connsiteX0" fmla="*/ 0 w 47625"/>
                          <a:gd name="connsiteY0" fmla="*/ 76200 h 333375"/>
                          <a:gd name="connsiteX1" fmla="*/ 19050 w 47625"/>
                          <a:gd name="connsiteY1" fmla="*/ 333375 h 333375"/>
                          <a:gd name="connsiteX2" fmla="*/ 47625 w 47625"/>
                          <a:gd name="connsiteY2" fmla="*/ 0 h 333375"/>
                          <a:gd name="connsiteX3" fmla="*/ 0 w 47625"/>
                          <a:gd name="connsiteY3" fmla="*/ 76200 h 33337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47625" h="333375">
                            <a:moveTo>
                              <a:pt x="0" y="76200"/>
                            </a:moveTo>
                            <a:lnTo>
                              <a:pt x="19050" y="333375"/>
                            </a:lnTo>
                            <a:lnTo>
                              <a:pt x="47625" y="0"/>
                            </a:lnTo>
                            <a:lnTo>
                              <a:pt x="0" y="76200"/>
                            </a:lnTo>
                            <a:close/>
                          </a:path>
                        </a:pathLst>
                      </a:custGeom>
                      <a:solidFill>
                        <a:srgbClr val="6B4D4E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427" name="Freeform: Shape 4054"/>
                      <p:cNvSpPr/>
                      <p:nvPr/>
                    </p:nvSpPr>
                    <p:spPr>
                      <a:xfrm>
                        <a:off x="7786688" y="6899272"/>
                        <a:ext cx="219075" cy="152400"/>
                      </a:xfrm>
                      <a:custGeom>
                        <a:avLst/>
                        <a:gdLst>
                          <a:gd name="connsiteX0" fmla="*/ 0 w 219075"/>
                          <a:gd name="connsiteY0" fmla="*/ 0 h 152400"/>
                          <a:gd name="connsiteX1" fmla="*/ 200025 w 219075"/>
                          <a:gd name="connsiteY1" fmla="*/ 152400 h 152400"/>
                          <a:gd name="connsiteX2" fmla="*/ 219075 w 219075"/>
                          <a:gd name="connsiteY2" fmla="*/ 38100 h 152400"/>
                          <a:gd name="connsiteX3" fmla="*/ 0 w 219075"/>
                          <a:gd name="connsiteY3" fmla="*/ 0 h 1524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19075" h="152400">
                            <a:moveTo>
                              <a:pt x="0" y="0"/>
                            </a:moveTo>
                            <a:lnTo>
                              <a:pt x="200025" y="152400"/>
                            </a:lnTo>
                            <a:lnTo>
                              <a:pt x="219075" y="3810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624B45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428" name="Freeform: Shape 4055"/>
                      <p:cNvSpPr/>
                      <p:nvPr/>
                    </p:nvSpPr>
                    <p:spPr>
                      <a:xfrm>
                        <a:off x="7672389" y="7023098"/>
                        <a:ext cx="314325" cy="219075"/>
                      </a:xfrm>
                      <a:custGeom>
                        <a:avLst/>
                        <a:gdLst>
                          <a:gd name="connsiteX0" fmla="*/ 0 w 314325"/>
                          <a:gd name="connsiteY0" fmla="*/ 0 h 219075"/>
                          <a:gd name="connsiteX1" fmla="*/ 285750 w 314325"/>
                          <a:gd name="connsiteY1" fmla="*/ 219075 h 219075"/>
                          <a:gd name="connsiteX2" fmla="*/ 314325 w 314325"/>
                          <a:gd name="connsiteY2" fmla="*/ 28575 h 219075"/>
                          <a:gd name="connsiteX3" fmla="*/ 0 w 314325"/>
                          <a:gd name="connsiteY3" fmla="*/ 0 h 21907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14325" h="219075">
                            <a:moveTo>
                              <a:pt x="0" y="0"/>
                            </a:moveTo>
                            <a:lnTo>
                              <a:pt x="285750" y="219075"/>
                            </a:lnTo>
                            <a:lnTo>
                              <a:pt x="314325" y="28575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29576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429" name="Freeform: Shape 4056"/>
                      <p:cNvSpPr/>
                      <p:nvPr/>
                    </p:nvSpPr>
                    <p:spPr>
                      <a:xfrm>
                        <a:off x="7758114" y="11299819"/>
                        <a:ext cx="219075" cy="342901"/>
                      </a:xfrm>
                      <a:custGeom>
                        <a:avLst/>
                        <a:gdLst>
                          <a:gd name="connsiteX0" fmla="*/ 171450 w 219075"/>
                          <a:gd name="connsiteY0" fmla="*/ 0 h 342900"/>
                          <a:gd name="connsiteX1" fmla="*/ 0 w 219075"/>
                          <a:gd name="connsiteY1" fmla="*/ 47625 h 342900"/>
                          <a:gd name="connsiteX2" fmla="*/ 219075 w 219075"/>
                          <a:gd name="connsiteY2" fmla="*/ 342900 h 342900"/>
                          <a:gd name="connsiteX3" fmla="*/ 171450 w 219075"/>
                          <a:gd name="connsiteY3" fmla="*/ 0 h 3429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19075" h="342900">
                            <a:moveTo>
                              <a:pt x="171450" y="0"/>
                            </a:moveTo>
                            <a:lnTo>
                              <a:pt x="0" y="47625"/>
                            </a:lnTo>
                            <a:lnTo>
                              <a:pt x="219075" y="342900"/>
                            </a:lnTo>
                            <a:lnTo>
                              <a:pt x="171450" y="0"/>
                            </a:lnTo>
                            <a:close/>
                          </a:path>
                        </a:pathLst>
                      </a:custGeom>
                      <a:solidFill>
                        <a:srgbClr val="FED963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430" name="Freeform: Shape 4057"/>
                      <p:cNvSpPr/>
                      <p:nvPr/>
                    </p:nvSpPr>
                    <p:spPr>
                      <a:xfrm>
                        <a:off x="7834313" y="13214343"/>
                        <a:ext cx="161926" cy="114300"/>
                      </a:xfrm>
                      <a:custGeom>
                        <a:avLst/>
                        <a:gdLst>
                          <a:gd name="connsiteX0" fmla="*/ 0 w 161925"/>
                          <a:gd name="connsiteY0" fmla="*/ 9525 h 114300"/>
                          <a:gd name="connsiteX1" fmla="*/ 95250 w 161925"/>
                          <a:gd name="connsiteY1" fmla="*/ 114300 h 114300"/>
                          <a:gd name="connsiteX2" fmla="*/ 161925 w 161925"/>
                          <a:gd name="connsiteY2" fmla="*/ 0 h 114300"/>
                          <a:gd name="connsiteX3" fmla="*/ 0 w 161925"/>
                          <a:gd name="connsiteY3" fmla="*/ 9525 h 1143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61925" h="114300">
                            <a:moveTo>
                              <a:pt x="0" y="9525"/>
                            </a:moveTo>
                            <a:lnTo>
                              <a:pt x="95250" y="114300"/>
                            </a:lnTo>
                            <a:lnTo>
                              <a:pt x="161925" y="0"/>
                            </a:lnTo>
                            <a:lnTo>
                              <a:pt x="0" y="9525"/>
                            </a:lnTo>
                            <a:close/>
                          </a:path>
                        </a:pathLst>
                      </a:custGeom>
                      <a:solidFill>
                        <a:srgbClr val="DDAA72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431" name="Freeform: Shape 4058"/>
                      <p:cNvSpPr/>
                      <p:nvPr/>
                    </p:nvSpPr>
                    <p:spPr>
                      <a:xfrm>
                        <a:off x="7986713" y="6937371"/>
                        <a:ext cx="47625" cy="114300"/>
                      </a:xfrm>
                      <a:custGeom>
                        <a:avLst/>
                        <a:gdLst>
                          <a:gd name="connsiteX0" fmla="*/ 19050 w 47625"/>
                          <a:gd name="connsiteY0" fmla="*/ 0 h 114300"/>
                          <a:gd name="connsiteX1" fmla="*/ 0 w 47625"/>
                          <a:gd name="connsiteY1" fmla="*/ 114300 h 114300"/>
                          <a:gd name="connsiteX2" fmla="*/ 47625 w 47625"/>
                          <a:gd name="connsiteY2" fmla="*/ 38100 h 114300"/>
                          <a:gd name="connsiteX3" fmla="*/ 19050 w 47625"/>
                          <a:gd name="connsiteY3" fmla="*/ 0 h 1143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47625" h="114300">
                            <a:moveTo>
                              <a:pt x="19050" y="0"/>
                            </a:moveTo>
                            <a:lnTo>
                              <a:pt x="0" y="114300"/>
                            </a:lnTo>
                            <a:lnTo>
                              <a:pt x="47625" y="38100"/>
                            </a:lnTo>
                            <a:lnTo>
                              <a:pt x="19050" y="0"/>
                            </a:lnTo>
                            <a:close/>
                          </a:path>
                        </a:pathLst>
                      </a:custGeom>
                      <a:solidFill>
                        <a:srgbClr val="634845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432" name="Freeform: Shape 4059"/>
                      <p:cNvSpPr/>
                      <p:nvPr/>
                    </p:nvSpPr>
                    <p:spPr>
                      <a:xfrm>
                        <a:off x="7939089" y="7308847"/>
                        <a:ext cx="76201" cy="152400"/>
                      </a:xfrm>
                      <a:custGeom>
                        <a:avLst/>
                        <a:gdLst>
                          <a:gd name="connsiteX0" fmla="*/ 66675 w 76200"/>
                          <a:gd name="connsiteY0" fmla="*/ 0 h 152400"/>
                          <a:gd name="connsiteX1" fmla="*/ 0 w 76200"/>
                          <a:gd name="connsiteY1" fmla="*/ 152400 h 152400"/>
                          <a:gd name="connsiteX2" fmla="*/ 76200 w 76200"/>
                          <a:gd name="connsiteY2" fmla="*/ 104775 h 152400"/>
                          <a:gd name="connsiteX3" fmla="*/ 66675 w 76200"/>
                          <a:gd name="connsiteY3" fmla="*/ 0 h 1524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76200" h="152400">
                            <a:moveTo>
                              <a:pt x="66675" y="0"/>
                            </a:moveTo>
                            <a:lnTo>
                              <a:pt x="0" y="152400"/>
                            </a:lnTo>
                            <a:lnTo>
                              <a:pt x="76200" y="104775"/>
                            </a:lnTo>
                            <a:lnTo>
                              <a:pt x="66675" y="0"/>
                            </a:lnTo>
                            <a:close/>
                          </a:path>
                        </a:pathLst>
                      </a:custGeom>
                      <a:solidFill>
                        <a:srgbClr val="593B43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433" name="Freeform: Shape 4060"/>
                      <p:cNvSpPr/>
                      <p:nvPr/>
                    </p:nvSpPr>
                    <p:spPr>
                      <a:xfrm>
                        <a:off x="7939089" y="7413622"/>
                        <a:ext cx="76201" cy="152400"/>
                      </a:xfrm>
                      <a:custGeom>
                        <a:avLst/>
                        <a:gdLst>
                          <a:gd name="connsiteX0" fmla="*/ 0 w 76200"/>
                          <a:gd name="connsiteY0" fmla="*/ 47625 h 152400"/>
                          <a:gd name="connsiteX1" fmla="*/ 47625 w 76200"/>
                          <a:gd name="connsiteY1" fmla="*/ 152400 h 152400"/>
                          <a:gd name="connsiteX2" fmla="*/ 76200 w 76200"/>
                          <a:gd name="connsiteY2" fmla="*/ 0 h 152400"/>
                          <a:gd name="connsiteX3" fmla="*/ 0 w 76200"/>
                          <a:gd name="connsiteY3" fmla="*/ 47625 h 1524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76200" h="152400">
                            <a:moveTo>
                              <a:pt x="0" y="47625"/>
                            </a:moveTo>
                            <a:lnTo>
                              <a:pt x="47625" y="152400"/>
                            </a:lnTo>
                            <a:lnTo>
                              <a:pt x="76200" y="0"/>
                            </a:lnTo>
                            <a:lnTo>
                              <a:pt x="0" y="47625"/>
                            </a:lnTo>
                            <a:close/>
                          </a:path>
                        </a:pathLst>
                      </a:custGeom>
                      <a:solidFill>
                        <a:srgbClr val="5A3B42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434" name="Freeform: Shape 4061"/>
                      <p:cNvSpPr/>
                      <p:nvPr/>
                    </p:nvSpPr>
                    <p:spPr>
                      <a:xfrm>
                        <a:off x="7758114" y="11347444"/>
                        <a:ext cx="219075" cy="295275"/>
                      </a:xfrm>
                      <a:custGeom>
                        <a:avLst/>
                        <a:gdLst>
                          <a:gd name="connsiteX0" fmla="*/ 0 w 219075"/>
                          <a:gd name="connsiteY0" fmla="*/ 0 h 295275"/>
                          <a:gd name="connsiteX1" fmla="*/ 0 w 219075"/>
                          <a:gd name="connsiteY1" fmla="*/ 266700 h 295275"/>
                          <a:gd name="connsiteX2" fmla="*/ 219075 w 219075"/>
                          <a:gd name="connsiteY2" fmla="*/ 295275 h 295275"/>
                          <a:gd name="connsiteX3" fmla="*/ 0 w 219075"/>
                          <a:gd name="connsiteY3" fmla="*/ 0 h 29527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19075" h="295275">
                            <a:moveTo>
                              <a:pt x="0" y="0"/>
                            </a:moveTo>
                            <a:lnTo>
                              <a:pt x="0" y="266700"/>
                            </a:lnTo>
                            <a:lnTo>
                              <a:pt x="219075" y="295275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FED96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435" name="Freeform: Shape 4062"/>
                      <p:cNvSpPr/>
                      <p:nvPr/>
                    </p:nvSpPr>
                    <p:spPr>
                      <a:xfrm>
                        <a:off x="7672389" y="6899272"/>
                        <a:ext cx="314325" cy="152400"/>
                      </a:xfrm>
                      <a:custGeom>
                        <a:avLst/>
                        <a:gdLst>
                          <a:gd name="connsiteX0" fmla="*/ 114300 w 314325"/>
                          <a:gd name="connsiteY0" fmla="*/ 0 h 152400"/>
                          <a:gd name="connsiteX1" fmla="*/ 0 w 314325"/>
                          <a:gd name="connsiteY1" fmla="*/ 123825 h 152400"/>
                          <a:gd name="connsiteX2" fmla="*/ 314325 w 314325"/>
                          <a:gd name="connsiteY2" fmla="*/ 152400 h 152400"/>
                          <a:gd name="connsiteX3" fmla="*/ 114300 w 314325"/>
                          <a:gd name="connsiteY3" fmla="*/ 0 h 1524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14325" h="152400">
                            <a:moveTo>
                              <a:pt x="114300" y="0"/>
                            </a:moveTo>
                            <a:lnTo>
                              <a:pt x="0" y="123825"/>
                            </a:lnTo>
                            <a:lnTo>
                              <a:pt x="314325" y="152400"/>
                            </a:lnTo>
                            <a:lnTo>
                              <a:pt x="114300" y="0"/>
                            </a:lnTo>
                            <a:close/>
                          </a:path>
                        </a:pathLst>
                      </a:custGeom>
                      <a:solidFill>
                        <a:srgbClr val="AA8D71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436" name="Freeform: Shape 4063"/>
                      <p:cNvSpPr/>
                      <p:nvPr/>
                    </p:nvSpPr>
                    <p:spPr>
                      <a:xfrm>
                        <a:off x="7377114" y="9651995"/>
                        <a:ext cx="942976" cy="704849"/>
                      </a:xfrm>
                      <a:custGeom>
                        <a:avLst/>
                        <a:gdLst>
                          <a:gd name="connsiteX0" fmla="*/ 409575 w 942975"/>
                          <a:gd name="connsiteY0" fmla="*/ 0 h 704850"/>
                          <a:gd name="connsiteX1" fmla="*/ 0 w 942975"/>
                          <a:gd name="connsiteY1" fmla="*/ 704850 h 704850"/>
                          <a:gd name="connsiteX2" fmla="*/ 942975 w 942975"/>
                          <a:gd name="connsiteY2" fmla="*/ 390525 h 704850"/>
                          <a:gd name="connsiteX3" fmla="*/ 409575 w 942975"/>
                          <a:gd name="connsiteY3" fmla="*/ 0 h 70485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42975" h="704850">
                            <a:moveTo>
                              <a:pt x="409575" y="0"/>
                            </a:moveTo>
                            <a:lnTo>
                              <a:pt x="0" y="704850"/>
                            </a:lnTo>
                            <a:lnTo>
                              <a:pt x="942975" y="390525"/>
                            </a:lnTo>
                            <a:lnTo>
                              <a:pt x="409575" y="0"/>
                            </a:lnTo>
                            <a:close/>
                          </a:path>
                        </a:pathLst>
                      </a:custGeom>
                      <a:solidFill>
                        <a:srgbClr val="777C4C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437" name="Freeform: Shape 4064"/>
                      <p:cNvSpPr/>
                      <p:nvPr/>
                    </p:nvSpPr>
                    <p:spPr>
                      <a:xfrm>
                        <a:off x="8186738" y="9042396"/>
                        <a:ext cx="333375" cy="1000124"/>
                      </a:xfrm>
                      <a:custGeom>
                        <a:avLst/>
                        <a:gdLst>
                          <a:gd name="connsiteX0" fmla="*/ 0 w 333375"/>
                          <a:gd name="connsiteY0" fmla="*/ 0 h 1000125"/>
                          <a:gd name="connsiteX1" fmla="*/ 133350 w 333375"/>
                          <a:gd name="connsiteY1" fmla="*/ 1000125 h 1000125"/>
                          <a:gd name="connsiteX2" fmla="*/ 333375 w 333375"/>
                          <a:gd name="connsiteY2" fmla="*/ 9525 h 1000125"/>
                          <a:gd name="connsiteX3" fmla="*/ 0 w 333375"/>
                          <a:gd name="connsiteY3" fmla="*/ 0 h 100012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33375" h="1000125">
                            <a:moveTo>
                              <a:pt x="0" y="0"/>
                            </a:moveTo>
                            <a:lnTo>
                              <a:pt x="133350" y="1000125"/>
                            </a:lnTo>
                            <a:lnTo>
                              <a:pt x="333375" y="9525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7847A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438" name="Freeform: Shape 4065"/>
                      <p:cNvSpPr/>
                      <p:nvPr/>
                    </p:nvSpPr>
                    <p:spPr>
                      <a:xfrm>
                        <a:off x="7900988" y="7670796"/>
                        <a:ext cx="180975" cy="85725"/>
                      </a:xfrm>
                      <a:custGeom>
                        <a:avLst/>
                        <a:gdLst>
                          <a:gd name="connsiteX0" fmla="*/ 66675 w 180975"/>
                          <a:gd name="connsiteY0" fmla="*/ 0 h 85725"/>
                          <a:gd name="connsiteX1" fmla="*/ 0 w 180975"/>
                          <a:gd name="connsiteY1" fmla="*/ 0 h 85725"/>
                          <a:gd name="connsiteX2" fmla="*/ 180975 w 180975"/>
                          <a:gd name="connsiteY2" fmla="*/ 85725 h 85725"/>
                          <a:gd name="connsiteX3" fmla="*/ 66675 w 180975"/>
                          <a:gd name="connsiteY3" fmla="*/ 0 h 8572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80975" h="85725">
                            <a:moveTo>
                              <a:pt x="66675" y="0"/>
                            </a:moveTo>
                            <a:lnTo>
                              <a:pt x="0" y="0"/>
                            </a:lnTo>
                            <a:lnTo>
                              <a:pt x="180975" y="85725"/>
                            </a:lnTo>
                            <a:lnTo>
                              <a:pt x="66675" y="0"/>
                            </a:lnTo>
                            <a:close/>
                          </a:path>
                        </a:pathLst>
                      </a:custGeom>
                      <a:solidFill>
                        <a:srgbClr val="C7A46A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439" name="Freeform: Shape 4066"/>
                      <p:cNvSpPr/>
                      <p:nvPr/>
                    </p:nvSpPr>
                    <p:spPr>
                      <a:xfrm>
                        <a:off x="7872414" y="12957169"/>
                        <a:ext cx="123824" cy="257174"/>
                      </a:xfrm>
                      <a:custGeom>
                        <a:avLst/>
                        <a:gdLst>
                          <a:gd name="connsiteX0" fmla="*/ 57150 w 123825"/>
                          <a:gd name="connsiteY0" fmla="*/ 0 h 257175"/>
                          <a:gd name="connsiteX1" fmla="*/ 0 w 123825"/>
                          <a:gd name="connsiteY1" fmla="*/ 209550 h 257175"/>
                          <a:gd name="connsiteX2" fmla="*/ 123825 w 123825"/>
                          <a:gd name="connsiteY2" fmla="*/ 257175 h 257175"/>
                          <a:gd name="connsiteX3" fmla="*/ 57150 w 123825"/>
                          <a:gd name="connsiteY3" fmla="*/ 0 h 25717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23825" h="257175">
                            <a:moveTo>
                              <a:pt x="57150" y="0"/>
                            </a:moveTo>
                            <a:lnTo>
                              <a:pt x="0" y="209550"/>
                            </a:lnTo>
                            <a:lnTo>
                              <a:pt x="123825" y="257175"/>
                            </a:lnTo>
                            <a:lnTo>
                              <a:pt x="57150" y="0"/>
                            </a:lnTo>
                            <a:close/>
                          </a:path>
                        </a:pathLst>
                      </a:custGeom>
                      <a:solidFill>
                        <a:srgbClr val="DEA96B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440" name="Freeform: Shape 4067"/>
                      <p:cNvSpPr/>
                      <p:nvPr/>
                    </p:nvSpPr>
                    <p:spPr>
                      <a:xfrm>
                        <a:off x="7834313" y="13166720"/>
                        <a:ext cx="161926" cy="57149"/>
                      </a:xfrm>
                      <a:custGeom>
                        <a:avLst/>
                        <a:gdLst>
                          <a:gd name="connsiteX0" fmla="*/ 38100 w 161925"/>
                          <a:gd name="connsiteY0" fmla="*/ 0 h 57150"/>
                          <a:gd name="connsiteX1" fmla="*/ 0 w 161925"/>
                          <a:gd name="connsiteY1" fmla="*/ 57150 h 57150"/>
                          <a:gd name="connsiteX2" fmla="*/ 161925 w 161925"/>
                          <a:gd name="connsiteY2" fmla="*/ 47625 h 57150"/>
                          <a:gd name="connsiteX3" fmla="*/ 38100 w 161925"/>
                          <a:gd name="connsiteY3" fmla="*/ 0 h 5715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61925" h="57150">
                            <a:moveTo>
                              <a:pt x="38100" y="0"/>
                            </a:moveTo>
                            <a:lnTo>
                              <a:pt x="0" y="57150"/>
                            </a:lnTo>
                            <a:lnTo>
                              <a:pt x="161925" y="47625"/>
                            </a:lnTo>
                            <a:lnTo>
                              <a:pt x="38100" y="0"/>
                            </a:lnTo>
                            <a:close/>
                          </a:path>
                        </a:pathLst>
                      </a:custGeom>
                      <a:solidFill>
                        <a:srgbClr val="DFA972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441" name="Freeform: Shape 4068"/>
                      <p:cNvSpPr/>
                      <p:nvPr/>
                    </p:nvSpPr>
                    <p:spPr>
                      <a:xfrm>
                        <a:off x="7758114" y="6680197"/>
                        <a:ext cx="247650" cy="257174"/>
                      </a:xfrm>
                      <a:custGeom>
                        <a:avLst/>
                        <a:gdLst>
                          <a:gd name="connsiteX0" fmla="*/ 0 w 247650"/>
                          <a:gd name="connsiteY0" fmla="*/ 0 h 257175"/>
                          <a:gd name="connsiteX1" fmla="*/ 28575 w 247650"/>
                          <a:gd name="connsiteY1" fmla="*/ 219075 h 257175"/>
                          <a:gd name="connsiteX2" fmla="*/ 247650 w 247650"/>
                          <a:gd name="connsiteY2" fmla="*/ 257175 h 257175"/>
                          <a:gd name="connsiteX3" fmla="*/ 0 w 247650"/>
                          <a:gd name="connsiteY3" fmla="*/ 0 h 25717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47650" h="257175">
                            <a:moveTo>
                              <a:pt x="0" y="0"/>
                            </a:moveTo>
                            <a:lnTo>
                              <a:pt x="28575" y="219075"/>
                            </a:lnTo>
                            <a:lnTo>
                              <a:pt x="247650" y="257175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5F4843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442" name="Freeform: Shape 4069"/>
                      <p:cNvSpPr/>
                      <p:nvPr/>
                    </p:nvSpPr>
                    <p:spPr>
                      <a:xfrm>
                        <a:off x="7958139" y="7051671"/>
                        <a:ext cx="47625" cy="257174"/>
                      </a:xfrm>
                      <a:custGeom>
                        <a:avLst/>
                        <a:gdLst>
                          <a:gd name="connsiteX0" fmla="*/ 28575 w 47625"/>
                          <a:gd name="connsiteY0" fmla="*/ 0 h 257175"/>
                          <a:gd name="connsiteX1" fmla="*/ 0 w 47625"/>
                          <a:gd name="connsiteY1" fmla="*/ 190500 h 257175"/>
                          <a:gd name="connsiteX2" fmla="*/ 47625 w 47625"/>
                          <a:gd name="connsiteY2" fmla="*/ 257175 h 257175"/>
                          <a:gd name="connsiteX3" fmla="*/ 28575 w 47625"/>
                          <a:gd name="connsiteY3" fmla="*/ 0 h 25717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47625" h="257175">
                            <a:moveTo>
                              <a:pt x="28575" y="0"/>
                            </a:moveTo>
                            <a:lnTo>
                              <a:pt x="0" y="190500"/>
                            </a:lnTo>
                            <a:lnTo>
                              <a:pt x="47625" y="257175"/>
                            </a:lnTo>
                            <a:lnTo>
                              <a:pt x="28575" y="0"/>
                            </a:lnTo>
                            <a:close/>
                          </a:path>
                        </a:pathLst>
                      </a:custGeom>
                      <a:solidFill>
                        <a:srgbClr val="A18269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443" name="Freeform: Shape 4070"/>
                      <p:cNvSpPr/>
                      <p:nvPr/>
                    </p:nvSpPr>
                    <p:spPr>
                      <a:xfrm>
                        <a:off x="7939089" y="7242174"/>
                        <a:ext cx="66675" cy="219075"/>
                      </a:xfrm>
                      <a:custGeom>
                        <a:avLst/>
                        <a:gdLst>
                          <a:gd name="connsiteX0" fmla="*/ 19050 w 66675"/>
                          <a:gd name="connsiteY0" fmla="*/ 0 h 219075"/>
                          <a:gd name="connsiteX1" fmla="*/ 0 w 66675"/>
                          <a:gd name="connsiteY1" fmla="*/ 219075 h 219075"/>
                          <a:gd name="connsiteX2" fmla="*/ 66675 w 66675"/>
                          <a:gd name="connsiteY2" fmla="*/ 66675 h 219075"/>
                          <a:gd name="connsiteX3" fmla="*/ 19050 w 66675"/>
                          <a:gd name="connsiteY3" fmla="*/ 0 h 21907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66675" h="219075">
                            <a:moveTo>
                              <a:pt x="19050" y="0"/>
                            </a:moveTo>
                            <a:lnTo>
                              <a:pt x="0" y="219075"/>
                            </a:lnTo>
                            <a:lnTo>
                              <a:pt x="66675" y="66675"/>
                            </a:lnTo>
                            <a:lnTo>
                              <a:pt x="19050" y="0"/>
                            </a:lnTo>
                            <a:close/>
                          </a:path>
                        </a:pathLst>
                      </a:custGeom>
                      <a:solidFill>
                        <a:srgbClr val="5D3C45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444" name="Freeform: Shape 4071"/>
                      <p:cNvSpPr/>
                      <p:nvPr/>
                    </p:nvSpPr>
                    <p:spPr>
                      <a:xfrm>
                        <a:off x="7758114" y="7670797"/>
                        <a:ext cx="323849" cy="180975"/>
                      </a:xfrm>
                      <a:custGeom>
                        <a:avLst/>
                        <a:gdLst>
                          <a:gd name="connsiteX0" fmla="*/ 142875 w 323850"/>
                          <a:gd name="connsiteY0" fmla="*/ 0 h 180975"/>
                          <a:gd name="connsiteX1" fmla="*/ 0 w 323850"/>
                          <a:gd name="connsiteY1" fmla="*/ 180975 h 180975"/>
                          <a:gd name="connsiteX2" fmla="*/ 323850 w 323850"/>
                          <a:gd name="connsiteY2" fmla="*/ 85725 h 180975"/>
                          <a:gd name="connsiteX3" fmla="*/ 142875 w 323850"/>
                          <a:gd name="connsiteY3" fmla="*/ 0 h 18097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23850" h="180975">
                            <a:moveTo>
                              <a:pt x="142875" y="0"/>
                            </a:moveTo>
                            <a:lnTo>
                              <a:pt x="0" y="180975"/>
                            </a:lnTo>
                            <a:lnTo>
                              <a:pt x="323850" y="85725"/>
                            </a:lnTo>
                            <a:lnTo>
                              <a:pt x="142875" y="0"/>
                            </a:lnTo>
                            <a:close/>
                          </a:path>
                        </a:pathLst>
                      </a:custGeom>
                      <a:solidFill>
                        <a:srgbClr val="C5A169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445" name="Freeform: Shape 4072"/>
                      <p:cNvSpPr/>
                      <p:nvPr/>
                    </p:nvSpPr>
                    <p:spPr>
                      <a:xfrm>
                        <a:off x="7377114" y="10042522"/>
                        <a:ext cx="971550" cy="409576"/>
                      </a:xfrm>
                      <a:custGeom>
                        <a:avLst/>
                        <a:gdLst>
                          <a:gd name="connsiteX0" fmla="*/ 942975 w 971550"/>
                          <a:gd name="connsiteY0" fmla="*/ 0 h 409575"/>
                          <a:gd name="connsiteX1" fmla="*/ 0 w 971550"/>
                          <a:gd name="connsiteY1" fmla="*/ 314325 h 409575"/>
                          <a:gd name="connsiteX2" fmla="*/ 971550 w 971550"/>
                          <a:gd name="connsiteY2" fmla="*/ 409575 h 409575"/>
                          <a:gd name="connsiteX3" fmla="*/ 942975 w 971550"/>
                          <a:gd name="connsiteY3" fmla="*/ 0 h 40957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71550" h="409575">
                            <a:moveTo>
                              <a:pt x="942975" y="0"/>
                            </a:moveTo>
                            <a:lnTo>
                              <a:pt x="0" y="314325"/>
                            </a:lnTo>
                            <a:lnTo>
                              <a:pt x="971550" y="409575"/>
                            </a:lnTo>
                            <a:lnTo>
                              <a:pt x="942975" y="0"/>
                            </a:lnTo>
                            <a:close/>
                          </a:path>
                        </a:pathLst>
                      </a:custGeom>
                      <a:solidFill>
                        <a:srgbClr val="676E4F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446" name="Freeform: Shape 4073"/>
                      <p:cNvSpPr/>
                      <p:nvPr/>
                    </p:nvSpPr>
                    <p:spPr>
                      <a:xfrm>
                        <a:off x="7396163" y="8318497"/>
                        <a:ext cx="838200" cy="723899"/>
                      </a:xfrm>
                      <a:custGeom>
                        <a:avLst/>
                        <a:gdLst>
                          <a:gd name="connsiteX0" fmla="*/ 0 w 838200"/>
                          <a:gd name="connsiteY0" fmla="*/ 0 h 723900"/>
                          <a:gd name="connsiteX1" fmla="*/ 790575 w 838200"/>
                          <a:gd name="connsiteY1" fmla="*/ 723900 h 723900"/>
                          <a:gd name="connsiteX2" fmla="*/ 838200 w 838200"/>
                          <a:gd name="connsiteY2" fmla="*/ 628650 h 723900"/>
                          <a:gd name="connsiteX3" fmla="*/ 0 w 838200"/>
                          <a:gd name="connsiteY3" fmla="*/ 0 h 7239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838200" h="723900">
                            <a:moveTo>
                              <a:pt x="0" y="0"/>
                            </a:moveTo>
                            <a:lnTo>
                              <a:pt x="790575" y="723900"/>
                            </a:lnTo>
                            <a:lnTo>
                              <a:pt x="838200" y="62865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4A438E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447" name="Freeform: Shape 4074"/>
                      <p:cNvSpPr/>
                      <p:nvPr/>
                    </p:nvSpPr>
                    <p:spPr>
                      <a:xfrm>
                        <a:off x="7900988" y="12080871"/>
                        <a:ext cx="247650" cy="876300"/>
                      </a:xfrm>
                      <a:custGeom>
                        <a:avLst/>
                        <a:gdLst>
                          <a:gd name="connsiteX0" fmla="*/ 0 w 247650"/>
                          <a:gd name="connsiteY0" fmla="*/ 419100 h 876300"/>
                          <a:gd name="connsiteX1" fmla="*/ 28575 w 247650"/>
                          <a:gd name="connsiteY1" fmla="*/ 876300 h 876300"/>
                          <a:gd name="connsiteX2" fmla="*/ 247650 w 247650"/>
                          <a:gd name="connsiteY2" fmla="*/ 0 h 876300"/>
                          <a:gd name="connsiteX3" fmla="*/ 0 w 247650"/>
                          <a:gd name="connsiteY3" fmla="*/ 419100 h 8763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47650" h="876300">
                            <a:moveTo>
                              <a:pt x="0" y="419100"/>
                            </a:moveTo>
                            <a:lnTo>
                              <a:pt x="28575" y="876300"/>
                            </a:lnTo>
                            <a:lnTo>
                              <a:pt x="247650" y="0"/>
                            </a:lnTo>
                            <a:lnTo>
                              <a:pt x="0" y="419100"/>
                            </a:lnTo>
                            <a:close/>
                          </a:path>
                        </a:pathLst>
                      </a:custGeom>
                      <a:solidFill>
                        <a:srgbClr val="C9954F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448" name="Freeform: Shape 4075"/>
                      <p:cNvSpPr/>
                      <p:nvPr/>
                    </p:nvSpPr>
                    <p:spPr>
                      <a:xfrm>
                        <a:off x="7948613" y="11642722"/>
                        <a:ext cx="133350" cy="381000"/>
                      </a:xfrm>
                      <a:custGeom>
                        <a:avLst/>
                        <a:gdLst>
                          <a:gd name="connsiteX0" fmla="*/ 28575 w 133350"/>
                          <a:gd name="connsiteY0" fmla="*/ 0 h 381000"/>
                          <a:gd name="connsiteX1" fmla="*/ 0 w 133350"/>
                          <a:gd name="connsiteY1" fmla="*/ 381000 h 381000"/>
                          <a:gd name="connsiteX2" fmla="*/ 133350 w 133350"/>
                          <a:gd name="connsiteY2" fmla="*/ 66675 h 381000"/>
                          <a:gd name="connsiteX3" fmla="*/ 28575 w 133350"/>
                          <a:gd name="connsiteY3" fmla="*/ 0 h 3810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33350" h="381000">
                            <a:moveTo>
                              <a:pt x="28575" y="0"/>
                            </a:moveTo>
                            <a:lnTo>
                              <a:pt x="0" y="381000"/>
                            </a:lnTo>
                            <a:lnTo>
                              <a:pt x="133350" y="66675"/>
                            </a:lnTo>
                            <a:lnTo>
                              <a:pt x="28575" y="0"/>
                            </a:lnTo>
                            <a:close/>
                          </a:path>
                        </a:pathLst>
                      </a:custGeom>
                      <a:solidFill>
                        <a:srgbClr val="BE915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449" name="Freeform: Shape 4076"/>
                      <p:cNvSpPr/>
                      <p:nvPr/>
                    </p:nvSpPr>
                    <p:spPr>
                      <a:xfrm>
                        <a:off x="7929563" y="11299821"/>
                        <a:ext cx="152400" cy="409576"/>
                      </a:xfrm>
                      <a:custGeom>
                        <a:avLst/>
                        <a:gdLst>
                          <a:gd name="connsiteX0" fmla="*/ 0 w 152400"/>
                          <a:gd name="connsiteY0" fmla="*/ 0 h 409575"/>
                          <a:gd name="connsiteX1" fmla="*/ 47625 w 152400"/>
                          <a:gd name="connsiteY1" fmla="*/ 342900 h 409575"/>
                          <a:gd name="connsiteX2" fmla="*/ 152400 w 152400"/>
                          <a:gd name="connsiteY2" fmla="*/ 409575 h 409575"/>
                          <a:gd name="connsiteX3" fmla="*/ 0 w 152400"/>
                          <a:gd name="connsiteY3" fmla="*/ 0 h 40957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52400" h="409575">
                            <a:moveTo>
                              <a:pt x="0" y="0"/>
                            </a:moveTo>
                            <a:lnTo>
                              <a:pt x="47625" y="342900"/>
                            </a:lnTo>
                            <a:lnTo>
                              <a:pt x="152400" y="409575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5895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450" name="Freeform: Shape 4077"/>
                      <p:cNvSpPr/>
                      <p:nvPr/>
                    </p:nvSpPr>
                    <p:spPr>
                      <a:xfrm>
                        <a:off x="7767638" y="10880722"/>
                        <a:ext cx="466725" cy="419100"/>
                      </a:xfrm>
                      <a:custGeom>
                        <a:avLst/>
                        <a:gdLst>
                          <a:gd name="connsiteX0" fmla="*/ 0 w 466725"/>
                          <a:gd name="connsiteY0" fmla="*/ 295275 h 419100"/>
                          <a:gd name="connsiteX1" fmla="*/ 161925 w 466725"/>
                          <a:gd name="connsiteY1" fmla="*/ 419100 h 419100"/>
                          <a:gd name="connsiteX2" fmla="*/ 466725 w 466725"/>
                          <a:gd name="connsiteY2" fmla="*/ 0 h 419100"/>
                          <a:gd name="connsiteX3" fmla="*/ 0 w 466725"/>
                          <a:gd name="connsiteY3" fmla="*/ 295275 h 4191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466725" h="419100">
                            <a:moveTo>
                              <a:pt x="0" y="295275"/>
                            </a:moveTo>
                            <a:lnTo>
                              <a:pt x="161925" y="419100"/>
                            </a:lnTo>
                            <a:lnTo>
                              <a:pt x="466725" y="0"/>
                            </a:lnTo>
                            <a:lnTo>
                              <a:pt x="0" y="295275"/>
                            </a:lnTo>
                            <a:close/>
                          </a:path>
                        </a:pathLst>
                      </a:custGeom>
                      <a:solidFill>
                        <a:srgbClr val="D8A552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451" name="Freeform: Shape 4078"/>
                      <p:cNvSpPr/>
                      <p:nvPr/>
                    </p:nvSpPr>
                    <p:spPr>
                      <a:xfrm>
                        <a:off x="7262817" y="8318497"/>
                        <a:ext cx="923925" cy="742951"/>
                      </a:xfrm>
                      <a:custGeom>
                        <a:avLst/>
                        <a:gdLst>
                          <a:gd name="connsiteX0" fmla="*/ 133350 w 923925"/>
                          <a:gd name="connsiteY0" fmla="*/ 0 h 742950"/>
                          <a:gd name="connsiteX1" fmla="*/ 0 w 923925"/>
                          <a:gd name="connsiteY1" fmla="*/ 742950 h 742950"/>
                          <a:gd name="connsiteX2" fmla="*/ 923925 w 923925"/>
                          <a:gd name="connsiteY2" fmla="*/ 723900 h 742950"/>
                          <a:gd name="connsiteX3" fmla="*/ 133350 w 923925"/>
                          <a:gd name="connsiteY3" fmla="*/ 0 h 74295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3925" h="742950">
                            <a:moveTo>
                              <a:pt x="133350" y="0"/>
                            </a:moveTo>
                            <a:lnTo>
                              <a:pt x="0" y="742950"/>
                            </a:lnTo>
                            <a:lnTo>
                              <a:pt x="923925" y="723900"/>
                            </a:lnTo>
                            <a:lnTo>
                              <a:pt x="133350" y="0"/>
                            </a:lnTo>
                            <a:close/>
                          </a:path>
                        </a:pathLst>
                      </a:custGeom>
                      <a:solidFill>
                        <a:srgbClr val="4C438C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452" name="Freeform: Shape 4079"/>
                      <p:cNvSpPr/>
                      <p:nvPr/>
                    </p:nvSpPr>
                    <p:spPr>
                      <a:xfrm>
                        <a:off x="7377117" y="10356848"/>
                        <a:ext cx="971550" cy="523874"/>
                      </a:xfrm>
                      <a:custGeom>
                        <a:avLst/>
                        <a:gdLst>
                          <a:gd name="connsiteX0" fmla="*/ 0 w 971550"/>
                          <a:gd name="connsiteY0" fmla="*/ 0 h 523875"/>
                          <a:gd name="connsiteX1" fmla="*/ 857250 w 971550"/>
                          <a:gd name="connsiteY1" fmla="*/ 523875 h 523875"/>
                          <a:gd name="connsiteX2" fmla="*/ 971550 w 971550"/>
                          <a:gd name="connsiteY2" fmla="*/ 95250 h 523875"/>
                          <a:gd name="connsiteX3" fmla="*/ 0 w 971550"/>
                          <a:gd name="connsiteY3" fmla="*/ 0 h 52387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71550" h="523875">
                            <a:moveTo>
                              <a:pt x="0" y="0"/>
                            </a:moveTo>
                            <a:lnTo>
                              <a:pt x="857250" y="523875"/>
                            </a:lnTo>
                            <a:lnTo>
                              <a:pt x="971550" y="9525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666E4E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453" name="Freeform: Shape 4080"/>
                      <p:cNvSpPr/>
                      <p:nvPr/>
                    </p:nvSpPr>
                    <p:spPr>
                      <a:xfrm>
                        <a:off x="7929567" y="10880722"/>
                        <a:ext cx="304800" cy="828675"/>
                      </a:xfrm>
                      <a:custGeom>
                        <a:avLst/>
                        <a:gdLst>
                          <a:gd name="connsiteX0" fmla="*/ 0 w 304800"/>
                          <a:gd name="connsiteY0" fmla="*/ 419100 h 828675"/>
                          <a:gd name="connsiteX1" fmla="*/ 152400 w 304800"/>
                          <a:gd name="connsiteY1" fmla="*/ 828675 h 828675"/>
                          <a:gd name="connsiteX2" fmla="*/ 304800 w 304800"/>
                          <a:gd name="connsiteY2" fmla="*/ 0 h 828675"/>
                          <a:gd name="connsiteX3" fmla="*/ 0 w 304800"/>
                          <a:gd name="connsiteY3" fmla="*/ 419100 h 82867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04800" h="828675">
                            <a:moveTo>
                              <a:pt x="0" y="419100"/>
                            </a:moveTo>
                            <a:lnTo>
                              <a:pt x="152400" y="828675"/>
                            </a:lnTo>
                            <a:lnTo>
                              <a:pt x="304800" y="0"/>
                            </a:lnTo>
                            <a:lnTo>
                              <a:pt x="0" y="419100"/>
                            </a:lnTo>
                            <a:close/>
                          </a:path>
                        </a:pathLst>
                      </a:custGeom>
                      <a:solidFill>
                        <a:srgbClr val="B78959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454" name="Freeform: Shape 4081"/>
                      <p:cNvSpPr/>
                      <p:nvPr/>
                    </p:nvSpPr>
                    <p:spPr>
                      <a:xfrm>
                        <a:off x="7396167" y="8318497"/>
                        <a:ext cx="847726" cy="628650"/>
                      </a:xfrm>
                      <a:custGeom>
                        <a:avLst/>
                        <a:gdLst>
                          <a:gd name="connsiteX0" fmla="*/ 0 w 847725"/>
                          <a:gd name="connsiteY0" fmla="*/ 0 h 628650"/>
                          <a:gd name="connsiteX1" fmla="*/ 838200 w 847725"/>
                          <a:gd name="connsiteY1" fmla="*/ 628650 h 628650"/>
                          <a:gd name="connsiteX2" fmla="*/ 847725 w 847725"/>
                          <a:gd name="connsiteY2" fmla="*/ 0 h 628650"/>
                          <a:gd name="connsiteX3" fmla="*/ 0 w 847725"/>
                          <a:gd name="connsiteY3" fmla="*/ 0 h 62865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847725" h="628650">
                            <a:moveTo>
                              <a:pt x="0" y="0"/>
                            </a:moveTo>
                            <a:lnTo>
                              <a:pt x="838200" y="628650"/>
                            </a:lnTo>
                            <a:lnTo>
                              <a:pt x="847725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523C91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455" name="Freeform: Shape 4082"/>
                      <p:cNvSpPr/>
                      <p:nvPr/>
                    </p:nvSpPr>
                    <p:spPr>
                      <a:xfrm>
                        <a:off x="7377115" y="10356848"/>
                        <a:ext cx="857250" cy="685799"/>
                      </a:xfrm>
                      <a:custGeom>
                        <a:avLst/>
                        <a:gdLst>
                          <a:gd name="connsiteX0" fmla="*/ 0 w 857250"/>
                          <a:gd name="connsiteY0" fmla="*/ 0 h 685800"/>
                          <a:gd name="connsiteX1" fmla="*/ 238125 w 857250"/>
                          <a:gd name="connsiteY1" fmla="*/ 685800 h 685800"/>
                          <a:gd name="connsiteX2" fmla="*/ 857250 w 857250"/>
                          <a:gd name="connsiteY2" fmla="*/ 523875 h 685800"/>
                          <a:gd name="connsiteX3" fmla="*/ 0 w 857250"/>
                          <a:gd name="connsiteY3" fmla="*/ 0 h 6858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857250" h="685800">
                            <a:moveTo>
                              <a:pt x="0" y="0"/>
                            </a:moveTo>
                            <a:lnTo>
                              <a:pt x="238125" y="685800"/>
                            </a:lnTo>
                            <a:lnTo>
                              <a:pt x="857250" y="523875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67541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456" name="Freeform: Shape 4083"/>
                      <p:cNvSpPr/>
                      <p:nvPr/>
                    </p:nvSpPr>
                    <p:spPr>
                      <a:xfrm>
                        <a:off x="7615240" y="10880722"/>
                        <a:ext cx="619125" cy="295275"/>
                      </a:xfrm>
                      <a:custGeom>
                        <a:avLst/>
                        <a:gdLst>
                          <a:gd name="connsiteX0" fmla="*/ 0 w 619125"/>
                          <a:gd name="connsiteY0" fmla="*/ 161925 h 295275"/>
                          <a:gd name="connsiteX1" fmla="*/ 152400 w 619125"/>
                          <a:gd name="connsiteY1" fmla="*/ 295275 h 295275"/>
                          <a:gd name="connsiteX2" fmla="*/ 619125 w 619125"/>
                          <a:gd name="connsiteY2" fmla="*/ 0 h 295275"/>
                          <a:gd name="connsiteX3" fmla="*/ 0 w 619125"/>
                          <a:gd name="connsiteY3" fmla="*/ 161925 h 29527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619125" h="295275">
                            <a:moveTo>
                              <a:pt x="0" y="161925"/>
                            </a:moveTo>
                            <a:lnTo>
                              <a:pt x="152400" y="295275"/>
                            </a:lnTo>
                            <a:lnTo>
                              <a:pt x="619125" y="0"/>
                            </a:lnTo>
                            <a:lnTo>
                              <a:pt x="0" y="161925"/>
                            </a:lnTo>
                            <a:close/>
                          </a:path>
                        </a:pathLst>
                      </a:custGeom>
                      <a:solidFill>
                        <a:srgbClr val="D7A54E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457" name="Freeform: Shape 4084"/>
                      <p:cNvSpPr/>
                      <p:nvPr/>
                    </p:nvSpPr>
                    <p:spPr>
                      <a:xfrm>
                        <a:off x="7396165" y="7918447"/>
                        <a:ext cx="847726" cy="400050"/>
                      </a:xfrm>
                      <a:custGeom>
                        <a:avLst/>
                        <a:gdLst>
                          <a:gd name="connsiteX0" fmla="*/ 361950 w 847725"/>
                          <a:gd name="connsiteY0" fmla="*/ 0 h 400050"/>
                          <a:gd name="connsiteX1" fmla="*/ 0 w 847725"/>
                          <a:gd name="connsiteY1" fmla="*/ 400050 h 400050"/>
                          <a:gd name="connsiteX2" fmla="*/ 847725 w 847725"/>
                          <a:gd name="connsiteY2" fmla="*/ 400050 h 400050"/>
                          <a:gd name="connsiteX3" fmla="*/ 361950 w 847725"/>
                          <a:gd name="connsiteY3" fmla="*/ 0 h 40005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847725" h="400050">
                            <a:moveTo>
                              <a:pt x="361950" y="0"/>
                            </a:moveTo>
                            <a:lnTo>
                              <a:pt x="0" y="400050"/>
                            </a:lnTo>
                            <a:lnTo>
                              <a:pt x="847725" y="400050"/>
                            </a:lnTo>
                            <a:lnTo>
                              <a:pt x="361950" y="0"/>
                            </a:lnTo>
                            <a:close/>
                          </a:path>
                        </a:pathLst>
                      </a:custGeom>
                      <a:solidFill>
                        <a:srgbClr val="5E429A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458" name="Freeform: Shape 4085"/>
                      <p:cNvSpPr/>
                      <p:nvPr/>
                    </p:nvSpPr>
                    <p:spPr>
                      <a:xfrm>
                        <a:off x="7758112" y="7756522"/>
                        <a:ext cx="485775" cy="561975"/>
                      </a:xfrm>
                      <a:custGeom>
                        <a:avLst/>
                        <a:gdLst>
                          <a:gd name="connsiteX0" fmla="*/ 323850 w 485775"/>
                          <a:gd name="connsiteY0" fmla="*/ 0 h 561975"/>
                          <a:gd name="connsiteX1" fmla="*/ 0 w 485775"/>
                          <a:gd name="connsiteY1" fmla="*/ 161925 h 561975"/>
                          <a:gd name="connsiteX2" fmla="*/ 485775 w 485775"/>
                          <a:gd name="connsiteY2" fmla="*/ 561975 h 561975"/>
                          <a:gd name="connsiteX3" fmla="*/ 323850 w 485775"/>
                          <a:gd name="connsiteY3" fmla="*/ 0 h 56197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485775" h="561975">
                            <a:moveTo>
                              <a:pt x="323850" y="0"/>
                            </a:moveTo>
                            <a:lnTo>
                              <a:pt x="0" y="161925"/>
                            </a:lnTo>
                            <a:lnTo>
                              <a:pt x="485775" y="561975"/>
                            </a:lnTo>
                            <a:lnTo>
                              <a:pt x="323850" y="0"/>
                            </a:lnTo>
                            <a:close/>
                          </a:path>
                        </a:pathLst>
                      </a:custGeom>
                      <a:solidFill>
                        <a:srgbClr val="5D3C96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459" name="Freeform: Shape 4086"/>
                      <p:cNvSpPr/>
                      <p:nvPr/>
                    </p:nvSpPr>
                    <p:spPr>
                      <a:xfrm>
                        <a:off x="8320086" y="9051924"/>
                        <a:ext cx="200025" cy="1028700"/>
                      </a:xfrm>
                      <a:custGeom>
                        <a:avLst/>
                        <a:gdLst>
                          <a:gd name="connsiteX0" fmla="*/ 0 w 200025"/>
                          <a:gd name="connsiteY0" fmla="*/ 990600 h 1028700"/>
                          <a:gd name="connsiteX1" fmla="*/ 142875 w 200025"/>
                          <a:gd name="connsiteY1" fmla="*/ 1028700 h 1028700"/>
                          <a:gd name="connsiteX2" fmla="*/ 200025 w 200025"/>
                          <a:gd name="connsiteY2" fmla="*/ 0 h 1028700"/>
                          <a:gd name="connsiteX3" fmla="*/ 0 w 200025"/>
                          <a:gd name="connsiteY3" fmla="*/ 990600 h 10287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00025" h="1028700">
                            <a:moveTo>
                              <a:pt x="0" y="990600"/>
                            </a:moveTo>
                            <a:lnTo>
                              <a:pt x="142875" y="1028700"/>
                            </a:lnTo>
                            <a:lnTo>
                              <a:pt x="200025" y="0"/>
                            </a:lnTo>
                            <a:lnTo>
                              <a:pt x="0" y="990600"/>
                            </a:lnTo>
                            <a:close/>
                          </a:path>
                        </a:pathLst>
                      </a:custGeom>
                      <a:solidFill>
                        <a:srgbClr val="A08465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</p:grpSp>
              </p:grpSp>
              <p:grpSp>
                <p:nvGrpSpPr>
                  <p:cNvPr id="73754" name="Group 3643"/>
                  <p:cNvGrpSpPr>
                    <a:grpSpLocks/>
                  </p:cNvGrpSpPr>
                  <p:nvPr/>
                </p:nvGrpSpPr>
                <p:grpSpPr bwMode="auto">
                  <a:xfrm>
                    <a:off x="8485684" y="2841313"/>
                    <a:ext cx="734224" cy="2291631"/>
                    <a:chOff x="7144564" y="2820993"/>
                    <a:chExt cx="734224" cy="2291631"/>
                  </a:xfrm>
                </p:grpSpPr>
                <p:sp>
                  <p:nvSpPr>
                    <p:cNvPr id="17" name="Freeform: Shape 3644"/>
                    <p:cNvSpPr/>
                    <p:nvPr/>
                  </p:nvSpPr>
                  <p:spPr>
                    <a:xfrm>
                      <a:off x="7150210" y="2822664"/>
                      <a:ext cx="726308" cy="2289931"/>
                    </a:xfrm>
                    <a:custGeom>
                      <a:avLst/>
                      <a:gdLst>
                        <a:gd name="connsiteX0" fmla="*/ 430638 w 692886"/>
                        <a:gd name="connsiteY0" fmla="*/ 2136629 h 2172516"/>
                        <a:gd name="connsiteX1" fmla="*/ 474806 w 692886"/>
                        <a:gd name="connsiteY1" fmla="*/ 2164234 h 2172516"/>
                        <a:gd name="connsiteX2" fmla="*/ 394752 w 692886"/>
                        <a:gd name="connsiteY2" fmla="*/ 2166994 h 2172516"/>
                        <a:gd name="connsiteX3" fmla="*/ 430638 w 692886"/>
                        <a:gd name="connsiteY3" fmla="*/ 2136629 h 2172516"/>
                        <a:gd name="connsiteX4" fmla="*/ 394752 w 692886"/>
                        <a:gd name="connsiteY4" fmla="*/ 2166994 h 2172516"/>
                        <a:gd name="connsiteX5" fmla="*/ 400273 w 692886"/>
                        <a:gd name="connsiteY5" fmla="*/ 2142150 h 2172516"/>
                        <a:gd name="connsiteX6" fmla="*/ 124223 w 692886"/>
                        <a:gd name="connsiteY6" fmla="*/ 2133870 h 2172516"/>
                        <a:gd name="connsiteX7" fmla="*/ 134169 w 692886"/>
                        <a:gd name="connsiteY7" fmla="*/ 2143816 h 2172516"/>
                        <a:gd name="connsiteX8" fmla="*/ 124223 w 692886"/>
                        <a:gd name="connsiteY8" fmla="*/ 2133870 h 2172516"/>
                        <a:gd name="connsiteX9" fmla="*/ 389230 w 692886"/>
                        <a:gd name="connsiteY9" fmla="*/ 2048293 h 2172516"/>
                        <a:gd name="connsiteX10" fmla="*/ 430637 w 692886"/>
                        <a:gd name="connsiteY10" fmla="*/ 2136629 h 2172516"/>
                        <a:gd name="connsiteX11" fmla="*/ 400272 w 692886"/>
                        <a:gd name="connsiteY11" fmla="*/ 2142150 h 2172516"/>
                        <a:gd name="connsiteX12" fmla="*/ 231881 w 692886"/>
                        <a:gd name="connsiteY12" fmla="*/ 2045533 h 2172516"/>
                        <a:gd name="connsiteX13" fmla="*/ 221917 w 692886"/>
                        <a:gd name="connsiteY13" fmla="*/ 2055497 h 2172516"/>
                        <a:gd name="connsiteX14" fmla="*/ 231881 w 692886"/>
                        <a:gd name="connsiteY14" fmla="*/ 2045533 h 2172516"/>
                        <a:gd name="connsiteX15" fmla="*/ 472045 w 692886"/>
                        <a:gd name="connsiteY15" fmla="*/ 2042774 h 2172516"/>
                        <a:gd name="connsiteX16" fmla="*/ 483086 w 692886"/>
                        <a:gd name="connsiteY16" fmla="*/ 2095221 h 2172516"/>
                        <a:gd name="connsiteX17" fmla="*/ 474806 w 692886"/>
                        <a:gd name="connsiteY17" fmla="*/ 2097981 h 2172516"/>
                        <a:gd name="connsiteX18" fmla="*/ 437173 w 692886"/>
                        <a:gd name="connsiteY18" fmla="*/ 2130910 h 2172516"/>
                        <a:gd name="connsiteX19" fmla="*/ 474806 w 692886"/>
                        <a:gd name="connsiteY19" fmla="*/ 2097982 h 2172516"/>
                        <a:gd name="connsiteX20" fmla="*/ 474806 w 692886"/>
                        <a:gd name="connsiteY20" fmla="*/ 2097981 h 2172516"/>
                        <a:gd name="connsiteX21" fmla="*/ 474806 w 692886"/>
                        <a:gd name="connsiteY21" fmla="*/ 2097981 h 2172516"/>
                        <a:gd name="connsiteX22" fmla="*/ 474806 w 692886"/>
                        <a:gd name="connsiteY22" fmla="*/ 2097982 h 2172516"/>
                        <a:gd name="connsiteX23" fmla="*/ 483087 w 692886"/>
                        <a:gd name="connsiteY23" fmla="*/ 2095221 h 2172516"/>
                        <a:gd name="connsiteX24" fmla="*/ 378554 w 692886"/>
                        <a:gd name="connsiteY24" fmla="*/ 2011627 h 2172516"/>
                        <a:gd name="connsiteX25" fmla="*/ 389230 w 692886"/>
                        <a:gd name="connsiteY25" fmla="*/ 2037250 h 2172516"/>
                        <a:gd name="connsiteX26" fmla="*/ 389230 w 692886"/>
                        <a:gd name="connsiteY26" fmla="*/ 2037249 h 2172516"/>
                        <a:gd name="connsiteX27" fmla="*/ 461000 w 692886"/>
                        <a:gd name="connsiteY27" fmla="*/ 1998604 h 2172516"/>
                        <a:gd name="connsiteX28" fmla="*/ 394752 w 692886"/>
                        <a:gd name="connsiteY28" fmla="*/ 2015166 h 2172516"/>
                        <a:gd name="connsiteX29" fmla="*/ 394751 w 692886"/>
                        <a:gd name="connsiteY29" fmla="*/ 2015170 h 2172516"/>
                        <a:gd name="connsiteX30" fmla="*/ 400271 w 692886"/>
                        <a:gd name="connsiteY30" fmla="*/ 2042771 h 2172516"/>
                        <a:gd name="connsiteX31" fmla="*/ 400271 w 692886"/>
                        <a:gd name="connsiteY31" fmla="*/ 2042772 h 2172516"/>
                        <a:gd name="connsiteX32" fmla="*/ 400272 w 692886"/>
                        <a:gd name="connsiteY32" fmla="*/ 2042771 h 2172516"/>
                        <a:gd name="connsiteX33" fmla="*/ 400273 w 692886"/>
                        <a:gd name="connsiteY33" fmla="*/ 2042771 h 2172516"/>
                        <a:gd name="connsiteX34" fmla="*/ 394752 w 692886"/>
                        <a:gd name="connsiteY34" fmla="*/ 2015167 h 2172516"/>
                        <a:gd name="connsiteX35" fmla="*/ 461002 w 692886"/>
                        <a:gd name="connsiteY35" fmla="*/ 1998604 h 2172516"/>
                        <a:gd name="connsiteX36" fmla="*/ 461002 w 692886"/>
                        <a:gd name="connsiteY36" fmla="*/ 1998604 h 2172516"/>
                        <a:gd name="connsiteX37" fmla="*/ 461003 w 692886"/>
                        <a:gd name="connsiteY37" fmla="*/ 1998604 h 2172516"/>
                        <a:gd name="connsiteX38" fmla="*/ 178789 w 692886"/>
                        <a:gd name="connsiteY38" fmla="*/ 1941402 h 2172516"/>
                        <a:gd name="connsiteX39" fmla="*/ 193234 w 692886"/>
                        <a:gd name="connsiteY39" fmla="*/ 1965477 h 2172516"/>
                        <a:gd name="connsiteX40" fmla="*/ 193235 w 692886"/>
                        <a:gd name="connsiteY40" fmla="*/ 1965477 h 2172516"/>
                        <a:gd name="connsiteX41" fmla="*/ 110420 w 692886"/>
                        <a:gd name="connsiteY41" fmla="*/ 1868861 h 2172516"/>
                        <a:gd name="connsiteX42" fmla="*/ 137875 w 692886"/>
                        <a:gd name="connsiteY42" fmla="*/ 1895008 h 2172516"/>
                        <a:gd name="connsiteX43" fmla="*/ 110421 w 692886"/>
                        <a:gd name="connsiteY43" fmla="*/ 1868861 h 2172516"/>
                        <a:gd name="connsiteX44" fmla="*/ 389230 w 692886"/>
                        <a:gd name="connsiteY44" fmla="*/ 1689428 h 2172516"/>
                        <a:gd name="connsiteX45" fmla="*/ 356104 w 692886"/>
                        <a:gd name="connsiteY45" fmla="*/ 1703231 h 2172516"/>
                        <a:gd name="connsiteX46" fmla="*/ 389230 w 692886"/>
                        <a:gd name="connsiteY46" fmla="*/ 1689428 h 2172516"/>
                        <a:gd name="connsiteX47" fmla="*/ 259487 w 692886"/>
                        <a:gd name="connsiteY47" fmla="*/ 1667343 h 2172516"/>
                        <a:gd name="connsiteX48" fmla="*/ 287092 w 692886"/>
                        <a:gd name="connsiteY48" fmla="*/ 1871620 h 2172516"/>
                        <a:gd name="connsiteX49" fmla="*/ 287092 w 692886"/>
                        <a:gd name="connsiteY49" fmla="*/ 1871621 h 2172516"/>
                        <a:gd name="connsiteX50" fmla="*/ 287091 w 692886"/>
                        <a:gd name="connsiteY50" fmla="*/ 1871621 h 2172516"/>
                        <a:gd name="connsiteX51" fmla="*/ 168391 w 692886"/>
                        <a:gd name="connsiteY51" fmla="*/ 1924070 h 2172516"/>
                        <a:gd name="connsiteX52" fmla="*/ 168390 w 692886"/>
                        <a:gd name="connsiteY52" fmla="*/ 1924070 h 2172516"/>
                        <a:gd name="connsiteX53" fmla="*/ 110421 w 692886"/>
                        <a:gd name="connsiteY53" fmla="*/ 1932352 h 2172516"/>
                        <a:gd name="connsiteX54" fmla="*/ 168391 w 692886"/>
                        <a:gd name="connsiteY54" fmla="*/ 1924070 h 2172516"/>
                        <a:gd name="connsiteX55" fmla="*/ 168391 w 692886"/>
                        <a:gd name="connsiteY55" fmla="*/ 1924071 h 2172516"/>
                        <a:gd name="connsiteX56" fmla="*/ 287091 w 692886"/>
                        <a:gd name="connsiteY56" fmla="*/ 1871622 h 2172516"/>
                        <a:gd name="connsiteX57" fmla="*/ 287092 w 692886"/>
                        <a:gd name="connsiteY57" fmla="*/ 1871621 h 2172516"/>
                        <a:gd name="connsiteX58" fmla="*/ 287092 w 692886"/>
                        <a:gd name="connsiteY58" fmla="*/ 1871621 h 2172516"/>
                        <a:gd name="connsiteX59" fmla="*/ 287092 w 692886"/>
                        <a:gd name="connsiteY59" fmla="*/ 1871622 h 2172516"/>
                        <a:gd name="connsiteX60" fmla="*/ 262247 w 692886"/>
                        <a:gd name="connsiteY60" fmla="*/ 1984802 h 2172516"/>
                        <a:gd name="connsiteX61" fmla="*/ 262246 w 692886"/>
                        <a:gd name="connsiteY61" fmla="*/ 1984802 h 2172516"/>
                        <a:gd name="connsiteX62" fmla="*/ 231882 w 692886"/>
                        <a:gd name="connsiteY62" fmla="*/ 2045533 h 2172516"/>
                        <a:gd name="connsiteX63" fmla="*/ 226361 w 692886"/>
                        <a:gd name="connsiteY63" fmla="*/ 2144911 h 2172516"/>
                        <a:gd name="connsiteX64" fmla="*/ 212558 w 692886"/>
                        <a:gd name="connsiteY64" fmla="*/ 2064857 h 2172516"/>
                        <a:gd name="connsiteX65" fmla="*/ 212557 w 692886"/>
                        <a:gd name="connsiteY65" fmla="*/ 2064857 h 2172516"/>
                        <a:gd name="connsiteX66" fmla="*/ 226359 w 692886"/>
                        <a:gd name="connsiteY66" fmla="*/ 2144910 h 2172516"/>
                        <a:gd name="connsiteX67" fmla="*/ 226360 w 692886"/>
                        <a:gd name="connsiteY67" fmla="*/ 2144910 h 2172516"/>
                        <a:gd name="connsiteX68" fmla="*/ 226360 w 692886"/>
                        <a:gd name="connsiteY68" fmla="*/ 2144912 h 2172516"/>
                        <a:gd name="connsiteX69" fmla="*/ 226359 w 692886"/>
                        <a:gd name="connsiteY69" fmla="*/ 2144911 h 2172516"/>
                        <a:gd name="connsiteX70" fmla="*/ 198756 w 692886"/>
                        <a:gd name="connsiteY70" fmla="*/ 2172515 h 2172516"/>
                        <a:gd name="connsiteX71" fmla="*/ 198756 w 692886"/>
                        <a:gd name="connsiteY71" fmla="*/ 2172516 h 2172516"/>
                        <a:gd name="connsiteX72" fmla="*/ 198755 w 692886"/>
                        <a:gd name="connsiteY72" fmla="*/ 2172516 h 2172516"/>
                        <a:gd name="connsiteX73" fmla="*/ 198755 w 692886"/>
                        <a:gd name="connsiteY73" fmla="*/ 2172516 h 2172516"/>
                        <a:gd name="connsiteX74" fmla="*/ 198755 w 692886"/>
                        <a:gd name="connsiteY74" fmla="*/ 2172515 h 2172516"/>
                        <a:gd name="connsiteX75" fmla="*/ 154588 w 692886"/>
                        <a:gd name="connsiteY75" fmla="*/ 2164234 h 2172516"/>
                        <a:gd name="connsiteX76" fmla="*/ 171150 w 692886"/>
                        <a:gd name="connsiteY76" fmla="*/ 2128348 h 2172516"/>
                        <a:gd name="connsiteX77" fmla="*/ 171150 w 692886"/>
                        <a:gd name="connsiteY77" fmla="*/ 2128348 h 2172516"/>
                        <a:gd name="connsiteX78" fmla="*/ 154587 w 692886"/>
                        <a:gd name="connsiteY78" fmla="*/ 2164233 h 2172516"/>
                        <a:gd name="connsiteX79" fmla="*/ 154587 w 692886"/>
                        <a:gd name="connsiteY79" fmla="*/ 2164233 h 2172516"/>
                        <a:gd name="connsiteX80" fmla="*/ 154587 w 692886"/>
                        <a:gd name="connsiteY80" fmla="*/ 2164233 h 2172516"/>
                        <a:gd name="connsiteX81" fmla="*/ 154586 w 692886"/>
                        <a:gd name="connsiteY81" fmla="*/ 2164233 h 2172516"/>
                        <a:gd name="connsiteX82" fmla="*/ 88337 w 692886"/>
                        <a:gd name="connsiteY82" fmla="*/ 2133869 h 2172516"/>
                        <a:gd name="connsiteX83" fmla="*/ 88336 w 692886"/>
                        <a:gd name="connsiteY83" fmla="*/ 2133869 h 2172516"/>
                        <a:gd name="connsiteX84" fmla="*/ 88336 w 692886"/>
                        <a:gd name="connsiteY84" fmla="*/ 2133868 h 2172516"/>
                        <a:gd name="connsiteX85" fmla="*/ 90439 w 692886"/>
                        <a:gd name="connsiteY85" fmla="*/ 2118449 h 2172516"/>
                        <a:gd name="connsiteX86" fmla="*/ 88336 w 692886"/>
                        <a:gd name="connsiteY86" fmla="*/ 2133867 h 2172516"/>
                        <a:gd name="connsiteX87" fmla="*/ 96618 w 692886"/>
                        <a:gd name="connsiteY87" fmla="*/ 2042773 h 2172516"/>
                        <a:gd name="connsiteX88" fmla="*/ 96618 w 692886"/>
                        <a:gd name="connsiteY88" fmla="*/ 2042771 h 2172516"/>
                        <a:gd name="connsiteX89" fmla="*/ 96618 w 692886"/>
                        <a:gd name="connsiteY89" fmla="*/ 2042771 h 2172516"/>
                        <a:gd name="connsiteX90" fmla="*/ 99378 w 692886"/>
                        <a:gd name="connsiteY90" fmla="*/ 2017928 h 2172516"/>
                        <a:gd name="connsiteX91" fmla="*/ 99378 w 692886"/>
                        <a:gd name="connsiteY91" fmla="*/ 2017928 h 2172516"/>
                        <a:gd name="connsiteX92" fmla="*/ 121462 w 692886"/>
                        <a:gd name="connsiteY92" fmla="*/ 1982041 h 2172516"/>
                        <a:gd name="connsiteX93" fmla="*/ 160108 w 692886"/>
                        <a:gd name="connsiteY93" fmla="*/ 2037250 h 2172516"/>
                        <a:gd name="connsiteX94" fmla="*/ 160108 w 692886"/>
                        <a:gd name="connsiteY94" fmla="*/ 2037251 h 2172516"/>
                        <a:gd name="connsiteX95" fmla="*/ 160109 w 692886"/>
                        <a:gd name="connsiteY95" fmla="*/ 2037251 h 2172516"/>
                        <a:gd name="connsiteX96" fmla="*/ 165629 w 692886"/>
                        <a:gd name="connsiteY96" fmla="*/ 2053812 h 2172516"/>
                        <a:gd name="connsiteX97" fmla="*/ 165630 w 692886"/>
                        <a:gd name="connsiteY97" fmla="*/ 2053813 h 2172516"/>
                        <a:gd name="connsiteX98" fmla="*/ 165629 w 692886"/>
                        <a:gd name="connsiteY98" fmla="*/ 2053813 h 2172516"/>
                        <a:gd name="connsiteX99" fmla="*/ 165629 w 692886"/>
                        <a:gd name="connsiteY99" fmla="*/ 2053813 h 2172516"/>
                        <a:gd name="connsiteX100" fmla="*/ 165629 w 692886"/>
                        <a:gd name="connsiteY100" fmla="*/ 2053813 h 2172516"/>
                        <a:gd name="connsiteX101" fmla="*/ 96618 w 692886"/>
                        <a:gd name="connsiteY101" fmla="*/ 2073136 h 2172516"/>
                        <a:gd name="connsiteX102" fmla="*/ 96618 w 692886"/>
                        <a:gd name="connsiteY102" fmla="*/ 2073136 h 2172516"/>
                        <a:gd name="connsiteX103" fmla="*/ 96618 w 692886"/>
                        <a:gd name="connsiteY103" fmla="*/ 2073138 h 2172516"/>
                        <a:gd name="connsiteX104" fmla="*/ 96618 w 692886"/>
                        <a:gd name="connsiteY104" fmla="*/ 2073138 h 2172516"/>
                        <a:gd name="connsiteX105" fmla="*/ 124222 w 692886"/>
                        <a:gd name="connsiteY105" fmla="*/ 2133868 h 2172516"/>
                        <a:gd name="connsiteX106" fmla="*/ 124222 w 692886"/>
                        <a:gd name="connsiteY106" fmla="*/ 2133868 h 2172516"/>
                        <a:gd name="connsiteX107" fmla="*/ 124222 w 692886"/>
                        <a:gd name="connsiteY107" fmla="*/ 2133868 h 2172516"/>
                        <a:gd name="connsiteX108" fmla="*/ 96618 w 692886"/>
                        <a:gd name="connsiteY108" fmla="*/ 2073138 h 2172516"/>
                        <a:gd name="connsiteX109" fmla="*/ 165629 w 692886"/>
                        <a:gd name="connsiteY109" fmla="*/ 2053814 h 2172516"/>
                        <a:gd name="connsiteX110" fmla="*/ 165630 w 692886"/>
                        <a:gd name="connsiteY110" fmla="*/ 2053814 h 2172516"/>
                        <a:gd name="connsiteX111" fmla="*/ 165629 w 692886"/>
                        <a:gd name="connsiteY111" fmla="*/ 2053815 h 2172516"/>
                        <a:gd name="connsiteX112" fmla="*/ 171150 w 692886"/>
                        <a:gd name="connsiteY112" fmla="*/ 2128347 h 2172516"/>
                        <a:gd name="connsiteX113" fmla="*/ 171151 w 692886"/>
                        <a:gd name="connsiteY113" fmla="*/ 2128347 h 2172516"/>
                        <a:gd name="connsiteX114" fmla="*/ 165630 w 692886"/>
                        <a:gd name="connsiteY114" fmla="*/ 2053814 h 2172516"/>
                        <a:gd name="connsiteX115" fmla="*/ 212558 w 692886"/>
                        <a:gd name="connsiteY115" fmla="*/ 2064856 h 2172516"/>
                        <a:gd name="connsiteX116" fmla="*/ 212558 w 692886"/>
                        <a:gd name="connsiteY116" fmla="*/ 2064856 h 2172516"/>
                        <a:gd name="connsiteX117" fmla="*/ 165630 w 692886"/>
                        <a:gd name="connsiteY117" fmla="*/ 2053813 h 2172516"/>
                        <a:gd name="connsiteX118" fmla="*/ 165630 w 692886"/>
                        <a:gd name="connsiteY118" fmla="*/ 2053813 h 2172516"/>
                        <a:gd name="connsiteX119" fmla="*/ 160109 w 692886"/>
                        <a:gd name="connsiteY119" fmla="*/ 2037251 h 2172516"/>
                        <a:gd name="connsiteX120" fmla="*/ 160109 w 692886"/>
                        <a:gd name="connsiteY120" fmla="*/ 2037250 h 2172516"/>
                        <a:gd name="connsiteX121" fmla="*/ 121462 w 692886"/>
                        <a:gd name="connsiteY121" fmla="*/ 1982040 h 2172516"/>
                        <a:gd name="connsiteX122" fmla="*/ 162869 w 692886"/>
                        <a:gd name="connsiteY122" fmla="*/ 1965477 h 2172516"/>
                        <a:gd name="connsiteX123" fmla="*/ 152048 w 692886"/>
                        <a:gd name="connsiteY123" fmla="*/ 1958643 h 2172516"/>
                        <a:gd name="connsiteX124" fmla="*/ 162869 w 692886"/>
                        <a:gd name="connsiteY124" fmla="*/ 1965477 h 2172516"/>
                        <a:gd name="connsiteX125" fmla="*/ 121462 w 692886"/>
                        <a:gd name="connsiteY125" fmla="*/ 1982040 h 2172516"/>
                        <a:gd name="connsiteX126" fmla="*/ 110420 w 692886"/>
                        <a:gd name="connsiteY126" fmla="*/ 1932352 h 2172516"/>
                        <a:gd name="connsiteX127" fmla="*/ 110420 w 692886"/>
                        <a:gd name="connsiteY127" fmla="*/ 1932352 h 2172516"/>
                        <a:gd name="connsiteX128" fmla="*/ 110420 w 692886"/>
                        <a:gd name="connsiteY128" fmla="*/ 1932351 h 2172516"/>
                        <a:gd name="connsiteX129" fmla="*/ 110420 w 692886"/>
                        <a:gd name="connsiteY129" fmla="*/ 1868861 h 2172516"/>
                        <a:gd name="connsiteX130" fmla="*/ 110420 w 692886"/>
                        <a:gd name="connsiteY130" fmla="*/ 1868861 h 2172516"/>
                        <a:gd name="connsiteX131" fmla="*/ 93857 w 692886"/>
                        <a:gd name="connsiteY131" fmla="*/ 1689428 h 2172516"/>
                        <a:gd name="connsiteX132" fmla="*/ 162868 w 692886"/>
                        <a:gd name="connsiteY132" fmla="*/ 1866099 h 2172516"/>
                        <a:gd name="connsiteX133" fmla="*/ 162869 w 692886"/>
                        <a:gd name="connsiteY133" fmla="*/ 1866099 h 2172516"/>
                        <a:gd name="connsiteX134" fmla="*/ 93857 w 692886"/>
                        <a:gd name="connsiteY134" fmla="*/ 1689427 h 2172516"/>
                        <a:gd name="connsiteX135" fmla="*/ 383709 w 692886"/>
                        <a:gd name="connsiteY135" fmla="*/ 1617655 h 2172516"/>
                        <a:gd name="connsiteX136" fmla="*/ 541057 w 692886"/>
                        <a:gd name="connsiteY136" fmla="*/ 1661823 h 2172516"/>
                        <a:gd name="connsiteX137" fmla="*/ 541059 w 692886"/>
                        <a:gd name="connsiteY137" fmla="*/ 1661822 h 2172516"/>
                        <a:gd name="connsiteX138" fmla="*/ 527256 w 692886"/>
                        <a:gd name="connsiteY138" fmla="*/ 1786045 h 2172516"/>
                        <a:gd name="connsiteX139" fmla="*/ 466525 w 692886"/>
                        <a:gd name="connsiteY139" fmla="*/ 1705991 h 2172516"/>
                        <a:gd name="connsiteX140" fmla="*/ 466524 w 692886"/>
                        <a:gd name="connsiteY140" fmla="*/ 1705992 h 2172516"/>
                        <a:gd name="connsiteX141" fmla="*/ 527253 w 692886"/>
                        <a:gd name="connsiteY141" fmla="*/ 1786044 h 2172516"/>
                        <a:gd name="connsiteX142" fmla="*/ 527254 w 692886"/>
                        <a:gd name="connsiteY142" fmla="*/ 1786044 h 2172516"/>
                        <a:gd name="connsiteX143" fmla="*/ 527254 w 692886"/>
                        <a:gd name="connsiteY143" fmla="*/ 1786045 h 2172516"/>
                        <a:gd name="connsiteX144" fmla="*/ 505170 w 692886"/>
                        <a:gd name="connsiteY144" fmla="*/ 1921309 h 2172516"/>
                        <a:gd name="connsiteX145" fmla="*/ 436159 w 692886"/>
                        <a:gd name="connsiteY145" fmla="*/ 1830214 h 2172516"/>
                        <a:gd name="connsiteX146" fmla="*/ 436159 w 692886"/>
                        <a:gd name="connsiteY146" fmla="*/ 1830214 h 2172516"/>
                        <a:gd name="connsiteX147" fmla="*/ 505170 w 692886"/>
                        <a:gd name="connsiteY147" fmla="*/ 1921309 h 2172516"/>
                        <a:gd name="connsiteX148" fmla="*/ 472046 w 692886"/>
                        <a:gd name="connsiteY148" fmla="*/ 1918549 h 2172516"/>
                        <a:gd name="connsiteX149" fmla="*/ 505171 w 692886"/>
                        <a:gd name="connsiteY149" fmla="*/ 1921310 h 2172516"/>
                        <a:gd name="connsiteX150" fmla="*/ 505171 w 692886"/>
                        <a:gd name="connsiteY150" fmla="*/ 1921310 h 2172516"/>
                        <a:gd name="connsiteX151" fmla="*/ 538296 w 692886"/>
                        <a:gd name="connsiteY151" fmla="*/ 1968238 h 2172516"/>
                        <a:gd name="connsiteX152" fmla="*/ 538297 w 692886"/>
                        <a:gd name="connsiteY152" fmla="*/ 1968239 h 2172516"/>
                        <a:gd name="connsiteX153" fmla="*/ 538294 w 692886"/>
                        <a:gd name="connsiteY153" fmla="*/ 1968240 h 2172516"/>
                        <a:gd name="connsiteX154" fmla="*/ 469284 w 692886"/>
                        <a:gd name="connsiteY154" fmla="*/ 2009646 h 2172516"/>
                        <a:gd name="connsiteX155" fmla="*/ 461004 w 692886"/>
                        <a:gd name="connsiteY155" fmla="*/ 1998605 h 2172516"/>
                        <a:gd name="connsiteX156" fmla="*/ 461003 w 692886"/>
                        <a:gd name="connsiteY156" fmla="*/ 1998605 h 2172516"/>
                        <a:gd name="connsiteX157" fmla="*/ 469284 w 692886"/>
                        <a:gd name="connsiteY157" fmla="*/ 2009646 h 2172516"/>
                        <a:gd name="connsiteX158" fmla="*/ 412619 w 692886"/>
                        <a:gd name="connsiteY158" fmla="*/ 2036846 h 2172516"/>
                        <a:gd name="connsiteX159" fmla="*/ 469284 w 692886"/>
                        <a:gd name="connsiteY159" fmla="*/ 2009646 h 2172516"/>
                        <a:gd name="connsiteX160" fmla="*/ 472045 w 692886"/>
                        <a:gd name="connsiteY160" fmla="*/ 2042771 h 2172516"/>
                        <a:gd name="connsiteX161" fmla="*/ 472045 w 692886"/>
                        <a:gd name="connsiteY161" fmla="*/ 2042771 h 2172516"/>
                        <a:gd name="connsiteX162" fmla="*/ 469285 w 692886"/>
                        <a:gd name="connsiteY162" fmla="*/ 2009646 h 2172516"/>
                        <a:gd name="connsiteX163" fmla="*/ 510691 w 692886"/>
                        <a:gd name="connsiteY163" fmla="*/ 2034490 h 2172516"/>
                        <a:gd name="connsiteX164" fmla="*/ 510692 w 692886"/>
                        <a:gd name="connsiteY164" fmla="*/ 2034490 h 2172516"/>
                        <a:gd name="connsiteX165" fmla="*/ 510692 w 692886"/>
                        <a:gd name="connsiteY165" fmla="*/ 2034491 h 2172516"/>
                        <a:gd name="connsiteX166" fmla="*/ 510692 w 692886"/>
                        <a:gd name="connsiteY166" fmla="*/ 2034491 h 2172516"/>
                        <a:gd name="connsiteX167" fmla="*/ 510691 w 692886"/>
                        <a:gd name="connsiteY167" fmla="*/ 2034491 h 2172516"/>
                        <a:gd name="connsiteX168" fmla="*/ 521732 w 692886"/>
                        <a:gd name="connsiteY168" fmla="*/ 2128344 h 2172516"/>
                        <a:gd name="connsiteX169" fmla="*/ 521733 w 692886"/>
                        <a:gd name="connsiteY169" fmla="*/ 2128345 h 2172516"/>
                        <a:gd name="connsiteX170" fmla="*/ 521734 w 692886"/>
                        <a:gd name="connsiteY170" fmla="*/ 2128346 h 2172516"/>
                        <a:gd name="connsiteX171" fmla="*/ 521734 w 692886"/>
                        <a:gd name="connsiteY171" fmla="*/ 2128347 h 2172516"/>
                        <a:gd name="connsiteX172" fmla="*/ 521734 w 692886"/>
                        <a:gd name="connsiteY172" fmla="*/ 2128347 h 2172516"/>
                        <a:gd name="connsiteX173" fmla="*/ 521733 w 692886"/>
                        <a:gd name="connsiteY173" fmla="*/ 2128347 h 2172516"/>
                        <a:gd name="connsiteX174" fmla="*/ 474806 w 692886"/>
                        <a:gd name="connsiteY174" fmla="*/ 2164232 h 2172516"/>
                        <a:gd name="connsiteX175" fmla="*/ 474806 w 692886"/>
                        <a:gd name="connsiteY175" fmla="*/ 2164233 h 2172516"/>
                        <a:gd name="connsiteX176" fmla="*/ 474806 w 692886"/>
                        <a:gd name="connsiteY176" fmla="*/ 2164233 h 2172516"/>
                        <a:gd name="connsiteX177" fmla="*/ 474806 w 692886"/>
                        <a:gd name="connsiteY177" fmla="*/ 2164232 h 2172516"/>
                        <a:gd name="connsiteX178" fmla="*/ 430638 w 692886"/>
                        <a:gd name="connsiteY178" fmla="*/ 2136628 h 2172516"/>
                        <a:gd name="connsiteX179" fmla="*/ 430637 w 692886"/>
                        <a:gd name="connsiteY179" fmla="*/ 2136628 h 2172516"/>
                        <a:gd name="connsiteX180" fmla="*/ 389230 w 692886"/>
                        <a:gd name="connsiteY180" fmla="*/ 2048292 h 2172516"/>
                        <a:gd name="connsiteX181" fmla="*/ 400270 w 692886"/>
                        <a:gd name="connsiteY181" fmla="*/ 2042772 h 2172516"/>
                        <a:gd name="connsiteX182" fmla="*/ 400269 w 692886"/>
                        <a:gd name="connsiteY182" fmla="*/ 2042772 h 2172516"/>
                        <a:gd name="connsiteX183" fmla="*/ 389230 w 692886"/>
                        <a:gd name="connsiteY183" fmla="*/ 2048291 h 2172516"/>
                        <a:gd name="connsiteX184" fmla="*/ 389230 w 692886"/>
                        <a:gd name="connsiteY184" fmla="*/ 2048292 h 2172516"/>
                        <a:gd name="connsiteX185" fmla="*/ 389230 w 692886"/>
                        <a:gd name="connsiteY185" fmla="*/ 2048293 h 2172516"/>
                        <a:gd name="connsiteX186" fmla="*/ 375428 w 692886"/>
                        <a:gd name="connsiteY186" fmla="*/ 2004125 h 2172516"/>
                        <a:gd name="connsiteX187" fmla="*/ 364386 w 692886"/>
                        <a:gd name="connsiteY187" fmla="*/ 1926831 h 2172516"/>
                        <a:gd name="connsiteX188" fmla="*/ 397512 w 692886"/>
                        <a:gd name="connsiteY188" fmla="*/ 1984802 h 2172516"/>
                        <a:gd name="connsiteX189" fmla="*/ 397512 w 692886"/>
                        <a:gd name="connsiteY189" fmla="*/ 1984801 h 2172516"/>
                        <a:gd name="connsiteX190" fmla="*/ 397513 w 692886"/>
                        <a:gd name="connsiteY190" fmla="*/ 1984801 h 2172516"/>
                        <a:gd name="connsiteX191" fmla="*/ 472045 w 692886"/>
                        <a:gd name="connsiteY191" fmla="*/ 1918550 h 2172516"/>
                        <a:gd name="connsiteX192" fmla="*/ 472045 w 692886"/>
                        <a:gd name="connsiteY192" fmla="*/ 1918550 h 2172516"/>
                        <a:gd name="connsiteX193" fmla="*/ 397512 w 692886"/>
                        <a:gd name="connsiteY193" fmla="*/ 1984801 h 2172516"/>
                        <a:gd name="connsiteX194" fmla="*/ 364386 w 692886"/>
                        <a:gd name="connsiteY194" fmla="*/ 1926831 h 2172516"/>
                        <a:gd name="connsiteX195" fmla="*/ 364386 w 692886"/>
                        <a:gd name="connsiteY195" fmla="*/ 1926831 h 2172516"/>
                        <a:gd name="connsiteX196" fmla="*/ 364386 w 692886"/>
                        <a:gd name="connsiteY196" fmla="*/ 1926831 h 2172516"/>
                        <a:gd name="connsiteX197" fmla="*/ 364386 w 692886"/>
                        <a:gd name="connsiteY197" fmla="*/ 1926831 h 2172516"/>
                        <a:gd name="connsiteX198" fmla="*/ 393401 w 692886"/>
                        <a:gd name="connsiteY198" fmla="*/ 1887771 h 2172516"/>
                        <a:gd name="connsiteX199" fmla="*/ 364385 w 692886"/>
                        <a:gd name="connsiteY199" fmla="*/ 1926831 h 2172516"/>
                        <a:gd name="connsiteX200" fmla="*/ 350583 w 692886"/>
                        <a:gd name="connsiteY200" fmla="*/ 1857819 h 2172516"/>
                        <a:gd name="connsiteX201" fmla="*/ 436158 w 692886"/>
                        <a:gd name="connsiteY201" fmla="*/ 1830213 h 2172516"/>
                        <a:gd name="connsiteX202" fmla="*/ 350583 w 692886"/>
                        <a:gd name="connsiteY202" fmla="*/ 1857818 h 2172516"/>
                        <a:gd name="connsiteX203" fmla="*/ 356104 w 692886"/>
                        <a:gd name="connsiteY203" fmla="*/ 1703230 h 2172516"/>
                        <a:gd name="connsiteX204" fmla="*/ 132505 w 692886"/>
                        <a:gd name="connsiteY204" fmla="*/ 1548642 h 2172516"/>
                        <a:gd name="connsiteX205" fmla="*/ 259487 w 692886"/>
                        <a:gd name="connsiteY205" fmla="*/ 1667342 h 2172516"/>
                        <a:gd name="connsiteX206" fmla="*/ 132505 w 692886"/>
                        <a:gd name="connsiteY206" fmla="*/ 1548642 h 2172516"/>
                        <a:gd name="connsiteX207" fmla="*/ 389230 w 692886"/>
                        <a:gd name="connsiteY207" fmla="*/ 1438222 h 2172516"/>
                        <a:gd name="connsiteX208" fmla="*/ 389229 w 692886"/>
                        <a:gd name="connsiteY208" fmla="*/ 1438224 h 2172516"/>
                        <a:gd name="connsiteX209" fmla="*/ 383708 w 692886"/>
                        <a:gd name="connsiteY209" fmla="*/ 1617655 h 2172516"/>
                        <a:gd name="connsiteX210" fmla="*/ 347822 w 692886"/>
                        <a:gd name="connsiteY210" fmla="*/ 1576247 h 2172516"/>
                        <a:gd name="connsiteX211" fmla="*/ 347822 w 692886"/>
                        <a:gd name="connsiteY211" fmla="*/ 1576245 h 2172516"/>
                        <a:gd name="connsiteX212" fmla="*/ 320218 w 692886"/>
                        <a:gd name="connsiteY212" fmla="*/ 1490671 h 2172516"/>
                        <a:gd name="connsiteX213" fmla="*/ 389229 w 692886"/>
                        <a:gd name="connsiteY213" fmla="*/ 1438223 h 2172516"/>
                        <a:gd name="connsiteX214" fmla="*/ 389230 w 692886"/>
                        <a:gd name="connsiteY214" fmla="*/ 1438222 h 2172516"/>
                        <a:gd name="connsiteX215" fmla="*/ 579704 w 692886"/>
                        <a:gd name="connsiteY215" fmla="*/ 1452025 h 2172516"/>
                        <a:gd name="connsiteX216" fmla="*/ 571422 w 692886"/>
                        <a:gd name="connsiteY216" fmla="*/ 1551403 h 2172516"/>
                        <a:gd name="connsiteX217" fmla="*/ 571422 w 692886"/>
                        <a:gd name="connsiteY217" fmla="*/ 1551403 h 2172516"/>
                        <a:gd name="connsiteX218" fmla="*/ 541057 w 692886"/>
                        <a:gd name="connsiteY218" fmla="*/ 1661822 h 2172516"/>
                        <a:gd name="connsiteX219" fmla="*/ 383710 w 692886"/>
                        <a:gd name="connsiteY219" fmla="*/ 1617654 h 2172516"/>
                        <a:gd name="connsiteX220" fmla="*/ 383709 w 692886"/>
                        <a:gd name="connsiteY220" fmla="*/ 1617655 h 2172516"/>
                        <a:gd name="connsiteX221" fmla="*/ 383709 w 692886"/>
                        <a:gd name="connsiteY221" fmla="*/ 1617654 h 2172516"/>
                        <a:gd name="connsiteX222" fmla="*/ 99377 w 692886"/>
                        <a:gd name="connsiteY222" fmla="*/ 1388532 h 2172516"/>
                        <a:gd name="connsiteX223" fmla="*/ 132503 w 692886"/>
                        <a:gd name="connsiteY223" fmla="*/ 1548641 h 2172516"/>
                        <a:gd name="connsiteX224" fmla="*/ 132503 w 692886"/>
                        <a:gd name="connsiteY224" fmla="*/ 1548642 h 2172516"/>
                        <a:gd name="connsiteX225" fmla="*/ 93856 w 692886"/>
                        <a:gd name="connsiteY225" fmla="*/ 1689427 h 2172516"/>
                        <a:gd name="connsiteX226" fmla="*/ 80054 w 692886"/>
                        <a:gd name="connsiteY226" fmla="*/ 1548642 h 2172516"/>
                        <a:gd name="connsiteX227" fmla="*/ 80054 w 692886"/>
                        <a:gd name="connsiteY227" fmla="*/ 1548641 h 2172516"/>
                        <a:gd name="connsiteX228" fmla="*/ 350583 w 692886"/>
                        <a:gd name="connsiteY228" fmla="*/ 1300196 h 2172516"/>
                        <a:gd name="connsiteX229" fmla="*/ 245684 w 692886"/>
                        <a:gd name="connsiteY229" fmla="*/ 1383010 h 2172516"/>
                        <a:gd name="connsiteX230" fmla="*/ 245684 w 692886"/>
                        <a:gd name="connsiteY230" fmla="*/ 1383010 h 2172516"/>
                        <a:gd name="connsiteX231" fmla="*/ 121462 w 692886"/>
                        <a:gd name="connsiteY231" fmla="*/ 1275352 h 2172516"/>
                        <a:gd name="connsiteX232" fmla="*/ 154588 w 692886"/>
                        <a:gd name="connsiteY232" fmla="*/ 1283634 h 2172516"/>
                        <a:gd name="connsiteX233" fmla="*/ 99378 w 692886"/>
                        <a:gd name="connsiteY233" fmla="*/ 1388532 h 2172516"/>
                        <a:gd name="connsiteX234" fmla="*/ 322967 w 692886"/>
                        <a:gd name="connsiteY234" fmla="*/ 1267706 h 2172516"/>
                        <a:gd name="connsiteX235" fmla="*/ 350583 w 692886"/>
                        <a:gd name="connsiteY235" fmla="*/ 1300196 h 2172516"/>
                        <a:gd name="connsiteX236" fmla="*/ 350583 w 692886"/>
                        <a:gd name="connsiteY236" fmla="*/ 1300196 h 2172516"/>
                        <a:gd name="connsiteX237" fmla="*/ 85575 w 692886"/>
                        <a:gd name="connsiteY237" fmla="*/ 1250507 h 2172516"/>
                        <a:gd name="connsiteX238" fmla="*/ 121461 w 692886"/>
                        <a:gd name="connsiteY238" fmla="*/ 1275352 h 2172516"/>
                        <a:gd name="connsiteX239" fmla="*/ 99377 w 692886"/>
                        <a:gd name="connsiteY239" fmla="*/ 1388531 h 2172516"/>
                        <a:gd name="connsiteX240" fmla="*/ 634916 w 692886"/>
                        <a:gd name="connsiteY240" fmla="*/ 1118003 h 2172516"/>
                        <a:gd name="connsiteX241" fmla="*/ 612831 w 692886"/>
                        <a:gd name="connsiteY241" fmla="*/ 1175974 h 2172516"/>
                        <a:gd name="connsiteX242" fmla="*/ 612831 w 692886"/>
                        <a:gd name="connsiteY242" fmla="*/ 1175974 h 2172516"/>
                        <a:gd name="connsiteX243" fmla="*/ 612831 w 692886"/>
                        <a:gd name="connsiteY243" fmla="*/ 1175974 h 2172516"/>
                        <a:gd name="connsiteX244" fmla="*/ 571424 w 692886"/>
                        <a:gd name="connsiteY244" fmla="*/ 1159411 h 2172516"/>
                        <a:gd name="connsiteX245" fmla="*/ 590747 w 692886"/>
                        <a:gd name="connsiteY245" fmla="*/ 1142848 h 2172516"/>
                        <a:gd name="connsiteX246" fmla="*/ 590747 w 692886"/>
                        <a:gd name="connsiteY246" fmla="*/ 1142848 h 2172516"/>
                        <a:gd name="connsiteX247" fmla="*/ 615591 w 692886"/>
                        <a:gd name="connsiteY247" fmla="*/ 993781 h 2172516"/>
                        <a:gd name="connsiteX248" fmla="*/ 615590 w 692886"/>
                        <a:gd name="connsiteY248" fmla="*/ 993781 h 2172516"/>
                        <a:gd name="connsiteX249" fmla="*/ 597334 w 692886"/>
                        <a:gd name="connsiteY249" fmla="*/ 1011208 h 2172516"/>
                        <a:gd name="connsiteX250" fmla="*/ 552100 w 692886"/>
                        <a:gd name="connsiteY250" fmla="*/ 971697 h 2172516"/>
                        <a:gd name="connsiteX251" fmla="*/ 552099 w 692886"/>
                        <a:gd name="connsiteY251" fmla="*/ 971698 h 2172516"/>
                        <a:gd name="connsiteX252" fmla="*/ 552099 w 692886"/>
                        <a:gd name="connsiteY252" fmla="*/ 971698 h 2172516"/>
                        <a:gd name="connsiteX253" fmla="*/ 554859 w 692886"/>
                        <a:gd name="connsiteY253" fmla="*/ 1051746 h 2172516"/>
                        <a:gd name="connsiteX254" fmla="*/ 554860 w 692886"/>
                        <a:gd name="connsiteY254" fmla="*/ 1051749 h 2172516"/>
                        <a:gd name="connsiteX255" fmla="*/ 552100 w 692886"/>
                        <a:gd name="connsiteY255" fmla="*/ 971698 h 2172516"/>
                        <a:gd name="connsiteX256" fmla="*/ 16563 w 692886"/>
                        <a:gd name="connsiteY256" fmla="*/ 908205 h 2172516"/>
                        <a:gd name="connsiteX257" fmla="*/ 33126 w 692886"/>
                        <a:gd name="connsiteY257" fmla="*/ 971697 h 2172516"/>
                        <a:gd name="connsiteX258" fmla="*/ 55210 w 692886"/>
                        <a:gd name="connsiteY258" fmla="*/ 1115243 h 2172516"/>
                        <a:gd name="connsiteX259" fmla="*/ 16563 w 692886"/>
                        <a:gd name="connsiteY259" fmla="*/ 908205 h 2172516"/>
                        <a:gd name="connsiteX260" fmla="*/ 88336 w 692886"/>
                        <a:gd name="connsiteY260" fmla="*/ 927529 h 2172516"/>
                        <a:gd name="connsiteX261" fmla="*/ 33126 w 692886"/>
                        <a:gd name="connsiteY261" fmla="*/ 971696 h 2172516"/>
                        <a:gd name="connsiteX262" fmla="*/ 33127 w 692886"/>
                        <a:gd name="connsiteY262" fmla="*/ 971696 h 2172516"/>
                        <a:gd name="connsiteX263" fmla="*/ 88336 w 692886"/>
                        <a:gd name="connsiteY263" fmla="*/ 927529 h 2172516"/>
                        <a:gd name="connsiteX264" fmla="*/ 96617 w 692886"/>
                        <a:gd name="connsiteY264" fmla="*/ 979978 h 2172516"/>
                        <a:gd name="connsiteX265" fmla="*/ 96617 w 692886"/>
                        <a:gd name="connsiteY265" fmla="*/ 979978 h 2172516"/>
                        <a:gd name="connsiteX266" fmla="*/ 55210 w 692886"/>
                        <a:gd name="connsiteY266" fmla="*/ 1115242 h 2172516"/>
                        <a:gd name="connsiteX267" fmla="*/ 55210 w 692886"/>
                        <a:gd name="connsiteY267" fmla="*/ 1115242 h 2172516"/>
                        <a:gd name="connsiteX268" fmla="*/ 96617 w 692886"/>
                        <a:gd name="connsiteY268" fmla="*/ 979978 h 2172516"/>
                        <a:gd name="connsiteX269" fmla="*/ 132504 w 692886"/>
                        <a:gd name="connsiteY269" fmla="*/ 1054512 h 2172516"/>
                        <a:gd name="connsiteX270" fmla="*/ 55210 w 692886"/>
                        <a:gd name="connsiteY270" fmla="*/ 1115243 h 2172516"/>
                        <a:gd name="connsiteX271" fmla="*/ 55211 w 692886"/>
                        <a:gd name="connsiteY271" fmla="*/ 1115242 h 2172516"/>
                        <a:gd name="connsiteX272" fmla="*/ 132504 w 692886"/>
                        <a:gd name="connsiteY272" fmla="*/ 1054512 h 2172516"/>
                        <a:gd name="connsiteX273" fmla="*/ 149067 w 692886"/>
                        <a:gd name="connsiteY273" fmla="*/ 1101440 h 2172516"/>
                        <a:gd name="connsiteX274" fmla="*/ 149067 w 692886"/>
                        <a:gd name="connsiteY274" fmla="*/ 1101440 h 2172516"/>
                        <a:gd name="connsiteX275" fmla="*/ 149067 w 692886"/>
                        <a:gd name="connsiteY275" fmla="*/ 1101440 h 2172516"/>
                        <a:gd name="connsiteX276" fmla="*/ 149067 w 692886"/>
                        <a:gd name="connsiteY276" fmla="*/ 1101441 h 2172516"/>
                        <a:gd name="connsiteX277" fmla="*/ 149067 w 692886"/>
                        <a:gd name="connsiteY277" fmla="*/ 1101441 h 2172516"/>
                        <a:gd name="connsiteX278" fmla="*/ 151827 w 692886"/>
                        <a:gd name="connsiteY278" fmla="*/ 1167691 h 2172516"/>
                        <a:gd name="connsiteX279" fmla="*/ 104900 w 692886"/>
                        <a:gd name="connsiteY279" fmla="*/ 1159410 h 2172516"/>
                        <a:gd name="connsiteX280" fmla="*/ 104899 w 692886"/>
                        <a:gd name="connsiteY280" fmla="*/ 1159411 h 2172516"/>
                        <a:gd name="connsiteX281" fmla="*/ 104899 w 692886"/>
                        <a:gd name="connsiteY281" fmla="*/ 1159411 h 2172516"/>
                        <a:gd name="connsiteX282" fmla="*/ 74533 w 692886"/>
                        <a:gd name="connsiteY282" fmla="*/ 1195297 h 2172516"/>
                        <a:gd name="connsiteX283" fmla="*/ 55210 w 692886"/>
                        <a:gd name="connsiteY283" fmla="*/ 1115243 h 2172516"/>
                        <a:gd name="connsiteX284" fmla="*/ 55210 w 692886"/>
                        <a:gd name="connsiteY284" fmla="*/ 1115243 h 2172516"/>
                        <a:gd name="connsiteX285" fmla="*/ 55210 w 692886"/>
                        <a:gd name="connsiteY285" fmla="*/ 1115243 h 2172516"/>
                        <a:gd name="connsiteX286" fmla="*/ 55210 w 692886"/>
                        <a:gd name="connsiteY286" fmla="*/ 1115243 h 2172516"/>
                        <a:gd name="connsiteX287" fmla="*/ 55210 w 692886"/>
                        <a:gd name="connsiteY287" fmla="*/ 1115243 h 2172516"/>
                        <a:gd name="connsiteX288" fmla="*/ 55210 w 692886"/>
                        <a:gd name="connsiteY288" fmla="*/ 1115243 h 2172516"/>
                        <a:gd name="connsiteX289" fmla="*/ 55210 w 692886"/>
                        <a:gd name="connsiteY289" fmla="*/ 1115242 h 2172516"/>
                        <a:gd name="connsiteX290" fmla="*/ 33126 w 692886"/>
                        <a:gd name="connsiteY290" fmla="*/ 971697 h 2172516"/>
                        <a:gd name="connsiteX291" fmla="*/ 33126 w 692886"/>
                        <a:gd name="connsiteY291" fmla="*/ 971697 h 2172516"/>
                        <a:gd name="connsiteX292" fmla="*/ 33126 w 692886"/>
                        <a:gd name="connsiteY292" fmla="*/ 971696 h 2172516"/>
                        <a:gd name="connsiteX293" fmla="*/ 129743 w 692886"/>
                        <a:gd name="connsiteY293" fmla="*/ 899923 h 2172516"/>
                        <a:gd name="connsiteX294" fmla="*/ 143546 w 692886"/>
                        <a:gd name="connsiteY294" fmla="*/ 963414 h 2172516"/>
                        <a:gd name="connsiteX295" fmla="*/ 88336 w 692886"/>
                        <a:gd name="connsiteY295" fmla="*/ 927528 h 2172516"/>
                        <a:gd name="connsiteX296" fmla="*/ 129743 w 692886"/>
                        <a:gd name="connsiteY296" fmla="*/ 899923 h 2172516"/>
                        <a:gd name="connsiteX297" fmla="*/ 582465 w 692886"/>
                        <a:gd name="connsiteY297" fmla="*/ 864037 h 2172516"/>
                        <a:gd name="connsiteX298" fmla="*/ 676322 w 692886"/>
                        <a:gd name="connsiteY298" fmla="*/ 955133 h 2172516"/>
                        <a:gd name="connsiteX299" fmla="*/ 576944 w 692886"/>
                        <a:gd name="connsiteY299" fmla="*/ 946852 h 2172516"/>
                        <a:gd name="connsiteX300" fmla="*/ 239396 w 692886"/>
                        <a:gd name="connsiteY300" fmla="*/ 862069 h 2172516"/>
                        <a:gd name="connsiteX301" fmla="*/ 350582 w 692886"/>
                        <a:gd name="connsiteY301" fmla="*/ 883361 h 2172516"/>
                        <a:gd name="connsiteX302" fmla="*/ 350583 w 692886"/>
                        <a:gd name="connsiteY302" fmla="*/ 883360 h 2172516"/>
                        <a:gd name="connsiteX303" fmla="*/ 220840 w 692886"/>
                        <a:gd name="connsiteY303" fmla="*/ 858518 h 2172516"/>
                        <a:gd name="connsiteX304" fmla="*/ 176673 w 692886"/>
                        <a:gd name="connsiteY304" fmla="*/ 971693 h 2172516"/>
                        <a:gd name="connsiteX305" fmla="*/ 176673 w 692886"/>
                        <a:gd name="connsiteY305" fmla="*/ 971693 h 2172516"/>
                        <a:gd name="connsiteX306" fmla="*/ 151828 w 692886"/>
                        <a:gd name="connsiteY306" fmla="*/ 819870 h 2172516"/>
                        <a:gd name="connsiteX307" fmla="*/ 187713 w 692886"/>
                        <a:gd name="connsiteY307" fmla="*/ 861277 h 2172516"/>
                        <a:gd name="connsiteX308" fmla="*/ 187713 w 692886"/>
                        <a:gd name="connsiteY308" fmla="*/ 861277 h 2172516"/>
                        <a:gd name="connsiteX309" fmla="*/ 204275 w 692886"/>
                        <a:gd name="connsiteY309" fmla="*/ 836433 h 2172516"/>
                        <a:gd name="connsiteX310" fmla="*/ 187713 w 692886"/>
                        <a:gd name="connsiteY310" fmla="*/ 861276 h 2172516"/>
                        <a:gd name="connsiteX311" fmla="*/ 5521 w 692886"/>
                        <a:gd name="connsiteY311" fmla="*/ 814348 h 2172516"/>
                        <a:gd name="connsiteX312" fmla="*/ 19324 w 692886"/>
                        <a:gd name="connsiteY312" fmla="*/ 825390 h 2172516"/>
                        <a:gd name="connsiteX313" fmla="*/ 19324 w 692886"/>
                        <a:gd name="connsiteY313" fmla="*/ 825390 h 2172516"/>
                        <a:gd name="connsiteX314" fmla="*/ 77294 w 692886"/>
                        <a:gd name="connsiteY314" fmla="*/ 858516 h 2172516"/>
                        <a:gd name="connsiteX315" fmla="*/ 0 w 692886"/>
                        <a:gd name="connsiteY315" fmla="*/ 855756 h 2172516"/>
                        <a:gd name="connsiteX316" fmla="*/ 6172 w 692886"/>
                        <a:gd name="connsiteY316" fmla="*/ 846056 h 2172516"/>
                        <a:gd name="connsiteX317" fmla="*/ 0 w 692886"/>
                        <a:gd name="connsiteY317" fmla="*/ 855755 h 2172516"/>
                        <a:gd name="connsiteX318" fmla="*/ 579706 w 692886"/>
                        <a:gd name="connsiteY318" fmla="*/ 775701 h 2172516"/>
                        <a:gd name="connsiteX319" fmla="*/ 579706 w 692886"/>
                        <a:gd name="connsiteY319" fmla="*/ 775702 h 2172516"/>
                        <a:gd name="connsiteX320" fmla="*/ 692885 w 692886"/>
                        <a:gd name="connsiteY320" fmla="*/ 806066 h 2172516"/>
                        <a:gd name="connsiteX321" fmla="*/ 322978 w 692886"/>
                        <a:gd name="connsiteY321" fmla="*/ 761899 h 2172516"/>
                        <a:gd name="connsiteX322" fmla="*/ 322978 w 692886"/>
                        <a:gd name="connsiteY322" fmla="*/ 761899 h 2172516"/>
                        <a:gd name="connsiteX323" fmla="*/ 322977 w 692886"/>
                        <a:gd name="connsiteY323" fmla="*/ 761899 h 2172516"/>
                        <a:gd name="connsiteX324" fmla="*/ 250722 w 692886"/>
                        <a:gd name="connsiteY324" fmla="*/ 830249 h 2172516"/>
                        <a:gd name="connsiteX325" fmla="*/ 322978 w 692886"/>
                        <a:gd name="connsiteY325" fmla="*/ 761900 h 2172516"/>
                        <a:gd name="connsiteX326" fmla="*/ 645955 w 692886"/>
                        <a:gd name="connsiteY326" fmla="*/ 742575 h 2172516"/>
                        <a:gd name="connsiteX327" fmla="*/ 601926 w 692886"/>
                        <a:gd name="connsiteY327" fmla="*/ 764590 h 2172516"/>
                        <a:gd name="connsiteX328" fmla="*/ 645956 w 692886"/>
                        <a:gd name="connsiteY328" fmla="*/ 742575 h 2172516"/>
                        <a:gd name="connsiteX329" fmla="*/ 143546 w 692886"/>
                        <a:gd name="connsiteY329" fmla="*/ 720493 h 2172516"/>
                        <a:gd name="connsiteX330" fmla="*/ 173911 w 692886"/>
                        <a:gd name="connsiteY330" fmla="*/ 786742 h 2172516"/>
                        <a:gd name="connsiteX331" fmla="*/ 135264 w 692886"/>
                        <a:gd name="connsiteY331" fmla="*/ 748096 h 2172516"/>
                        <a:gd name="connsiteX332" fmla="*/ 173911 w 692886"/>
                        <a:gd name="connsiteY332" fmla="*/ 786743 h 2172516"/>
                        <a:gd name="connsiteX333" fmla="*/ 152042 w 692886"/>
                        <a:gd name="connsiteY333" fmla="*/ 819547 h 2172516"/>
                        <a:gd name="connsiteX334" fmla="*/ 173911 w 692886"/>
                        <a:gd name="connsiteY334" fmla="*/ 786744 h 2172516"/>
                        <a:gd name="connsiteX335" fmla="*/ 204275 w 692886"/>
                        <a:gd name="connsiteY335" fmla="*/ 836432 h 2172516"/>
                        <a:gd name="connsiteX336" fmla="*/ 204275 w 692886"/>
                        <a:gd name="connsiteY336" fmla="*/ 836432 h 2172516"/>
                        <a:gd name="connsiteX337" fmla="*/ 173911 w 692886"/>
                        <a:gd name="connsiteY337" fmla="*/ 786743 h 2172516"/>
                        <a:gd name="connsiteX338" fmla="*/ 191067 w 692886"/>
                        <a:gd name="connsiteY338" fmla="*/ 775642 h 2172516"/>
                        <a:gd name="connsiteX339" fmla="*/ 173911 w 692886"/>
                        <a:gd name="connsiteY339" fmla="*/ 786742 h 2172516"/>
                        <a:gd name="connsiteX340" fmla="*/ 143547 w 692886"/>
                        <a:gd name="connsiteY340" fmla="*/ 720493 h 2172516"/>
                        <a:gd name="connsiteX341" fmla="*/ 289851 w 692886"/>
                        <a:gd name="connsiteY341" fmla="*/ 676325 h 2172516"/>
                        <a:gd name="connsiteX342" fmla="*/ 251205 w 692886"/>
                        <a:gd name="connsiteY342" fmla="*/ 759138 h 2172516"/>
                        <a:gd name="connsiteX343" fmla="*/ 204277 w 692886"/>
                        <a:gd name="connsiteY343" fmla="*/ 836432 h 2172516"/>
                        <a:gd name="connsiteX344" fmla="*/ 220839 w 692886"/>
                        <a:gd name="connsiteY344" fmla="*/ 756379 h 2172516"/>
                        <a:gd name="connsiteX345" fmla="*/ 220839 w 692886"/>
                        <a:gd name="connsiteY345" fmla="*/ 756379 h 2172516"/>
                        <a:gd name="connsiteX346" fmla="*/ 204276 w 692886"/>
                        <a:gd name="connsiteY346" fmla="*/ 836432 h 2172516"/>
                        <a:gd name="connsiteX347" fmla="*/ 220838 w 692886"/>
                        <a:gd name="connsiteY347" fmla="*/ 858516 h 2172516"/>
                        <a:gd name="connsiteX348" fmla="*/ 220840 w 692886"/>
                        <a:gd name="connsiteY348" fmla="*/ 858516 h 2172516"/>
                        <a:gd name="connsiteX349" fmla="*/ 204277 w 692886"/>
                        <a:gd name="connsiteY349" fmla="*/ 836432 h 2172516"/>
                        <a:gd name="connsiteX350" fmla="*/ 251205 w 692886"/>
                        <a:gd name="connsiteY350" fmla="*/ 759139 h 2172516"/>
                        <a:gd name="connsiteX351" fmla="*/ 494129 w 692886"/>
                        <a:gd name="connsiteY351" fmla="*/ 670802 h 2172516"/>
                        <a:gd name="connsiteX352" fmla="*/ 494128 w 692886"/>
                        <a:gd name="connsiteY352" fmla="*/ 670803 h 2172516"/>
                        <a:gd name="connsiteX353" fmla="*/ 521733 w 692886"/>
                        <a:gd name="connsiteY353" fmla="*/ 764659 h 2172516"/>
                        <a:gd name="connsiteX354" fmla="*/ 483086 w 692886"/>
                        <a:gd name="connsiteY354" fmla="*/ 841952 h 2172516"/>
                        <a:gd name="connsiteX355" fmla="*/ 400272 w 692886"/>
                        <a:gd name="connsiteY355" fmla="*/ 759138 h 2172516"/>
                        <a:gd name="connsiteX356" fmla="*/ 483087 w 692886"/>
                        <a:gd name="connsiteY356" fmla="*/ 841953 h 2172516"/>
                        <a:gd name="connsiteX357" fmla="*/ 350584 w 692886"/>
                        <a:gd name="connsiteY357" fmla="*/ 883360 h 2172516"/>
                        <a:gd name="connsiteX358" fmla="*/ 350584 w 692886"/>
                        <a:gd name="connsiteY358" fmla="*/ 883360 h 2172516"/>
                        <a:gd name="connsiteX359" fmla="*/ 483087 w 692886"/>
                        <a:gd name="connsiteY359" fmla="*/ 841953 h 2172516"/>
                        <a:gd name="connsiteX360" fmla="*/ 521733 w 692886"/>
                        <a:gd name="connsiteY360" fmla="*/ 764659 h 2172516"/>
                        <a:gd name="connsiteX361" fmla="*/ 582464 w 692886"/>
                        <a:gd name="connsiteY361" fmla="*/ 864037 h 2172516"/>
                        <a:gd name="connsiteX362" fmla="*/ 582464 w 692886"/>
                        <a:gd name="connsiteY362" fmla="*/ 864034 h 2172516"/>
                        <a:gd name="connsiteX363" fmla="*/ 521735 w 692886"/>
                        <a:gd name="connsiteY363" fmla="*/ 764659 h 2172516"/>
                        <a:gd name="connsiteX364" fmla="*/ 602115 w 692886"/>
                        <a:gd name="connsiteY364" fmla="*/ 743224 h 2172516"/>
                        <a:gd name="connsiteX365" fmla="*/ 521734 w 692886"/>
                        <a:gd name="connsiteY365" fmla="*/ 764659 h 2172516"/>
                        <a:gd name="connsiteX366" fmla="*/ 494129 w 692886"/>
                        <a:gd name="connsiteY366" fmla="*/ 670803 h 2172516"/>
                        <a:gd name="connsiteX367" fmla="*/ 494129 w 692886"/>
                        <a:gd name="connsiteY367" fmla="*/ 670803 h 2172516"/>
                        <a:gd name="connsiteX368" fmla="*/ 129743 w 692886"/>
                        <a:gd name="connsiteY368" fmla="*/ 670802 h 2172516"/>
                        <a:gd name="connsiteX369" fmla="*/ 143545 w 692886"/>
                        <a:gd name="connsiteY369" fmla="*/ 720490 h 2172516"/>
                        <a:gd name="connsiteX370" fmla="*/ 60731 w 692886"/>
                        <a:gd name="connsiteY370" fmla="*/ 737053 h 2172516"/>
                        <a:gd name="connsiteX371" fmla="*/ 358865 w 692886"/>
                        <a:gd name="connsiteY371" fmla="*/ 527257 h 2172516"/>
                        <a:gd name="connsiteX372" fmla="*/ 358864 w 692886"/>
                        <a:gd name="connsiteY372" fmla="*/ 527257 h 2172516"/>
                        <a:gd name="connsiteX373" fmla="*/ 386468 w 692886"/>
                        <a:gd name="connsiteY373" fmla="*/ 654237 h 2172516"/>
                        <a:gd name="connsiteX374" fmla="*/ 386470 w 692886"/>
                        <a:gd name="connsiteY374" fmla="*/ 654238 h 2172516"/>
                        <a:gd name="connsiteX375" fmla="*/ 220840 w 692886"/>
                        <a:gd name="connsiteY375" fmla="*/ 455483 h 2172516"/>
                        <a:gd name="connsiteX376" fmla="*/ 317457 w 692886"/>
                        <a:gd name="connsiteY376" fmla="*/ 604550 h 2172516"/>
                        <a:gd name="connsiteX377" fmla="*/ 129744 w 692886"/>
                        <a:gd name="connsiteY377" fmla="*/ 670802 h 2172516"/>
                        <a:gd name="connsiteX378" fmla="*/ 276049 w 692886"/>
                        <a:gd name="connsiteY378" fmla="*/ 414075 h 2172516"/>
                        <a:gd name="connsiteX379" fmla="*/ 276049 w 692886"/>
                        <a:gd name="connsiteY379" fmla="*/ 414075 h 2172516"/>
                        <a:gd name="connsiteX380" fmla="*/ 276050 w 692886"/>
                        <a:gd name="connsiteY380" fmla="*/ 414075 h 2172516"/>
                        <a:gd name="connsiteX381" fmla="*/ 201516 w 692886"/>
                        <a:gd name="connsiteY381" fmla="*/ 411315 h 2172516"/>
                        <a:gd name="connsiteX382" fmla="*/ 220839 w 692886"/>
                        <a:gd name="connsiteY382" fmla="*/ 455483 h 2172516"/>
                        <a:gd name="connsiteX383" fmla="*/ 220839 w 692886"/>
                        <a:gd name="connsiteY383" fmla="*/ 455483 h 2172516"/>
                        <a:gd name="connsiteX384" fmla="*/ 129744 w 692886"/>
                        <a:gd name="connsiteY384" fmla="*/ 670801 h 2172516"/>
                        <a:gd name="connsiteX385" fmla="*/ 129744 w 692886"/>
                        <a:gd name="connsiteY385" fmla="*/ 670802 h 2172516"/>
                        <a:gd name="connsiteX386" fmla="*/ 129743 w 692886"/>
                        <a:gd name="connsiteY386" fmla="*/ 670801 h 2172516"/>
                        <a:gd name="connsiteX387" fmla="*/ 129743 w 692886"/>
                        <a:gd name="connsiteY387" fmla="*/ 670802 h 2172516"/>
                        <a:gd name="connsiteX388" fmla="*/ 129743 w 692886"/>
                        <a:gd name="connsiteY388" fmla="*/ 670800 h 2172516"/>
                        <a:gd name="connsiteX389" fmla="*/ 55210 w 692886"/>
                        <a:gd name="connsiteY389" fmla="*/ 538299 h 2172516"/>
                        <a:gd name="connsiteX390" fmla="*/ 99378 w 692886"/>
                        <a:gd name="connsiteY390" fmla="*/ 496891 h 2172516"/>
                        <a:gd name="connsiteX391" fmla="*/ 99378 w 692886"/>
                        <a:gd name="connsiteY391" fmla="*/ 496891 h 2172516"/>
                        <a:gd name="connsiteX392" fmla="*/ 99378 w 692886"/>
                        <a:gd name="connsiteY392" fmla="*/ 496890 h 2172516"/>
                        <a:gd name="connsiteX393" fmla="*/ 99379 w 692886"/>
                        <a:gd name="connsiteY393" fmla="*/ 496890 h 2172516"/>
                        <a:gd name="connsiteX394" fmla="*/ 173911 w 692886"/>
                        <a:gd name="connsiteY394" fmla="*/ 438920 h 2172516"/>
                        <a:gd name="connsiteX395" fmla="*/ 419595 w 692886"/>
                        <a:gd name="connsiteY395" fmla="*/ 372667 h 2172516"/>
                        <a:gd name="connsiteX396" fmla="*/ 419596 w 692886"/>
                        <a:gd name="connsiteY396" fmla="*/ 372667 h 2172516"/>
                        <a:gd name="connsiteX397" fmla="*/ 419596 w 692886"/>
                        <a:gd name="connsiteY397" fmla="*/ 372667 h 2172516"/>
                        <a:gd name="connsiteX398" fmla="*/ 257372 w 692886"/>
                        <a:gd name="connsiteY398" fmla="*/ 343672 h 2172516"/>
                        <a:gd name="connsiteX399" fmla="*/ 276049 w 692886"/>
                        <a:gd name="connsiteY399" fmla="*/ 347823 h 2172516"/>
                        <a:gd name="connsiteX400" fmla="*/ 276049 w 692886"/>
                        <a:gd name="connsiteY400" fmla="*/ 347823 h 2172516"/>
                        <a:gd name="connsiteX401" fmla="*/ 499650 w 692886"/>
                        <a:gd name="connsiteY401" fmla="*/ 242925 h 2172516"/>
                        <a:gd name="connsiteX402" fmla="*/ 452722 w 692886"/>
                        <a:gd name="connsiteY402" fmla="*/ 361626 h 2172516"/>
                        <a:gd name="connsiteX403" fmla="*/ 480327 w 692886"/>
                        <a:gd name="connsiteY403" fmla="*/ 245685 h 2172516"/>
                        <a:gd name="connsiteX404" fmla="*/ 499651 w 692886"/>
                        <a:gd name="connsiteY404" fmla="*/ 218080 h 2172516"/>
                        <a:gd name="connsiteX405" fmla="*/ 499651 w 692886"/>
                        <a:gd name="connsiteY405" fmla="*/ 242925 h 2172516"/>
                        <a:gd name="connsiteX406" fmla="*/ 480327 w 692886"/>
                        <a:gd name="connsiteY406" fmla="*/ 245685 h 2172516"/>
                        <a:gd name="connsiteX407" fmla="*/ 207037 w 692886"/>
                        <a:gd name="connsiteY407" fmla="*/ 107660 h 2172516"/>
                        <a:gd name="connsiteX408" fmla="*/ 242923 w 692886"/>
                        <a:gd name="connsiteY408" fmla="*/ 121462 h 2172516"/>
                        <a:gd name="connsiteX409" fmla="*/ 242923 w 692886"/>
                        <a:gd name="connsiteY409" fmla="*/ 121461 h 2172516"/>
                        <a:gd name="connsiteX410" fmla="*/ 414073 w 692886"/>
                        <a:gd name="connsiteY410" fmla="*/ 118701 h 2172516"/>
                        <a:gd name="connsiteX411" fmla="*/ 336780 w 692886"/>
                        <a:gd name="connsiteY411" fmla="*/ 251204 h 2172516"/>
                        <a:gd name="connsiteX412" fmla="*/ 336780 w 692886"/>
                        <a:gd name="connsiteY412" fmla="*/ 251205 h 2172516"/>
                        <a:gd name="connsiteX413" fmla="*/ 336781 w 692886"/>
                        <a:gd name="connsiteY413" fmla="*/ 251206 h 2172516"/>
                        <a:gd name="connsiteX414" fmla="*/ 336780 w 692886"/>
                        <a:gd name="connsiteY414" fmla="*/ 251206 h 2172516"/>
                        <a:gd name="connsiteX415" fmla="*/ 336780 w 692886"/>
                        <a:gd name="connsiteY415" fmla="*/ 251207 h 2172516"/>
                        <a:gd name="connsiteX416" fmla="*/ 336781 w 692886"/>
                        <a:gd name="connsiteY416" fmla="*/ 251207 h 2172516"/>
                        <a:gd name="connsiteX417" fmla="*/ 336781 w 692886"/>
                        <a:gd name="connsiteY417" fmla="*/ 251207 h 2172516"/>
                        <a:gd name="connsiteX418" fmla="*/ 367145 w 692886"/>
                        <a:gd name="connsiteY418" fmla="*/ 325739 h 2172516"/>
                        <a:gd name="connsiteX419" fmla="*/ 305325 w 692886"/>
                        <a:gd name="connsiteY419" fmla="*/ 340726 h 2172516"/>
                        <a:gd name="connsiteX420" fmla="*/ 367145 w 692886"/>
                        <a:gd name="connsiteY420" fmla="*/ 325739 h 2172516"/>
                        <a:gd name="connsiteX421" fmla="*/ 276050 w 692886"/>
                        <a:gd name="connsiteY421" fmla="*/ 414074 h 2172516"/>
                        <a:gd name="connsiteX422" fmla="*/ 367145 w 692886"/>
                        <a:gd name="connsiteY422" fmla="*/ 325739 h 2172516"/>
                        <a:gd name="connsiteX423" fmla="*/ 419595 w 692886"/>
                        <a:gd name="connsiteY423" fmla="*/ 372667 h 2172516"/>
                        <a:gd name="connsiteX424" fmla="*/ 367146 w 692886"/>
                        <a:gd name="connsiteY424" fmla="*/ 325739 h 2172516"/>
                        <a:gd name="connsiteX425" fmla="*/ 367146 w 692886"/>
                        <a:gd name="connsiteY425" fmla="*/ 325739 h 2172516"/>
                        <a:gd name="connsiteX426" fmla="*/ 452721 w 692886"/>
                        <a:gd name="connsiteY426" fmla="*/ 361625 h 2172516"/>
                        <a:gd name="connsiteX427" fmla="*/ 419596 w 692886"/>
                        <a:gd name="connsiteY427" fmla="*/ 372667 h 2172516"/>
                        <a:gd name="connsiteX428" fmla="*/ 419596 w 692886"/>
                        <a:gd name="connsiteY428" fmla="*/ 372667 h 2172516"/>
                        <a:gd name="connsiteX429" fmla="*/ 452721 w 692886"/>
                        <a:gd name="connsiteY429" fmla="*/ 361626 h 2172516"/>
                        <a:gd name="connsiteX430" fmla="*/ 483085 w 692886"/>
                        <a:gd name="connsiteY430" fmla="*/ 400272 h 2172516"/>
                        <a:gd name="connsiteX431" fmla="*/ 483086 w 692886"/>
                        <a:gd name="connsiteY431" fmla="*/ 400272 h 2172516"/>
                        <a:gd name="connsiteX432" fmla="*/ 483086 w 692886"/>
                        <a:gd name="connsiteY432" fmla="*/ 400273 h 2172516"/>
                        <a:gd name="connsiteX433" fmla="*/ 483086 w 692886"/>
                        <a:gd name="connsiteY433" fmla="*/ 400273 h 2172516"/>
                        <a:gd name="connsiteX434" fmla="*/ 469284 w 692886"/>
                        <a:gd name="connsiteY434" fmla="*/ 444438 h 2172516"/>
                        <a:gd name="connsiteX435" fmla="*/ 469285 w 692886"/>
                        <a:gd name="connsiteY435" fmla="*/ 444440 h 2172516"/>
                        <a:gd name="connsiteX436" fmla="*/ 469285 w 692886"/>
                        <a:gd name="connsiteY436" fmla="*/ 444440 h 2172516"/>
                        <a:gd name="connsiteX437" fmla="*/ 483087 w 692886"/>
                        <a:gd name="connsiteY437" fmla="*/ 400273 h 2172516"/>
                        <a:gd name="connsiteX438" fmla="*/ 626630 w 692886"/>
                        <a:gd name="connsiteY438" fmla="*/ 516211 h 2172516"/>
                        <a:gd name="connsiteX439" fmla="*/ 626633 w 692886"/>
                        <a:gd name="connsiteY439" fmla="*/ 516212 h 2172516"/>
                        <a:gd name="connsiteX440" fmla="*/ 626632 w 692886"/>
                        <a:gd name="connsiteY440" fmla="*/ 516213 h 2172516"/>
                        <a:gd name="connsiteX441" fmla="*/ 626633 w 692886"/>
                        <a:gd name="connsiteY441" fmla="*/ 516214 h 2172516"/>
                        <a:gd name="connsiteX442" fmla="*/ 626631 w 692886"/>
                        <a:gd name="connsiteY442" fmla="*/ 516213 h 2172516"/>
                        <a:gd name="connsiteX443" fmla="*/ 458243 w 692886"/>
                        <a:gd name="connsiteY443" fmla="*/ 565901 h 2172516"/>
                        <a:gd name="connsiteX444" fmla="*/ 458243 w 692886"/>
                        <a:gd name="connsiteY444" fmla="*/ 565901 h 2172516"/>
                        <a:gd name="connsiteX445" fmla="*/ 458242 w 692886"/>
                        <a:gd name="connsiteY445" fmla="*/ 565901 h 2172516"/>
                        <a:gd name="connsiteX446" fmla="*/ 458242 w 692886"/>
                        <a:gd name="connsiteY446" fmla="*/ 565901 h 2172516"/>
                        <a:gd name="connsiteX447" fmla="*/ 458242 w 692886"/>
                        <a:gd name="connsiteY447" fmla="*/ 565901 h 2172516"/>
                        <a:gd name="connsiteX448" fmla="*/ 356104 w 692886"/>
                        <a:gd name="connsiteY448" fmla="*/ 505171 h 2172516"/>
                        <a:gd name="connsiteX449" fmla="*/ 356104 w 692886"/>
                        <a:gd name="connsiteY449" fmla="*/ 505171 h 2172516"/>
                        <a:gd name="connsiteX450" fmla="*/ 419595 w 692886"/>
                        <a:gd name="connsiteY450" fmla="*/ 372668 h 2172516"/>
                        <a:gd name="connsiteX451" fmla="*/ 419595 w 692886"/>
                        <a:gd name="connsiteY451" fmla="*/ 372668 h 2172516"/>
                        <a:gd name="connsiteX452" fmla="*/ 356103 w 692886"/>
                        <a:gd name="connsiteY452" fmla="*/ 505171 h 2172516"/>
                        <a:gd name="connsiteX453" fmla="*/ 276050 w 692886"/>
                        <a:gd name="connsiteY453" fmla="*/ 414076 h 2172516"/>
                        <a:gd name="connsiteX454" fmla="*/ 276050 w 692886"/>
                        <a:gd name="connsiteY454" fmla="*/ 414076 h 2172516"/>
                        <a:gd name="connsiteX455" fmla="*/ 356103 w 692886"/>
                        <a:gd name="connsiteY455" fmla="*/ 505171 h 2172516"/>
                        <a:gd name="connsiteX456" fmla="*/ 284331 w 692886"/>
                        <a:gd name="connsiteY456" fmla="*/ 472046 h 2172516"/>
                        <a:gd name="connsiteX457" fmla="*/ 284331 w 692886"/>
                        <a:gd name="connsiteY457" fmla="*/ 472046 h 2172516"/>
                        <a:gd name="connsiteX458" fmla="*/ 284332 w 692886"/>
                        <a:gd name="connsiteY458" fmla="*/ 472046 h 2172516"/>
                        <a:gd name="connsiteX459" fmla="*/ 284332 w 692886"/>
                        <a:gd name="connsiteY459" fmla="*/ 472046 h 2172516"/>
                        <a:gd name="connsiteX460" fmla="*/ 356104 w 692886"/>
                        <a:gd name="connsiteY460" fmla="*/ 505172 h 2172516"/>
                        <a:gd name="connsiteX461" fmla="*/ 356104 w 692886"/>
                        <a:gd name="connsiteY461" fmla="*/ 505172 h 2172516"/>
                        <a:gd name="connsiteX462" fmla="*/ 458241 w 692886"/>
                        <a:gd name="connsiteY462" fmla="*/ 565903 h 2172516"/>
                        <a:gd name="connsiteX463" fmla="*/ 458242 w 692886"/>
                        <a:gd name="connsiteY463" fmla="*/ 565903 h 2172516"/>
                        <a:gd name="connsiteX464" fmla="*/ 626633 w 692886"/>
                        <a:gd name="connsiteY464" fmla="*/ 516214 h 2172516"/>
                        <a:gd name="connsiteX465" fmla="*/ 645957 w 692886"/>
                        <a:gd name="connsiteY465" fmla="*/ 742575 h 2172516"/>
                        <a:gd name="connsiteX466" fmla="*/ 599028 w 692886"/>
                        <a:gd name="connsiteY466" fmla="*/ 623874 h 2172516"/>
                        <a:gd name="connsiteX467" fmla="*/ 599028 w 692886"/>
                        <a:gd name="connsiteY467" fmla="*/ 623873 h 2172516"/>
                        <a:gd name="connsiteX468" fmla="*/ 494129 w 692886"/>
                        <a:gd name="connsiteY468" fmla="*/ 670802 h 2172516"/>
                        <a:gd name="connsiteX469" fmla="*/ 520983 w 692886"/>
                        <a:gd name="connsiteY469" fmla="*/ 651356 h 2172516"/>
                        <a:gd name="connsiteX470" fmla="*/ 494129 w 692886"/>
                        <a:gd name="connsiteY470" fmla="*/ 670802 h 2172516"/>
                        <a:gd name="connsiteX471" fmla="*/ 494129 w 692886"/>
                        <a:gd name="connsiteY471" fmla="*/ 670802 h 2172516"/>
                        <a:gd name="connsiteX472" fmla="*/ 494129 w 692886"/>
                        <a:gd name="connsiteY472" fmla="*/ 670802 h 2172516"/>
                        <a:gd name="connsiteX473" fmla="*/ 494129 w 692886"/>
                        <a:gd name="connsiteY473" fmla="*/ 670802 h 2172516"/>
                        <a:gd name="connsiteX474" fmla="*/ 599028 w 692886"/>
                        <a:gd name="connsiteY474" fmla="*/ 623874 h 2172516"/>
                        <a:gd name="connsiteX475" fmla="*/ 645957 w 692886"/>
                        <a:gd name="connsiteY475" fmla="*/ 742575 h 2172516"/>
                        <a:gd name="connsiteX476" fmla="*/ 692885 w 692886"/>
                        <a:gd name="connsiteY476" fmla="*/ 806066 h 2172516"/>
                        <a:gd name="connsiteX477" fmla="*/ 645958 w 692886"/>
                        <a:gd name="connsiteY477" fmla="*/ 742575 h 2172516"/>
                        <a:gd name="connsiteX478" fmla="*/ 626634 w 692886"/>
                        <a:gd name="connsiteY478" fmla="*/ 516214 h 2172516"/>
                        <a:gd name="connsiteX479" fmla="*/ 692886 w 692886"/>
                        <a:gd name="connsiteY479" fmla="*/ 806067 h 2172516"/>
                        <a:gd name="connsiteX480" fmla="*/ 692885 w 692886"/>
                        <a:gd name="connsiteY480" fmla="*/ 806066 h 2172516"/>
                        <a:gd name="connsiteX481" fmla="*/ 692885 w 692886"/>
                        <a:gd name="connsiteY481" fmla="*/ 806067 h 2172516"/>
                        <a:gd name="connsiteX482" fmla="*/ 676322 w 692886"/>
                        <a:gd name="connsiteY482" fmla="*/ 955133 h 2172516"/>
                        <a:gd name="connsiteX483" fmla="*/ 582465 w 692886"/>
                        <a:gd name="connsiteY483" fmla="*/ 864037 h 2172516"/>
                        <a:gd name="connsiteX484" fmla="*/ 582465 w 692886"/>
                        <a:gd name="connsiteY484" fmla="*/ 864037 h 2172516"/>
                        <a:gd name="connsiteX485" fmla="*/ 582464 w 692886"/>
                        <a:gd name="connsiteY485" fmla="*/ 864037 h 2172516"/>
                        <a:gd name="connsiteX486" fmla="*/ 576943 w 692886"/>
                        <a:gd name="connsiteY486" fmla="*/ 946852 h 2172516"/>
                        <a:gd name="connsiteX487" fmla="*/ 576944 w 692886"/>
                        <a:gd name="connsiteY487" fmla="*/ 946852 h 2172516"/>
                        <a:gd name="connsiteX488" fmla="*/ 527256 w 692886"/>
                        <a:gd name="connsiteY488" fmla="*/ 974457 h 2172516"/>
                        <a:gd name="connsiteX489" fmla="*/ 527259 w 692886"/>
                        <a:gd name="connsiteY489" fmla="*/ 974456 h 2172516"/>
                        <a:gd name="connsiteX490" fmla="*/ 576944 w 692886"/>
                        <a:gd name="connsiteY490" fmla="*/ 946853 h 2172516"/>
                        <a:gd name="connsiteX491" fmla="*/ 552101 w 692886"/>
                        <a:gd name="connsiteY491" fmla="*/ 971696 h 2172516"/>
                        <a:gd name="connsiteX492" fmla="*/ 552101 w 692886"/>
                        <a:gd name="connsiteY492" fmla="*/ 971697 h 2172516"/>
                        <a:gd name="connsiteX493" fmla="*/ 576944 w 692886"/>
                        <a:gd name="connsiteY493" fmla="*/ 946853 h 2172516"/>
                        <a:gd name="connsiteX494" fmla="*/ 576944 w 692886"/>
                        <a:gd name="connsiteY494" fmla="*/ 946853 h 2172516"/>
                        <a:gd name="connsiteX495" fmla="*/ 576944 w 692886"/>
                        <a:gd name="connsiteY495" fmla="*/ 946853 h 2172516"/>
                        <a:gd name="connsiteX496" fmla="*/ 676321 w 692886"/>
                        <a:gd name="connsiteY496" fmla="*/ 955135 h 2172516"/>
                        <a:gd name="connsiteX497" fmla="*/ 676323 w 692886"/>
                        <a:gd name="connsiteY497" fmla="*/ 955133 h 2172516"/>
                        <a:gd name="connsiteX498" fmla="*/ 634915 w 692886"/>
                        <a:gd name="connsiteY498" fmla="*/ 1117999 h 2172516"/>
                        <a:gd name="connsiteX499" fmla="*/ 634916 w 692886"/>
                        <a:gd name="connsiteY499" fmla="*/ 1118002 h 2172516"/>
                        <a:gd name="connsiteX500" fmla="*/ 634915 w 692886"/>
                        <a:gd name="connsiteY500" fmla="*/ 1118002 h 2172516"/>
                        <a:gd name="connsiteX501" fmla="*/ 563142 w 692886"/>
                        <a:gd name="connsiteY501" fmla="*/ 1101439 h 2172516"/>
                        <a:gd name="connsiteX502" fmla="*/ 554861 w 692886"/>
                        <a:gd name="connsiteY502" fmla="*/ 1051751 h 2172516"/>
                        <a:gd name="connsiteX503" fmla="*/ 619699 w 692886"/>
                        <a:gd name="connsiteY503" fmla="*/ 1105409 h 2172516"/>
                        <a:gd name="connsiteX504" fmla="*/ 554861 w 692886"/>
                        <a:gd name="connsiteY504" fmla="*/ 1051751 h 2172516"/>
                        <a:gd name="connsiteX505" fmla="*/ 554861 w 692886"/>
                        <a:gd name="connsiteY505" fmla="*/ 1051751 h 2172516"/>
                        <a:gd name="connsiteX506" fmla="*/ 554861 w 692886"/>
                        <a:gd name="connsiteY506" fmla="*/ 1051751 h 2172516"/>
                        <a:gd name="connsiteX507" fmla="*/ 554860 w 692886"/>
                        <a:gd name="connsiteY507" fmla="*/ 1051751 h 2172516"/>
                        <a:gd name="connsiteX508" fmla="*/ 554860 w 692886"/>
                        <a:gd name="connsiteY508" fmla="*/ 1051751 h 2172516"/>
                        <a:gd name="connsiteX509" fmla="*/ 554859 w 692886"/>
                        <a:gd name="connsiteY509" fmla="*/ 1051751 h 2172516"/>
                        <a:gd name="connsiteX510" fmla="*/ 386470 w 692886"/>
                        <a:gd name="connsiteY510" fmla="*/ 1021386 h 2172516"/>
                        <a:gd name="connsiteX511" fmla="*/ 527255 w 692886"/>
                        <a:gd name="connsiteY511" fmla="*/ 974457 h 2172516"/>
                        <a:gd name="connsiteX512" fmla="*/ 527255 w 692886"/>
                        <a:gd name="connsiteY512" fmla="*/ 974457 h 2172516"/>
                        <a:gd name="connsiteX513" fmla="*/ 527255 w 692886"/>
                        <a:gd name="connsiteY513" fmla="*/ 974457 h 2172516"/>
                        <a:gd name="connsiteX514" fmla="*/ 527254 w 692886"/>
                        <a:gd name="connsiteY514" fmla="*/ 974457 h 2172516"/>
                        <a:gd name="connsiteX515" fmla="*/ 386469 w 692886"/>
                        <a:gd name="connsiteY515" fmla="*/ 1021384 h 2172516"/>
                        <a:gd name="connsiteX516" fmla="*/ 360415 w 692886"/>
                        <a:gd name="connsiteY516" fmla="*/ 921176 h 2172516"/>
                        <a:gd name="connsiteX517" fmla="*/ 386469 w 692886"/>
                        <a:gd name="connsiteY517" fmla="*/ 1021385 h 2172516"/>
                        <a:gd name="connsiteX518" fmla="*/ 361625 w 692886"/>
                        <a:gd name="connsiteY518" fmla="*/ 1024145 h 2172516"/>
                        <a:gd name="connsiteX519" fmla="*/ 361624 w 692886"/>
                        <a:gd name="connsiteY519" fmla="*/ 1024145 h 2172516"/>
                        <a:gd name="connsiteX520" fmla="*/ 209799 w 692886"/>
                        <a:gd name="connsiteY520" fmla="*/ 1018624 h 2172516"/>
                        <a:gd name="connsiteX521" fmla="*/ 209798 w 692886"/>
                        <a:gd name="connsiteY521" fmla="*/ 1018625 h 2172516"/>
                        <a:gd name="connsiteX522" fmla="*/ 361625 w 692886"/>
                        <a:gd name="connsiteY522" fmla="*/ 1024146 h 2172516"/>
                        <a:gd name="connsiteX523" fmla="*/ 361624 w 692886"/>
                        <a:gd name="connsiteY523" fmla="*/ 1024147 h 2172516"/>
                        <a:gd name="connsiteX524" fmla="*/ 400271 w 692886"/>
                        <a:gd name="connsiteY524" fmla="*/ 1156650 h 2172516"/>
                        <a:gd name="connsiteX525" fmla="*/ 400271 w 692886"/>
                        <a:gd name="connsiteY525" fmla="*/ 1156651 h 2172516"/>
                        <a:gd name="connsiteX526" fmla="*/ 400270 w 692886"/>
                        <a:gd name="connsiteY526" fmla="*/ 1156651 h 2172516"/>
                        <a:gd name="connsiteX527" fmla="*/ 303654 w 692886"/>
                        <a:gd name="connsiteY527" fmla="*/ 1244986 h 2172516"/>
                        <a:gd name="connsiteX528" fmla="*/ 226361 w 692886"/>
                        <a:gd name="connsiteY528" fmla="*/ 1159412 h 2172516"/>
                        <a:gd name="connsiteX529" fmla="*/ 226361 w 692886"/>
                        <a:gd name="connsiteY529" fmla="*/ 1159412 h 2172516"/>
                        <a:gd name="connsiteX530" fmla="*/ 303654 w 692886"/>
                        <a:gd name="connsiteY530" fmla="*/ 1244987 h 2172516"/>
                        <a:gd name="connsiteX531" fmla="*/ 248445 w 692886"/>
                        <a:gd name="connsiteY531" fmla="*/ 1300195 h 2172516"/>
                        <a:gd name="connsiteX532" fmla="*/ 248445 w 692886"/>
                        <a:gd name="connsiteY532" fmla="*/ 1300196 h 2172516"/>
                        <a:gd name="connsiteX533" fmla="*/ 303655 w 692886"/>
                        <a:gd name="connsiteY533" fmla="*/ 1244986 h 2172516"/>
                        <a:gd name="connsiteX534" fmla="*/ 303655 w 692886"/>
                        <a:gd name="connsiteY534" fmla="*/ 1244986 h 2172516"/>
                        <a:gd name="connsiteX535" fmla="*/ 400270 w 692886"/>
                        <a:gd name="connsiteY535" fmla="*/ 1156652 h 2172516"/>
                        <a:gd name="connsiteX536" fmla="*/ 400271 w 692886"/>
                        <a:gd name="connsiteY536" fmla="*/ 1156650 h 2172516"/>
                        <a:gd name="connsiteX537" fmla="*/ 400272 w 692886"/>
                        <a:gd name="connsiteY537" fmla="*/ 1156651 h 2172516"/>
                        <a:gd name="connsiteX538" fmla="*/ 400272 w 692886"/>
                        <a:gd name="connsiteY538" fmla="*/ 1156651 h 2172516"/>
                        <a:gd name="connsiteX539" fmla="*/ 400272 w 692886"/>
                        <a:gd name="connsiteY539" fmla="*/ 1156651 h 2172516"/>
                        <a:gd name="connsiteX540" fmla="*/ 400272 w 692886"/>
                        <a:gd name="connsiteY540" fmla="*/ 1156651 h 2172516"/>
                        <a:gd name="connsiteX541" fmla="*/ 400272 w 692886"/>
                        <a:gd name="connsiteY541" fmla="*/ 1156650 h 2172516"/>
                        <a:gd name="connsiteX542" fmla="*/ 400272 w 692886"/>
                        <a:gd name="connsiteY542" fmla="*/ 1156650 h 2172516"/>
                        <a:gd name="connsiteX543" fmla="*/ 400272 w 692886"/>
                        <a:gd name="connsiteY543" fmla="*/ 1156647 h 2172516"/>
                        <a:gd name="connsiteX544" fmla="*/ 361626 w 692886"/>
                        <a:gd name="connsiteY544" fmla="*/ 1024147 h 2172516"/>
                        <a:gd name="connsiteX545" fmla="*/ 386470 w 692886"/>
                        <a:gd name="connsiteY545" fmla="*/ 1021386 h 2172516"/>
                        <a:gd name="connsiteX546" fmla="*/ 386470 w 692886"/>
                        <a:gd name="connsiteY546" fmla="*/ 1021386 h 2172516"/>
                        <a:gd name="connsiteX547" fmla="*/ 554859 w 692886"/>
                        <a:gd name="connsiteY547" fmla="*/ 1051751 h 2172516"/>
                        <a:gd name="connsiteX548" fmla="*/ 554860 w 692886"/>
                        <a:gd name="connsiteY548" fmla="*/ 1051752 h 2172516"/>
                        <a:gd name="connsiteX549" fmla="*/ 554861 w 692886"/>
                        <a:gd name="connsiteY549" fmla="*/ 1051752 h 2172516"/>
                        <a:gd name="connsiteX550" fmla="*/ 554861 w 692886"/>
                        <a:gd name="connsiteY550" fmla="*/ 1051753 h 2172516"/>
                        <a:gd name="connsiteX551" fmla="*/ 563142 w 692886"/>
                        <a:gd name="connsiteY551" fmla="*/ 1101440 h 2172516"/>
                        <a:gd name="connsiteX552" fmla="*/ 634914 w 692886"/>
                        <a:gd name="connsiteY552" fmla="*/ 1118003 h 2172516"/>
                        <a:gd name="connsiteX553" fmla="*/ 590746 w 692886"/>
                        <a:gd name="connsiteY553" fmla="*/ 1142847 h 2172516"/>
                        <a:gd name="connsiteX554" fmla="*/ 538298 w 692886"/>
                        <a:gd name="connsiteY554" fmla="*/ 1131806 h 2172516"/>
                        <a:gd name="connsiteX555" fmla="*/ 538298 w 692886"/>
                        <a:gd name="connsiteY555" fmla="*/ 1131806 h 2172516"/>
                        <a:gd name="connsiteX556" fmla="*/ 538297 w 692886"/>
                        <a:gd name="connsiteY556" fmla="*/ 1131806 h 2172516"/>
                        <a:gd name="connsiteX557" fmla="*/ 538297 w 692886"/>
                        <a:gd name="connsiteY557" fmla="*/ 1131806 h 2172516"/>
                        <a:gd name="connsiteX558" fmla="*/ 538297 w 692886"/>
                        <a:gd name="connsiteY558" fmla="*/ 1131805 h 2172516"/>
                        <a:gd name="connsiteX559" fmla="*/ 386470 w 692886"/>
                        <a:gd name="connsiteY559" fmla="*/ 1021387 h 2172516"/>
                        <a:gd name="connsiteX560" fmla="*/ 538297 w 692886"/>
                        <a:gd name="connsiteY560" fmla="*/ 1131806 h 2172516"/>
                        <a:gd name="connsiteX561" fmla="*/ 538296 w 692886"/>
                        <a:gd name="connsiteY561" fmla="*/ 1131806 h 2172516"/>
                        <a:gd name="connsiteX562" fmla="*/ 480326 w 692886"/>
                        <a:gd name="connsiteY562" fmla="*/ 1206340 h 2172516"/>
                        <a:gd name="connsiteX563" fmla="*/ 449960 w 692886"/>
                        <a:gd name="connsiteY563" fmla="*/ 1289154 h 2172516"/>
                        <a:gd name="connsiteX564" fmla="*/ 400272 w 692886"/>
                        <a:gd name="connsiteY564" fmla="*/ 1156652 h 2172516"/>
                        <a:gd name="connsiteX565" fmla="*/ 400272 w 692886"/>
                        <a:gd name="connsiteY565" fmla="*/ 1156652 h 2172516"/>
                        <a:gd name="connsiteX566" fmla="*/ 449960 w 692886"/>
                        <a:gd name="connsiteY566" fmla="*/ 1289154 h 2172516"/>
                        <a:gd name="connsiteX567" fmla="*/ 350584 w 692886"/>
                        <a:gd name="connsiteY567" fmla="*/ 1300196 h 2172516"/>
                        <a:gd name="connsiteX568" fmla="*/ 350583 w 692886"/>
                        <a:gd name="connsiteY568" fmla="*/ 1300196 h 2172516"/>
                        <a:gd name="connsiteX569" fmla="*/ 350583 w 692886"/>
                        <a:gd name="connsiteY569" fmla="*/ 1300197 h 2172516"/>
                        <a:gd name="connsiteX570" fmla="*/ 350583 w 692886"/>
                        <a:gd name="connsiteY570" fmla="*/ 1300197 h 2172516"/>
                        <a:gd name="connsiteX571" fmla="*/ 449960 w 692886"/>
                        <a:gd name="connsiteY571" fmla="*/ 1289155 h 2172516"/>
                        <a:gd name="connsiteX572" fmla="*/ 411314 w 692886"/>
                        <a:gd name="connsiteY572" fmla="*/ 1355406 h 2172516"/>
                        <a:gd name="connsiteX573" fmla="*/ 411314 w 692886"/>
                        <a:gd name="connsiteY573" fmla="*/ 1355406 h 2172516"/>
                        <a:gd name="connsiteX574" fmla="*/ 411314 w 692886"/>
                        <a:gd name="connsiteY574" fmla="*/ 1355406 h 2172516"/>
                        <a:gd name="connsiteX575" fmla="*/ 449961 w 692886"/>
                        <a:gd name="connsiteY575" fmla="*/ 1289155 h 2172516"/>
                        <a:gd name="connsiteX576" fmla="*/ 538296 w 692886"/>
                        <a:gd name="connsiteY576" fmla="*/ 1360927 h 2172516"/>
                        <a:gd name="connsiteX577" fmla="*/ 538297 w 692886"/>
                        <a:gd name="connsiteY577" fmla="*/ 1360927 h 2172516"/>
                        <a:gd name="connsiteX578" fmla="*/ 538296 w 692886"/>
                        <a:gd name="connsiteY578" fmla="*/ 1360927 h 2172516"/>
                        <a:gd name="connsiteX579" fmla="*/ 538297 w 692886"/>
                        <a:gd name="connsiteY579" fmla="*/ 1360928 h 2172516"/>
                        <a:gd name="connsiteX580" fmla="*/ 538297 w 692886"/>
                        <a:gd name="connsiteY580" fmla="*/ 1360927 h 2172516"/>
                        <a:gd name="connsiteX581" fmla="*/ 538297 w 692886"/>
                        <a:gd name="connsiteY581" fmla="*/ 1360927 h 2172516"/>
                        <a:gd name="connsiteX582" fmla="*/ 449962 w 692886"/>
                        <a:gd name="connsiteY582" fmla="*/ 1289155 h 2172516"/>
                        <a:gd name="connsiteX583" fmla="*/ 535537 w 692886"/>
                        <a:gd name="connsiteY583" fmla="*/ 1325041 h 2172516"/>
                        <a:gd name="connsiteX584" fmla="*/ 535537 w 692886"/>
                        <a:gd name="connsiteY584" fmla="*/ 1325041 h 2172516"/>
                        <a:gd name="connsiteX585" fmla="*/ 535537 w 692886"/>
                        <a:gd name="connsiteY585" fmla="*/ 1325040 h 2172516"/>
                        <a:gd name="connsiteX586" fmla="*/ 535536 w 692886"/>
                        <a:gd name="connsiteY586" fmla="*/ 1325040 h 2172516"/>
                        <a:gd name="connsiteX587" fmla="*/ 535535 w 692886"/>
                        <a:gd name="connsiteY587" fmla="*/ 1325040 h 2172516"/>
                        <a:gd name="connsiteX588" fmla="*/ 535535 w 692886"/>
                        <a:gd name="connsiteY588" fmla="*/ 1325039 h 2172516"/>
                        <a:gd name="connsiteX589" fmla="*/ 449962 w 692886"/>
                        <a:gd name="connsiteY589" fmla="*/ 1289154 h 2172516"/>
                        <a:gd name="connsiteX590" fmla="*/ 524494 w 692886"/>
                        <a:gd name="connsiteY590" fmla="*/ 1261550 h 2172516"/>
                        <a:gd name="connsiteX591" fmla="*/ 449962 w 692886"/>
                        <a:gd name="connsiteY591" fmla="*/ 1289153 h 2172516"/>
                        <a:gd name="connsiteX592" fmla="*/ 480327 w 692886"/>
                        <a:gd name="connsiteY592" fmla="*/ 1206340 h 2172516"/>
                        <a:gd name="connsiteX593" fmla="*/ 480327 w 692886"/>
                        <a:gd name="connsiteY593" fmla="*/ 1206340 h 2172516"/>
                        <a:gd name="connsiteX594" fmla="*/ 480327 w 692886"/>
                        <a:gd name="connsiteY594" fmla="*/ 1206339 h 2172516"/>
                        <a:gd name="connsiteX595" fmla="*/ 538297 w 692886"/>
                        <a:gd name="connsiteY595" fmla="*/ 1131806 h 2172516"/>
                        <a:gd name="connsiteX596" fmla="*/ 538297 w 692886"/>
                        <a:gd name="connsiteY596" fmla="*/ 1131806 h 2172516"/>
                        <a:gd name="connsiteX597" fmla="*/ 590746 w 692886"/>
                        <a:gd name="connsiteY597" fmla="*/ 1142848 h 2172516"/>
                        <a:gd name="connsiteX598" fmla="*/ 571423 w 692886"/>
                        <a:gd name="connsiteY598" fmla="*/ 1159411 h 2172516"/>
                        <a:gd name="connsiteX599" fmla="*/ 612830 w 692886"/>
                        <a:gd name="connsiteY599" fmla="*/ 1175974 h 2172516"/>
                        <a:gd name="connsiteX600" fmla="*/ 590746 w 692886"/>
                        <a:gd name="connsiteY600" fmla="*/ 1267070 h 2172516"/>
                        <a:gd name="connsiteX601" fmla="*/ 543818 w 692886"/>
                        <a:gd name="connsiteY601" fmla="*/ 1236705 h 2172516"/>
                        <a:gd name="connsiteX602" fmla="*/ 543818 w 692886"/>
                        <a:gd name="connsiteY602" fmla="*/ 1236705 h 2172516"/>
                        <a:gd name="connsiteX603" fmla="*/ 543818 w 692886"/>
                        <a:gd name="connsiteY603" fmla="*/ 1236705 h 2172516"/>
                        <a:gd name="connsiteX604" fmla="*/ 543818 w 692886"/>
                        <a:gd name="connsiteY604" fmla="*/ 1236705 h 2172516"/>
                        <a:gd name="connsiteX605" fmla="*/ 543817 w 692886"/>
                        <a:gd name="connsiteY605" fmla="*/ 1236705 h 2172516"/>
                        <a:gd name="connsiteX606" fmla="*/ 590745 w 692886"/>
                        <a:gd name="connsiteY606" fmla="*/ 1267070 h 2172516"/>
                        <a:gd name="connsiteX607" fmla="*/ 535537 w 692886"/>
                        <a:gd name="connsiteY607" fmla="*/ 1325039 h 2172516"/>
                        <a:gd name="connsiteX608" fmla="*/ 535537 w 692886"/>
                        <a:gd name="connsiteY608" fmla="*/ 1325040 h 2172516"/>
                        <a:gd name="connsiteX609" fmla="*/ 590744 w 692886"/>
                        <a:gd name="connsiteY609" fmla="*/ 1267073 h 2172516"/>
                        <a:gd name="connsiteX610" fmla="*/ 590746 w 692886"/>
                        <a:gd name="connsiteY610" fmla="*/ 1267070 h 2172516"/>
                        <a:gd name="connsiteX611" fmla="*/ 590746 w 692886"/>
                        <a:gd name="connsiteY611" fmla="*/ 1267071 h 2172516"/>
                        <a:gd name="connsiteX612" fmla="*/ 590747 w 692886"/>
                        <a:gd name="connsiteY612" fmla="*/ 1267070 h 2172516"/>
                        <a:gd name="connsiteX613" fmla="*/ 590746 w 692886"/>
                        <a:gd name="connsiteY613" fmla="*/ 1267072 h 2172516"/>
                        <a:gd name="connsiteX614" fmla="*/ 579704 w 692886"/>
                        <a:gd name="connsiteY614" fmla="*/ 1452024 h 2172516"/>
                        <a:gd name="connsiteX615" fmla="*/ 579704 w 692886"/>
                        <a:gd name="connsiteY615" fmla="*/ 1452024 h 2172516"/>
                        <a:gd name="connsiteX616" fmla="*/ 389230 w 692886"/>
                        <a:gd name="connsiteY616" fmla="*/ 1438222 h 2172516"/>
                        <a:gd name="connsiteX617" fmla="*/ 389230 w 692886"/>
                        <a:gd name="connsiteY617" fmla="*/ 1438222 h 2172516"/>
                        <a:gd name="connsiteX618" fmla="*/ 389230 w 692886"/>
                        <a:gd name="connsiteY618" fmla="*/ 1438222 h 2172516"/>
                        <a:gd name="connsiteX619" fmla="*/ 389230 w 692886"/>
                        <a:gd name="connsiteY619" fmla="*/ 1438221 h 2172516"/>
                        <a:gd name="connsiteX620" fmla="*/ 320218 w 692886"/>
                        <a:gd name="connsiteY620" fmla="*/ 1490670 h 2172516"/>
                        <a:gd name="connsiteX621" fmla="*/ 320218 w 692886"/>
                        <a:gd name="connsiteY621" fmla="*/ 1407857 h 2172516"/>
                        <a:gd name="connsiteX622" fmla="*/ 320218 w 692886"/>
                        <a:gd name="connsiteY622" fmla="*/ 1407856 h 2172516"/>
                        <a:gd name="connsiteX623" fmla="*/ 380729 w 692886"/>
                        <a:gd name="connsiteY623" fmla="*/ 1434481 h 2172516"/>
                        <a:gd name="connsiteX624" fmla="*/ 320218 w 692886"/>
                        <a:gd name="connsiteY624" fmla="*/ 1407856 h 2172516"/>
                        <a:gd name="connsiteX625" fmla="*/ 397512 w 692886"/>
                        <a:gd name="connsiteY625" fmla="*/ 1396814 h 2172516"/>
                        <a:gd name="connsiteX626" fmla="*/ 397512 w 692886"/>
                        <a:gd name="connsiteY626" fmla="*/ 1396815 h 2172516"/>
                        <a:gd name="connsiteX627" fmla="*/ 538296 w 692886"/>
                        <a:gd name="connsiteY627" fmla="*/ 1360928 h 2172516"/>
                        <a:gd name="connsiteX628" fmla="*/ 538296 w 692886"/>
                        <a:gd name="connsiteY628" fmla="*/ 1360928 h 2172516"/>
                        <a:gd name="connsiteX629" fmla="*/ 538296 w 692886"/>
                        <a:gd name="connsiteY629" fmla="*/ 1360928 h 2172516"/>
                        <a:gd name="connsiteX630" fmla="*/ 575308 w 692886"/>
                        <a:gd name="connsiteY630" fmla="*/ 1442354 h 2172516"/>
                        <a:gd name="connsiteX631" fmla="*/ 538297 w 692886"/>
                        <a:gd name="connsiteY631" fmla="*/ 1360928 h 2172516"/>
                        <a:gd name="connsiteX632" fmla="*/ 538294 w 692886"/>
                        <a:gd name="connsiteY632" fmla="*/ 1360928 h 2172516"/>
                        <a:gd name="connsiteX633" fmla="*/ 397512 w 692886"/>
                        <a:gd name="connsiteY633" fmla="*/ 1396813 h 2172516"/>
                        <a:gd name="connsiteX634" fmla="*/ 397512 w 692886"/>
                        <a:gd name="connsiteY634" fmla="*/ 1396814 h 2172516"/>
                        <a:gd name="connsiteX635" fmla="*/ 397511 w 692886"/>
                        <a:gd name="connsiteY635" fmla="*/ 1396813 h 2172516"/>
                        <a:gd name="connsiteX636" fmla="*/ 320218 w 692886"/>
                        <a:gd name="connsiteY636" fmla="*/ 1407855 h 2172516"/>
                        <a:gd name="connsiteX637" fmla="*/ 341545 w 692886"/>
                        <a:gd name="connsiteY637" fmla="*/ 1332240 h 2172516"/>
                        <a:gd name="connsiteX638" fmla="*/ 320217 w 692886"/>
                        <a:gd name="connsiteY638" fmla="*/ 1407855 h 2172516"/>
                        <a:gd name="connsiteX639" fmla="*/ 245684 w 692886"/>
                        <a:gd name="connsiteY639" fmla="*/ 1383011 h 2172516"/>
                        <a:gd name="connsiteX640" fmla="*/ 245684 w 692886"/>
                        <a:gd name="connsiteY640" fmla="*/ 1383012 h 2172516"/>
                        <a:gd name="connsiteX641" fmla="*/ 320217 w 692886"/>
                        <a:gd name="connsiteY641" fmla="*/ 1407856 h 2172516"/>
                        <a:gd name="connsiteX642" fmla="*/ 320217 w 692886"/>
                        <a:gd name="connsiteY642" fmla="*/ 1407856 h 2172516"/>
                        <a:gd name="connsiteX643" fmla="*/ 320218 w 692886"/>
                        <a:gd name="connsiteY643" fmla="*/ 1407857 h 2172516"/>
                        <a:gd name="connsiteX644" fmla="*/ 320217 w 692886"/>
                        <a:gd name="connsiteY644" fmla="*/ 1407858 h 2172516"/>
                        <a:gd name="connsiteX645" fmla="*/ 320217 w 692886"/>
                        <a:gd name="connsiteY645" fmla="*/ 1490670 h 2172516"/>
                        <a:gd name="connsiteX646" fmla="*/ 251205 w 692886"/>
                        <a:gd name="connsiteY646" fmla="*/ 1474108 h 2172516"/>
                        <a:gd name="connsiteX647" fmla="*/ 251205 w 692886"/>
                        <a:gd name="connsiteY647" fmla="*/ 1474108 h 2172516"/>
                        <a:gd name="connsiteX648" fmla="*/ 195995 w 692886"/>
                        <a:gd name="connsiteY648" fmla="*/ 1532078 h 2172516"/>
                        <a:gd name="connsiteX649" fmla="*/ 195996 w 692886"/>
                        <a:gd name="connsiteY649" fmla="*/ 1532079 h 2172516"/>
                        <a:gd name="connsiteX650" fmla="*/ 251205 w 692886"/>
                        <a:gd name="connsiteY650" fmla="*/ 1474109 h 2172516"/>
                        <a:gd name="connsiteX651" fmla="*/ 248444 w 692886"/>
                        <a:gd name="connsiteY651" fmla="*/ 1573485 h 2172516"/>
                        <a:gd name="connsiteX652" fmla="*/ 248445 w 692886"/>
                        <a:gd name="connsiteY652" fmla="*/ 1573486 h 2172516"/>
                        <a:gd name="connsiteX653" fmla="*/ 248445 w 692886"/>
                        <a:gd name="connsiteY653" fmla="*/ 1573486 h 2172516"/>
                        <a:gd name="connsiteX654" fmla="*/ 251205 w 692886"/>
                        <a:gd name="connsiteY654" fmla="*/ 1474109 h 2172516"/>
                        <a:gd name="connsiteX655" fmla="*/ 320217 w 692886"/>
                        <a:gd name="connsiteY655" fmla="*/ 1490672 h 2172516"/>
                        <a:gd name="connsiteX656" fmla="*/ 320218 w 692886"/>
                        <a:gd name="connsiteY656" fmla="*/ 1490671 h 2172516"/>
                        <a:gd name="connsiteX657" fmla="*/ 320218 w 692886"/>
                        <a:gd name="connsiteY657" fmla="*/ 1490671 h 2172516"/>
                        <a:gd name="connsiteX658" fmla="*/ 320218 w 692886"/>
                        <a:gd name="connsiteY658" fmla="*/ 1490672 h 2172516"/>
                        <a:gd name="connsiteX659" fmla="*/ 320217 w 692886"/>
                        <a:gd name="connsiteY659" fmla="*/ 1490672 h 2172516"/>
                        <a:gd name="connsiteX660" fmla="*/ 298134 w 692886"/>
                        <a:gd name="connsiteY660" fmla="*/ 1584528 h 2172516"/>
                        <a:gd name="connsiteX661" fmla="*/ 259487 w 692886"/>
                        <a:gd name="connsiteY661" fmla="*/ 1667342 h 2172516"/>
                        <a:gd name="connsiteX662" fmla="*/ 259487 w 692886"/>
                        <a:gd name="connsiteY662" fmla="*/ 1667343 h 2172516"/>
                        <a:gd name="connsiteX663" fmla="*/ 259487 w 692886"/>
                        <a:gd name="connsiteY663" fmla="*/ 1667343 h 2172516"/>
                        <a:gd name="connsiteX664" fmla="*/ 93857 w 692886"/>
                        <a:gd name="connsiteY664" fmla="*/ 1689427 h 2172516"/>
                        <a:gd name="connsiteX665" fmla="*/ 132504 w 692886"/>
                        <a:gd name="connsiteY665" fmla="*/ 1548641 h 2172516"/>
                        <a:gd name="connsiteX666" fmla="*/ 132505 w 692886"/>
                        <a:gd name="connsiteY666" fmla="*/ 1548641 h 2172516"/>
                        <a:gd name="connsiteX667" fmla="*/ 190474 w 692886"/>
                        <a:gd name="connsiteY667" fmla="*/ 1468588 h 2172516"/>
                        <a:gd name="connsiteX668" fmla="*/ 190474 w 692886"/>
                        <a:gd name="connsiteY668" fmla="*/ 1468587 h 2172516"/>
                        <a:gd name="connsiteX669" fmla="*/ 190474 w 692886"/>
                        <a:gd name="connsiteY669" fmla="*/ 1468587 h 2172516"/>
                        <a:gd name="connsiteX670" fmla="*/ 132504 w 692886"/>
                        <a:gd name="connsiteY670" fmla="*/ 1548641 h 2172516"/>
                        <a:gd name="connsiteX671" fmla="*/ 132504 w 692886"/>
                        <a:gd name="connsiteY671" fmla="*/ 1548642 h 2172516"/>
                        <a:gd name="connsiteX672" fmla="*/ 99378 w 692886"/>
                        <a:gd name="connsiteY672" fmla="*/ 1388533 h 2172516"/>
                        <a:gd name="connsiteX673" fmla="*/ 99378 w 692886"/>
                        <a:gd name="connsiteY673" fmla="*/ 1388533 h 2172516"/>
                        <a:gd name="connsiteX674" fmla="*/ 99378 w 692886"/>
                        <a:gd name="connsiteY674" fmla="*/ 1388533 h 2172516"/>
                        <a:gd name="connsiteX675" fmla="*/ 99378 w 692886"/>
                        <a:gd name="connsiteY675" fmla="*/ 1388533 h 2172516"/>
                        <a:gd name="connsiteX676" fmla="*/ 99378 w 692886"/>
                        <a:gd name="connsiteY676" fmla="*/ 1388533 h 2172516"/>
                        <a:gd name="connsiteX677" fmla="*/ 99378 w 692886"/>
                        <a:gd name="connsiteY677" fmla="*/ 1388533 h 2172516"/>
                        <a:gd name="connsiteX678" fmla="*/ 99378 w 692886"/>
                        <a:gd name="connsiteY678" fmla="*/ 1388533 h 2172516"/>
                        <a:gd name="connsiteX679" fmla="*/ 99378 w 692886"/>
                        <a:gd name="connsiteY679" fmla="*/ 1388532 h 2172516"/>
                        <a:gd name="connsiteX680" fmla="*/ 99378 w 692886"/>
                        <a:gd name="connsiteY680" fmla="*/ 1388532 h 2172516"/>
                        <a:gd name="connsiteX681" fmla="*/ 99378 w 692886"/>
                        <a:gd name="connsiteY681" fmla="*/ 1388533 h 2172516"/>
                        <a:gd name="connsiteX682" fmla="*/ 154588 w 692886"/>
                        <a:gd name="connsiteY682" fmla="*/ 1283634 h 2172516"/>
                        <a:gd name="connsiteX683" fmla="*/ 248444 w 692886"/>
                        <a:gd name="connsiteY683" fmla="*/ 1300197 h 2172516"/>
                        <a:gd name="connsiteX684" fmla="*/ 248444 w 692886"/>
                        <a:gd name="connsiteY684" fmla="*/ 1300196 h 2172516"/>
                        <a:gd name="connsiteX685" fmla="*/ 248444 w 692886"/>
                        <a:gd name="connsiteY685" fmla="*/ 1300196 h 2172516"/>
                        <a:gd name="connsiteX686" fmla="*/ 154588 w 692886"/>
                        <a:gd name="connsiteY686" fmla="*/ 1283634 h 2172516"/>
                        <a:gd name="connsiteX687" fmla="*/ 226360 w 692886"/>
                        <a:gd name="connsiteY687" fmla="*/ 1159412 h 2172516"/>
                        <a:gd name="connsiteX688" fmla="*/ 154588 w 692886"/>
                        <a:gd name="connsiteY688" fmla="*/ 1283633 h 2172516"/>
                        <a:gd name="connsiteX689" fmla="*/ 154588 w 692886"/>
                        <a:gd name="connsiteY689" fmla="*/ 1283633 h 2172516"/>
                        <a:gd name="connsiteX690" fmla="*/ 154587 w 692886"/>
                        <a:gd name="connsiteY690" fmla="*/ 1283633 h 2172516"/>
                        <a:gd name="connsiteX691" fmla="*/ 121462 w 692886"/>
                        <a:gd name="connsiteY691" fmla="*/ 1275352 h 2172516"/>
                        <a:gd name="connsiteX692" fmla="*/ 151827 w 692886"/>
                        <a:gd name="connsiteY692" fmla="*/ 1167695 h 2172516"/>
                        <a:gd name="connsiteX693" fmla="*/ 151827 w 692886"/>
                        <a:gd name="connsiteY693" fmla="*/ 1167694 h 2172516"/>
                        <a:gd name="connsiteX694" fmla="*/ 151825 w 692886"/>
                        <a:gd name="connsiteY694" fmla="*/ 1167695 h 2172516"/>
                        <a:gd name="connsiteX695" fmla="*/ 121461 w 692886"/>
                        <a:gd name="connsiteY695" fmla="*/ 1275351 h 2172516"/>
                        <a:gd name="connsiteX696" fmla="*/ 85575 w 692886"/>
                        <a:gd name="connsiteY696" fmla="*/ 1250507 h 2172516"/>
                        <a:gd name="connsiteX697" fmla="*/ 85576 w 692886"/>
                        <a:gd name="connsiteY697" fmla="*/ 1250506 h 2172516"/>
                        <a:gd name="connsiteX698" fmla="*/ 74534 w 692886"/>
                        <a:gd name="connsiteY698" fmla="*/ 1195297 h 2172516"/>
                        <a:gd name="connsiteX699" fmla="*/ 104899 w 692886"/>
                        <a:gd name="connsiteY699" fmla="*/ 1159411 h 2172516"/>
                        <a:gd name="connsiteX700" fmla="*/ 151826 w 692886"/>
                        <a:gd name="connsiteY700" fmla="*/ 1167692 h 2172516"/>
                        <a:gd name="connsiteX701" fmla="*/ 151827 w 692886"/>
                        <a:gd name="connsiteY701" fmla="*/ 1167693 h 2172516"/>
                        <a:gd name="connsiteX702" fmla="*/ 151827 w 692886"/>
                        <a:gd name="connsiteY702" fmla="*/ 1167692 h 2172516"/>
                        <a:gd name="connsiteX703" fmla="*/ 151828 w 692886"/>
                        <a:gd name="connsiteY703" fmla="*/ 1167692 h 2172516"/>
                        <a:gd name="connsiteX704" fmla="*/ 151827 w 692886"/>
                        <a:gd name="connsiteY704" fmla="*/ 1167693 h 2172516"/>
                        <a:gd name="connsiteX705" fmla="*/ 151828 w 692886"/>
                        <a:gd name="connsiteY705" fmla="*/ 1167693 h 2172516"/>
                        <a:gd name="connsiteX706" fmla="*/ 151827 w 692886"/>
                        <a:gd name="connsiteY706" fmla="*/ 1167693 h 2172516"/>
                        <a:gd name="connsiteX707" fmla="*/ 226360 w 692886"/>
                        <a:gd name="connsiteY707" fmla="*/ 1159411 h 2172516"/>
                        <a:gd name="connsiteX708" fmla="*/ 226360 w 692886"/>
                        <a:gd name="connsiteY708" fmla="*/ 1159411 h 2172516"/>
                        <a:gd name="connsiteX709" fmla="*/ 226360 w 692886"/>
                        <a:gd name="connsiteY709" fmla="*/ 1159411 h 2172516"/>
                        <a:gd name="connsiteX710" fmla="*/ 226360 w 692886"/>
                        <a:gd name="connsiteY710" fmla="*/ 1159411 h 2172516"/>
                        <a:gd name="connsiteX711" fmla="*/ 226361 w 692886"/>
                        <a:gd name="connsiteY711" fmla="*/ 1159410 h 2172516"/>
                        <a:gd name="connsiteX712" fmla="*/ 226360 w 692886"/>
                        <a:gd name="connsiteY712" fmla="*/ 1159410 h 2172516"/>
                        <a:gd name="connsiteX713" fmla="*/ 151827 w 692886"/>
                        <a:gd name="connsiteY713" fmla="*/ 1167691 h 2172516"/>
                        <a:gd name="connsiteX714" fmla="*/ 149067 w 692886"/>
                        <a:gd name="connsiteY714" fmla="*/ 1101440 h 2172516"/>
                        <a:gd name="connsiteX715" fmla="*/ 209798 w 692886"/>
                        <a:gd name="connsiteY715" fmla="*/ 1018625 h 2172516"/>
                        <a:gd name="connsiteX716" fmla="*/ 149067 w 692886"/>
                        <a:gd name="connsiteY716" fmla="*/ 1101439 h 2172516"/>
                        <a:gd name="connsiteX717" fmla="*/ 132504 w 692886"/>
                        <a:gd name="connsiteY717" fmla="*/ 1054511 h 2172516"/>
                        <a:gd name="connsiteX718" fmla="*/ 209798 w 692886"/>
                        <a:gd name="connsiteY718" fmla="*/ 1018625 h 2172516"/>
                        <a:gd name="connsiteX719" fmla="*/ 209797 w 692886"/>
                        <a:gd name="connsiteY719" fmla="*/ 1018625 h 2172516"/>
                        <a:gd name="connsiteX720" fmla="*/ 132504 w 692886"/>
                        <a:gd name="connsiteY720" fmla="*/ 1054510 h 2172516"/>
                        <a:gd name="connsiteX721" fmla="*/ 132504 w 692886"/>
                        <a:gd name="connsiteY721" fmla="*/ 1054511 h 2172516"/>
                        <a:gd name="connsiteX722" fmla="*/ 132504 w 692886"/>
                        <a:gd name="connsiteY722" fmla="*/ 1054511 h 2172516"/>
                        <a:gd name="connsiteX723" fmla="*/ 132504 w 692886"/>
                        <a:gd name="connsiteY723" fmla="*/ 1054511 h 2172516"/>
                        <a:gd name="connsiteX724" fmla="*/ 132504 w 692886"/>
                        <a:gd name="connsiteY724" fmla="*/ 1054511 h 2172516"/>
                        <a:gd name="connsiteX725" fmla="*/ 96618 w 692886"/>
                        <a:gd name="connsiteY725" fmla="*/ 979978 h 2172516"/>
                        <a:gd name="connsiteX726" fmla="*/ 113137 w 692886"/>
                        <a:gd name="connsiteY726" fmla="*/ 974148 h 2172516"/>
                        <a:gd name="connsiteX727" fmla="*/ 96618 w 692886"/>
                        <a:gd name="connsiteY727" fmla="*/ 979978 h 2172516"/>
                        <a:gd name="connsiteX728" fmla="*/ 88336 w 692886"/>
                        <a:gd name="connsiteY728" fmla="*/ 927529 h 2172516"/>
                        <a:gd name="connsiteX729" fmla="*/ 143546 w 692886"/>
                        <a:gd name="connsiteY729" fmla="*/ 963415 h 2172516"/>
                        <a:gd name="connsiteX730" fmla="*/ 143546 w 692886"/>
                        <a:gd name="connsiteY730" fmla="*/ 963415 h 2172516"/>
                        <a:gd name="connsiteX731" fmla="*/ 143546 w 692886"/>
                        <a:gd name="connsiteY731" fmla="*/ 963415 h 2172516"/>
                        <a:gd name="connsiteX732" fmla="*/ 143546 w 692886"/>
                        <a:gd name="connsiteY732" fmla="*/ 963415 h 2172516"/>
                        <a:gd name="connsiteX733" fmla="*/ 176672 w 692886"/>
                        <a:gd name="connsiteY733" fmla="*/ 971697 h 2172516"/>
                        <a:gd name="connsiteX734" fmla="*/ 176672 w 692886"/>
                        <a:gd name="connsiteY734" fmla="*/ 971696 h 2172516"/>
                        <a:gd name="connsiteX735" fmla="*/ 143546 w 692886"/>
                        <a:gd name="connsiteY735" fmla="*/ 963415 h 2172516"/>
                        <a:gd name="connsiteX736" fmla="*/ 129744 w 692886"/>
                        <a:gd name="connsiteY736" fmla="*/ 899923 h 2172516"/>
                        <a:gd name="connsiteX737" fmla="*/ 176672 w 692886"/>
                        <a:gd name="connsiteY737" fmla="*/ 971695 h 2172516"/>
                        <a:gd name="connsiteX738" fmla="*/ 176672 w 692886"/>
                        <a:gd name="connsiteY738" fmla="*/ 971695 h 2172516"/>
                        <a:gd name="connsiteX739" fmla="*/ 129744 w 692886"/>
                        <a:gd name="connsiteY739" fmla="*/ 899923 h 2172516"/>
                        <a:gd name="connsiteX740" fmla="*/ 140785 w 692886"/>
                        <a:gd name="connsiteY740" fmla="*/ 877840 h 2172516"/>
                        <a:gd name="connsiteX741" fmla="*/ 140785 w 692886"/>
                        <a:gd name="connsiteY741" fmla="*/ 877840 h 2172516"/>
                        <a:gd name="connsiteX742" fmla="*/ 140785 w 692886"/>
                        <a:gd name="connsiteY742" fmla="*/ 877840 h 2172516"/>
                        <a:gd name="connsiteX743" fmla="*/ 140785 w 692886"/>
                        <a:gd name="connsiteY743" fmla="*/ 877840 h 2172516"/>
                        <a:gd name="connsiteX744" fmla="*/ 129743 w 692886"/>
                        <a:gd name="connsiteY744" fmla="*/ 899923 h 2172516"/>
                        <a:gd name="connsiteX745" fmla="*/ 89935 w 692886"/>
                        <a:gd name="connsiteY745" fmla="*/ 868496 h 2172516"/>
                        <a:gd name="connsiteX746" fmla="*/ 129743 w 692886"/>
                        <a:gd name="connsiteY746" fmla="*/ 899923 h 2172516"/>
                        <a:gd name="connsiteX747" fmla="*/ 88336 w 692886"/>
                        <a:gd name="connsiteY747" fmla="*/ 927528 h 2172516"/>
                        <a:gd name="connsiteX748" fmla="*/ 88336 w 692886"/>
                        <a:gd name="connsiteY748" fmla="*/ 927528 h 2172516"/>
                        <a:gd name="connsiteX749" fmla="*/ 88336 w 692886"/>
                        <a:gd name="connsiteY749" fmla="*/ 927528 h 2172516"/>
                        <a:gd name="connsiteX750" fmla="*/ 16563 w 692886"/>
                        <a:gd name="connsiteY750" fmla="*/ 908205 h 2172516"/>
                        <a:gd name="connsiteX751" fmla="*/ 16563 w 692886"/>
                        <a:gd name="connsiteY751" fmla="*/ 908205 h 2172516"/>
                        <a:gd name="connsiteX752" fmla="*/ 0 w 692886"/>
                        <a:gd name="connsiteY752" fmla="*/ 855756 h 2172516"/>
                        <a:gd name="connsiteX753" fmla="*/ 77294 w 692886"/>
                        <a:gd name="connsiteY753" fmla="*/ 858517 h 2172516"/>
                        <a:gd name="connsiteX754" fmla="*/ 77294 w 692886"/>
                        <a:gd name="connsiteY754" fmla="*/ 858516 h 2172516"/>
                        <a:gd name="connsiteX755" fmla="*/ 77294 w 692886"/>
                        <a:gd name="connsiteY755" fmla="*/ 858516 h 2172516"/>
                        <a:gd name="connsiteX756" fmla="*/ 77294 w 692886"/>
                        <a:gd name="connsiteY756" fmla="*/ 858516 h 2172516"/>
                        <a:gd name="connsiteX757" fmla="*/ 77295 w 692886"/>
                        <a:gd name="connsiteY757" fmla="*/ 858516 h 2172516"/>
                        <a:gd name="connsiteX758" fmla="*/ 118701 w 692886"/>
                        <a:gd name="connsiteY758" fmla="*/ 817110 h 2172516"/>
                        <a:gd name="connsiteX759" fmla="*/ 118701 w 692886"/>
                        <a:gd name="connsiteY759" fmla="*/ 817109 h 2172516"/>
                        <a:gd name="connsiteX760" fmla="*/ 118701 w 692886"/>
                        <a:gd name="connsiteY760" fmla="*/ 817109 h 2172516"/>
                        <a:gd name="connsiteX761" fmla="*/ 151827 w 692886"/>
                        <a:gd name="connsiteY761" fmla="*/ 819870 h 2172516"/>
                        <a:gd name="connsiteX762" fmla="*/ 151827 w 692886"/>
                        <a:gd name="connsiteY762" fmla="*/ 819869 h 2172516"/>
                        <a:gd name="connsiteX763" fmla="*/ 118701 w 692886"/>
                        <a:gd name="connsiteY763" fmla="*/ 817109 h 2172516"/>
                        <a:gd name="connsiteX764" fmla="*/ 104899 w 692886"/>
                        <a:gd name="connsiteY764" fmla="*/ 775701 h 2172516"/>
                        <a:gd name="connsiteX765" fmla="*/ 104899 w 692886"/>
                        <a:gd name="connsiteY765" fmla="*/ 775701 h 2172516"/>
                        <a:gd name="connsiteX766" fmla="*/ 104899 w 692886"/>
                        <a:gd name="connsiteY766" fmla="*/ 775701 h 2172516"/>
                        <a:gd name="connsiteX767" fmla="*/ 104899 w 692886"/>
                        <a:gd name="connsiteY767" fmla="*/ 775701 h 2172516"/>
                        <a:gd name="connsiteX768" fmla="*/ 104898 w 692886"/>
                        <a:gd name="connsiteY768" fmla="*/ 775701 h 2172516"/>
                        <a:gd name="connsiteX769" fmla="*/ 118700 w 692886"/>
                        <a:gd name="connsiteY769" fmla="*/ 817108 h 2172516"/>
                        <a:gd name="connsiteX770" fmla="*/ 118700 w 692886"/>
                        <a:gd name="connsiteY770" fmla="*/ 817108 h 2172516"/>
                        <a:gd name="connsiteX771" fmla="*/ 118700 w 692886"/>
                        <a:gd name="connsiteY771" fmla="*/ 817108 h 2172516"/>
                        <a:gd name="connsiteX772" fmla="*/ 77295 w 692886"/>
                        <a:gd name="connsiteY772" fmla="*/ 858513 h 2172516"/>
                        <a:gd name="connsiteX773" fmla="*/ 77295 w 692886"/>
                        <a:gd name="connsiteY773" fmla="*/ 858515 h 2172516"/>
                        <a:gd name="connsiteX774" fmla="*/ 77293 w 692886"/>
                        <a:gd name="connsiteY774" fmla="*/ 858514 h 2172516"/>
                        <a:gd name="connsiteX775" fmla="*/ 77293 w 692886"/>
                        <a:gd name="connsiteY775" fmla="*/ 858515 h 2172516"/>
                        <a:gd name="connsiteX776" fmla="*/ 77292 w 692886"/>
                        <a:gd name="connsiteY776" fmla="*/ 858514 h 2172516"/>
                        <a:gd name="connsiteX777" fmla="*/ 19324 w 692886"/>
                        <a:gd name="connsiteY777" fmla="*/ 825389 h 2172516"/>
                        <a:gd name="connsiteX778" fmla="*/ 66251 w 692886"/>
                        <a:gd name="connsiteY778" fmla="*/ 789505 h 2172516"/>
                        <a:gd name="connsiteX779" fmla="*/ 66251 w 692886"/>
                        <a:gd name="connsiteY779" fmla="*/ 789504 h 2172516"/>
                        <a:gd name="connsiteX780" fmla="*/ 66251 w 692886"/>
                        <a:gd name="connsiteY780" fmla="*/ 789504 h 2172516"/>
                        <a:gd name="connsiteX781" fmla="*/ 19323 w 692886"/>
                        <a:gd name="connsiteY781" fmla="*/ 825389 h 2172516"/>
                        <a:gd name="connsiteX782" fmla="*/ 5521 w 692886"/>
                        <a:gd name="connsiteY782" fmla="*/ 814348 h 2172516"/>
                        <a:gd name="connsiteX783" fmla="*/ 5521 w 692886"/>
                        <a:gd name="connsiteY783" fmla="*/ 814348 h 2172516"/>
                        <a:gd name="connsiteX784" fmla="*/ 5521 w 692886"/>
                        <a:gd name="connsiteY784" fmla="*/ 814348 h 2172516"/>
                        <a:gd name="connsiteX785" fmla="*/ 5521 w 692886"/>
                        <a:gd name="connsiteY785" fmla="*/ 814347 h 2172516"/>
                        <a:gd name="connsiteX786" fmla="*/ 5521 w 692886"/>
                        <a:gd name="connsiteY786" fmla="*/ 814347 h 2172516"/>
                        <a:gd name="connsiteX787" fmla="*/ 30365 w 692886"/>
                        <a:gd name="connsiteY787" fmla="*/ 703928 h 2172516"/>
                        <a:gd name="connsiteX788" fmla="*/ 30365 w 692886"/>
                        <a:gd name="connsiteY788" fmla="*/ 703928 h 2172516"/>
                        <a:gd name="connsiteX789" fmla="*/ 30365 w 692886"/>
                        <a:gd name="connsiteY789" fmla="*/ 703928 h 2172516"/>
                        <a:gd name="connsiteX790" fmla="*/ 55209 w 692886"/>
                        <a:gd name="connsiteY790" fmla="*/ 538298 h 2172516"/>
                        <a:gd name="connsiteX791" fmla="*/ 129742 w 692886"/>
                        <a:gd name="connsiteY791" fmla="*/ 670802 h 2172516"/>
                        <a:gd name="connsiteX792" fmla="*/ 60730 w 692886"/>
                        <a:gd name="connsiteY792" fmla="*/ 737053 h 2172516"/>
                        <a:gd name="connsiteX793" fmla="*/ 60731 w 692886"/>
                        <a:gd name="connsiteY793" fmla="*/ 737054 h 2172516"/>
                        <a:gd name="connsiteX794" fmla="*/ 11583 w 692886"/>
                        <a:gd name="connsiteY794" fmla="*/ 805861 h 2172516"/>
                        <a:gd name="connsiteX795" fmla="*/ 60731 w 692886"/>
                        <a:gd name="connsiteY795" fmla="*/ 737054 h 2172516"/>
                        <a:gd name="connsiteX796" fmla="*/ 60731 w 692886"/>
                        <a:gd name="connsiteY796" fmla="*/ 737054 h 2172516"/>
                        <a:gd name="connsiteX797" fmla="*/ 60731 w 692886"/>
                        <a:gd name="connsiteY797" fmla="*/ 737054 h 2172516"/>
                        <a:gd name="connsiteX798" fmla="*/ 89668 w 692886"/>
                        <a:gd name="connsiteY798" fmla="*/ 762373 h 2172516"/>
                        <a:gd name="connsiteX799" fmla="*/ 60731 w 692886"/>
                        <a:gd name="connsiteY799" fmla="*/ 737054 h 2172516"/>
                        <a:gd name="connsiteX800" fmla="*/ 64459 w 692886"/>
                        <a:gd name="connsiteY800" fmla="*/ 737606 h 2172516"/>
                        <a:gd name="connsiteX801" fmla="*/ 60731 w 692886"/>
                        <a:gd name="connsiteY801" fmla="*/ 737054 h 2172516"/>
                        <a:gd name="connsiteX802" fmla="*/ 60731 w 692886"/>
                        <a:gd name="connsiteY802" fmla="*/ 737054 h 2172516"/>
                        <a:gd name="connsiteX803" fmla="*/ 143545 w 692886"/>
                        <a:gd name="connsiteY803" fmla="*/ 720491 h 2172516"/>
                        <a:gd name="connsiteX804" fmla="*/ 135264 w 692886"/>
                        <a:gd name="connsiteY804" fmla="*/ 748096 h 2172516"/>
                        <a:gd name="connsiteX805" fmla="*/ 143546 w 692886"/>
                        <a:gd name="connsiteY805" fmla="*/ 720491 h 2172516"/>
                        <a:gd name="connsiteX806" fmla="*/ 143546 w 692886"/>
                        <a:gd name="connsiteY806" fmla="*/ 720493 h 2172516"/>
                        <a:gd name="connsiteX807" fmla="*/ 143547 w 692886"/>
                        <a:gd name="connsiteY807" fmla="*/ 720492 h 2172516"/>
                        <a:gd name="connsiteX808" fmla="*/ 143546 w 692886"/>
                        <a:gd name="connsiteY808" fmla="*/ 720491 h 2172516"/>
                        <a:gd name="connsiteX809" fmla="*/ 143548 w 692886"/>
                        <a:gd name="connsiteY809" fmla="*/ 720492 h 2172516"/>
                        <a:gd name="connsiteX810" fmla="*/ 289852 w 692886"/>
                        <a:gd name="connsiteY810" fmla="*/ 676324 h 2172516"/>
                        <a:gd name="connsiteX811" fmla="*/ 289852 w 692886"/>
                        <a:gd name="connsiteY811" fmla="*/ 676324 h 2172516"/>
                        <a:gd name="connsiteX812" fmla="*/ 289852 w 692886"/>
                        <a:gd name="connsiteY812" fmla="*/ 676325 h 2172516"/>
                        <a:gd name="connsiteX813" fmla="*/ 322977 w 692886"/>
                        <a:gd name="connsiteY813" fmla="*/ 761899 h 2172516"/>
                        <a:gd name="connsiteX814" fmla="*/ 322978 w 692886"/>
                        <a:gd name="connsiteY814" fmla="*/ 761899 h 2172516"/>
                        <a:gd name="connsiteX815" fmla="*/ 400272 w 692886"/>
                        <a:gd name="connsiteY815" fmla="*/ 759138 h 2172516"/>
                        <a:gd name="connsiteX816" fmla="*/ 350583 w 692886"/>
                        <a:gd name="connsiteY816" fmla="*/ 883359 h 2172516"/>
                        <a:gd name="connsiteX817" fmla="*/ 350583 w 692886"/>
                        <a:gd name="connsiteY817" fmla="*/ 883359 h 2172516"/>
                        <a:gd name="connsiteX818" fmla="*/ 400272 w 692886"/>
                        <a:gd name="connsiteY818" fmla="*/ 759138 h 2172516"/>
                        <a:gd name="connsiteX819" fmla="*/ 400272 w 692886"/>
                        <a:gd name="connsiteY819" fmla="*/ 759138 h 2172516"/>
                        <a:gd name="connsiteX820" fmla="*/ 386470 w 692886"/>
                        <a:gd name="connsiteY820" fmla="*/ 654241 h 2172516"/>
                        <a:gd name="connsiteX821" fmla="*/ 386470 w 692886"/>
                        <a:gd name="connsiteY821" fmla="*/ 654241 h 2172516"/>
                        <a:gd name="connsiteX822" fmla="*/ 400272 w 692886"/>
                        <a:gd name="connsiteY822" fmla="*/ 759138 h 2172516"/>
                        <a:gd name="connsiteX823" fmla="*/ 322979 w 692886"/>
                        <a:gd name="connsiteY823" fmla="*/ 761898 h 2172516"/>
                        <a:gd name="connsiteX824" fmla="*/ 322978 w 692886"/>
                        <a:gd name="connsiteY824" fmla="*/ 761898 h 2172516"/>
                        <a:gd name="connsiteX825" fmla="*/ 322978 w 692886"/>
                        <a:gd name="connsiteY825" fmla="*/ 761897 h 2172516"/>
                        <a:gd name="connsiteX826" fmla="*/ 289853 w 692886"/>
                        <a:gd name="connsiteY826" fmla="*/ 676323 h 2172516"/>
                        <a:gd name="connsiteX827" fmla="*/ 143546 w 692886"/>
                        <a:gd name="connsiteY827" fmla="*/ 720491 h 2172516"/>
                        <a:gd name="connsiteX828" fmla="*/ 129744 w 692886"/>
                        <a:gd name="connsiteY828" fmla="*/ 670802 h 2172516"/>
                        <a:gd name="connsiteX829" fmla="*/ 129744 w 692886"/>
                        <a:gd name="connsiteY829" fmla="*/ 670802 h 2172516"/>
                        <a:gd name="connsiteX830" fmla="*/ 129745 w 692886"/>
                        <a:gd name="connsiteY830" fmla="*/ 670802 h 2172516"/>
                        <a:gd name="connsiteX831" fmla="*/ 317457 w 692886"/>
                        <a:gd name="connsiteY831" fmla="*/ 604550 h 2172516"/>
                        <a:gd name="connsiteX832" fmla="*/ 289852 w 692886"/>
                        <a:gd name="connsiteY832" fmla="*/ 676323 h 2172516"/>
                        <a:gd name="connsiteX833" fmla="*/ 289853 w 692886"/>
                        <a:gd name="connsiteY833" fmla="*/ 676323 h 2172516"/>
                        <a:gd name="connsiteX834" fmla="*/ 317458 w 692886"/>
                        <a:gd name="connsiteY834" fmla="*/ 604551 h 2172516"/>
                        <a:gd name="connsiteX835" fmla="*/ 317457 w 692886"/>
                        <a:gd name="connsiteY835" fmla="*/ 604550 h 2172516"/>
                        <a:gd name="connsiteX836" fmla="*/ 317456 w 692886"/>
                        <a:gd name="connsiteY836" fmla="*/ 604548 h 2172516"/>
                        <a:gd name="connsiteX837" fmla="*/ 220840 w 692886"/>
                        <a:gd name="connsiteY837" fmla="*/ 455483 h 2172516"/>
                        <a:gd name="connsiteX838" fmla="*/ 220840 w 692886"/>
                        <a:gd name="connsiteY838" fmla="*/ 455483 h 2172516"/>
                        <a:gd name="connsiteX839" fmla="*/ 201517 w 692886"/>
                        <a:gd name="connsiteY839" fmla="*/ 411315 h 2172516"/>
                        <a:gd name="connsiteX840" fmla="*/ 276049 w 692886"/>
                        <a:gd name="connsiteY840" fmla="*/ 414075 h 2172516"/>
                        <a:gd name="connsiteX841" fmla="*/ 276049 w 692886"/>
                        <a:gd name="connsiteY841" fmla="*/ 414075 h 2172516"/>
                        <a:gd name="connsiteX842" fmla="*/ 276049 w 692886"/>
                        <a:gd name="connsiteY842" fmla="*/ 414074 h 2172516"/>
                        <a:gd name="connsiteX843" fmla="*/ 276049 w 692886"/>
                        <a:gd name="connsiteY843" fmla="*/ 414073 h 2172516"/>
                        <a:gd name="connsiteX844" fmla="*/ 248445 w 692886"/>
                        <a:gd name="connsiteY844" fmla="*/ 361626 h 2172516"/>
                        <a:gd name="connsiteX845" fmla="*/ 248445 w 692886"/>
                        <a:gd name="connsiteY845" fmla="*/ 361626 h 2172516"/>
                        <a:gd name="connsiteX846" fmla="*/ 248445 w 692886"/>
                        <a:gd name="connsiteY846" fmla="*/ 361625 h 2172516"/>
                        <a:gd name="connsiteX847" fmla="*/ 248445 w 692886"/>
                        <a:gd name="connsiteY847" fmla="*/ 361625 h 2172516"/>
                        <a:gd name="connsiteX848" fmla="*/ 251205 w 692886"/>
                        <a:gd name="connsiteY848" fmla="*/ 342303 h 2172516"/>
                        <a:gd name="connsiteX849" fmla="*/ 204277 w 692886"/>
                        <a:gd name="connsiteY849" fmla="*/ 242925 h 2172516"/>
                        <a:gd name="connsiteX850" fmla="*/ 336779 w 692886"/>
                        <a:gd name="connsiteY850" fmla="*/ 251207 h 2172516"/>
                        <a:gd name="connsiteX851" fmla="*/ 336779 w 692886"/>
                        <a:gd name="connsiteY851" fmla="*/ 251206 h 2172516"/>
                        <a:gd name="connsiteX852" fmla="*/ 204277 w 692886"/>
                        <a:gd name="connsiteY852" fmla="*/ 242925 h 2172516"/>
                        <a:gd name="connsiteX853" fmla="*/ 215318 w 692886"/>
                        <a:gd name="connsiteY853" fmla="*/ 52449 h 2172516"/>
                        <a:gd name="connsiteX854" fmla="*/ 242923 w 692886"/>
                        <a:gd name="connsiteY854" fmla="*/ 121461 h 2172516"/>
                        <a:gd name="connsiteX855" fmla="*/ 207037 w 692886"/>
                        <a:gd name="connsiteY855" fmla="*/ 107659 h 2172516"/>
                        <a:gd name="connsiteX856" fmla="*/ 369907 w 692886"/>
                        <a:gd name="connsiteY856" fmla="*/ 0 h 2172516"/>
                        <a:gd name="connsiteX857" fmla="*/ 483088 w 692886"/>
                        <a:gd name="connsiteY857" fmla="*/ 30365 h 2172516"/>
                        <a:gd name="connsiteX858" fmla="*/ 483087 w 692886"/>
                        <a:gd name="connsiteY858" fmla="*/ 30366 h 2172516"/>
                        <a:gd name="connsiteX859" fmla="*/ 494129 w 692886"/>
                        <a:gd name="connsiteY859" fmla="*/ 66251 h 2172516"/>
                        <a:gd name="connsiteX860" fmla="*/ 414076 w 692886"/>
                        <a:gd name="connsiteY860" fmla="*/ 118700 h 2172516"/>
                        <a:gd name="connsiteX861" fmla="*/ 414075 w 692886"/>
                        <a:gd name="connsiteY861" fmla="*/ 118701 h 2172516"/>
                        <a:gd name="connsiteX862" fmla="*/ 414076 w 692886"/>
                        <a:gd name="connsiteY862" fmla="*/ 118701 h 2172516"/>
                        <a:gd name="connsiteX863" fmla="*/ 494129 w 692886"/>
                        <a:gd name="connsiteY863" fmla="*/ 66252 h 2172516"/>
                        <a:gd name="connsiteX864" fmla="*/ 494129 w 692886"/>
                        <a:gd name="connsiteY864" fmla="*/ 124222 h 2172516"/>
                        <a:gd name="connsiteX865" fmla="*/ 499650 w 692886"/>
                        <a:gd name="connsiteY865" fmla="*/ 218079 h 2172516"/>
                        <a:gd name="connsiteX866" fmla="*/ 480327 w 692886"/>
                        <a:gd name="connsiteY866" fmla="*/ 245684 h 2172516"/>
                        <a:gd name="connsiteX867" fmla="*/ 480327 w 692886"/>
                        <a:gd name="connsiteY867" fmla="*/ 245684 h 2172516"/>
                        <a:gd name="connsiteX868" fmla="*/ 480327 w 692886"/>
                        <a:gd name="connsiteY868" fmla="*/ 245684 h 2172516"/>
                        <a:gd name="connsiteX869" fmla="*/ 480327 w 692886"/>
                        <a:gd name="connsiteY869" fmla="*/ 245684 h 2172516"/>
                        <a:gd name="connsiteX870" fmla="*/ 480327 w 692886"/>
                        <a:gd name="connsiteY870" fmla="*/ 245684 h 2172516"/>
                        <a:gd name="connsiteX871" fmla="*/ 452722 w 692886"/>
                        <a:gd name="connsiteY871" fmla="*/ 361625 h 2172516"/>
                        <a:gd name="connsiteX872" fmla="*/ 367147 w 692886"/>
                        <a:gd name="connsiteY872" fmla="*/ 325739 h 2172516"/>
                        <a:gd name="connsiteX873" fmla="*/ 367146 w 692886"/>
                        <a:gd name="connsiteY873" fmla="*/ 325739 h 2172516"/>
                        <a:gd name="connsiteX874" fmla="*/ 367146 w 692886"/>
                        <a:gd name="connsiteY874" fmla="*/ 325739 h 2172516"/>
                        <a:gd name="connsiteX875" fmla="*/ 367146 w 692886"/>
                        <a:gd name="connsiteY875" fmla="*/ 325738 h 2172516"/>
                        <a:gd name="connsiteX876" fmla="*/ 336781 w 692886"/>
                        <a:gd name="connsiteY876" fmla="*/ 251205 h 2172516"/>
                        <a:gd name="connsiteX877" fmla="*/ 409541 w 692886"/>
                        <a:gd name="connsiteY877" fmla="*/ 248407 h 2172516"/>
                        <a:gd name="connsiteX878" fmla="*/ 336781 w 692886"/>
                        <a:gd name="connsiteY878" fmla="*/ 251205 h 2172516"/>
                        <a:gd name="connsiteX879" fmla="*/ 414075 w 692886"/>
                        <a:gd name="connsiteY879" fmla="*/ 118701 h 2172516"/>
                        <a:gd name="connsiteX880" fmla="*/ 414075 w 692886"/>
                        <a:gd name="connsiteY880" fmla="*/ 118701 h 2172516"/>
                        <a:gd name="connsiteX881" fmla="*/ 369905 w 692886"/>
                        <a:gd name="connsiteY881" fmla="*/ 0 h 2172516"/>
                        <a:gd name="connsiteX882" fmla="*/ 369905 w 692886"/>
                        <a:gd name="connsiteY882" fmla="*/ 0 h 2172516"/>
                        <a:gd name="connsiteX883" fmla="*/ 369907 w 692886"/>
                        <a:gd name="connsiteY883" fmla="*/ 0 h 2172516"/>
                        <a:gd name="connsiteX884" fmla="*/ 369906 w 692886"/>
                        <a:gd name="connsiteY884" fmla="*/ 1 h 2172516"/>
                        <a:gd name="connsiteX885" fmla="*/ 414073 w 692886"/>
                        <a:gd name="connsiteY885" fmla="*/ 118701 h 2172516"/>
                        <a:gd name="connsiteX886" fmla="*/ 242924 w 692886"/>
                        <a:gd name="connsiteY886" fmla="*/ 121461 h 2172516"/>
                        <a:gd name="connsiteX887" fmla="*/ 242923 w 692886"/>
                        <a:gd name="connsiteY887" fmla="*/ 121461 h 2172516"/>
                        <a:gd name="connsiteX888" fmla="*/ 242923 w 692886"/>
                        <a:gd name="connsiteY888" fmla="*/ 121460 h 2172516"/>
                        <a:gd name="connsiteX889" fmla="*/ 215319 w 692886"/>
                        <a:gd name="connsiteY889" fmla="*/ 52449 h 2172516"/>
                        <a:gd name="connsiteX890" fmla="*/ 369904 w 692886"/>
                        <a:gd name="connsiteY890" fmla="*/ 1 h 217251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  <a:cxn ang="0">
                          <a:pos x="connsiteX57" y="connsiteY57"/>
                        </a:cxn>
                        <a:cxn ang="0">
                          <a:pos x="connsiteX58" y="connsiteY58"/>
                        </a:cxn>
                        <a:cxn ang="0">
                          <a:pos x="connsiteX59" y="connsiteY59"/>
                        </a:cxn>
                        <a:cxn ang="0">
                          <a:pos x="connsiteX60" y="connsiteY60"/>
                        </a:cxn>
                        <a:cxn ang="0">
                          <a:pos x="connsiteX61" y="connsiteY61"/>
                        </a:cxn>
                        <a:cxn ang="0">
                          <a:pos x="connsiteX62" y="connsiteY62"/>
                        </a:cxn>
                        <a:cxn ang="0">
                          <a:pos x="connsiteX63" y="connsiteY63"/>
                        </a:cxn>
                        <a:cxn ang="0">
                          <a:pos x="connsiteX64" y="connsiteY64"/>
                        </a:cxn>
                        <a:cxn ang="0">
                          <a:pos x="connsiteX65" y="connsiteY65"/>
                        </a:cxn>
                        <a:cxn ang="0">
                          <a:pos x="connsiteX66" y="connsiteY66"/>
                        </a:cxn>
                        <a:cxn ang="0">
                          <a:pos x="connsiteX67" y="connsiteY67"/>
                        </a:cxn>
                        <a:cxn ang="0">
                          <a:pos x="connsiteX68" y="connsiteY68"/>
                        </a:cxn>
                        <a:cxn ang="0">
                          <a:pos x="connsiteX69" y="connsiteY69"/>
                        </a:cxn>
                        <a:cxn ang="0">
                          <a:pos x="connsiteX70" y="connsiteY70"/>
                        </a:cxn>
                        <a:cxn ang="0">
                          <a:pos x="connsiteX71" y="connsiteY71"/>
                        </a:cxn>
                        <a:cxn ang="0">
                          <a:pos x="connsiteX72" y="connsiteY72"/>
                        </a:cxn>
                        <a:cxn ang="0">
                          <a:pos x="connsiteX73" y="connsiteY73"/>
                        </a:cxn>
                        <a:cxn ang="0">
                          <a:pos x="connsiteX74" y="connsiteY74"/>
                        </a:cxn>
                        <a:cxn ang="0">
                          <a:pos x="connsiteX75" y="connsiteY75"/>
                        </a:cxn>
                        <a:cxn ang="0">
                          <a:pos x="connsiteX76" y="connsiteY76"/>
                        </a:cxn>
                        <a:cxn ang="0">
                          <a:pos x="connsiteX77" y="connsiteY77"/>
                        </a:cxn>
                        <a:cxn ang="0">
                          <a:pos x="connsiteX78" y="connsiteY78"/>
                        </a:cxn>
                        <a:cxn ang="0">
                          <a:pos x="connsiteX79" y="connsiteY79"/>
                        </a:cxn>
                        <a:cxn ang="0">
                          <a:pos x="connsiteX80" y="connsiteY80"/>
                        </a:cxn>
                        <a:cxn ang="0">
                          <a:pos x="connsiteX81" y="connsiteY81"/>
                        </a:cxn>
                        <a:cxn ang="0">
                          <a:pos x="connsiteX82" y="connsiteY82"/>
                        </a:cxn>
                        <a:cxn ang="0">
                          <a:pos x="connsiteX83" y="connsiteY83"/>
                        </a:cxn>
                        <a:cxn ang="0">
                          <a:pos x="connsiteX84" y="connsiteY84"/>
                        </a:cxn>
                        <a:cxn ang="0">
                          <a:pos x="connsiteX85" y="connsiteY85"/>
                        </a:cxn>
                        <a:cxn ang="0">
                          <a:pos x="connsiteX86" y="connsiteY86"/>
                        </a:cxn>
                        <a:cxn ang="0">
                          <a:pos x="connsiteX87" y="connsiteY87"/>
                        </a:cxn>
                        <a:cxn ang="0">
                          <a:pos x="connsiteX88" y="connsiteY88"/>
                        </a:cxn>
                        <a:cxn ang="0">
                          <a:pos x="connsiteX89" y="connsiteY89"/>
                        </a:cxn>
                        <a:cxn ang="0">
                          <a:pos x="connsiteX90" y="connsiteY90"/>
                        </a:cxn>
                        <a:cxn ang="0">
                          <a:pos x="connsiteX91" y="connsiteY91"/>
                        </a:cxn>
                        <a:cxn ang="0">
                          <a:pos x="connsiteX92" y="connsiteY92"/>
                        </a:cxn>
                        <a:cxn ang="0">
                          <a:pos x="connsiteX93" y="connsiteY93"/>
                        </a:cxn>
                        <a:cxn ang="0">
                          <a:pos x="connsiteX94" y="connsiteY94"/>
                        </a:cxn>
                        <a:cxn ang="0">
                          <a:pos x="connsiteX95" y="connsiteY95"/>
                        </a:cxn>
                        <a:cxn ang="0">
                          <a:pos x="connsiteX96" y="connsiteY96"/>
                        </a:cxn>
                        <a:cxn ang="0">
                          <a:pos x="connsiteX97" y="connsiteY97"/>
                        </a:cxn>
                        <a:cxn ang="0">
                          <a:pos x="connsiteX98" y="connsiteY98"/>
                        </a:cxn>
                        <a:cxn ang="0">
                          <a:pos x="connsiteX99" y="connsiteY99"/>
                        </a:cxn>
                        <a:cxn ang="0">
                          <a:pos x="connsiteX100" y="connsiteY100"/>
                        </a:cxn>
                        <a:cxn ang="0">
                          <a:pos x="connsiteX101" y="connsiteY101"/>
                        </a:cxn>
                        <a:cxn ang="0">
                          <a:pos x="connsiteX102" y="connsiteY102"/>
                        </a:cxn>
                        <a:cxn ang="0">
                          <a:pos x="connsiteX103" y="connsiteY103"/>
                        </a:cxn>
                        <a:cxn ang="0">
                          <a:pos x="connsiteX104" y="connsiteY104"/>
                        </a:cxn>
                        <a:cxn ang="0">
                          <a:pos x="connsiteX105" y="connsiteY105"/>
                        </a:cxn>
                        <a:cxn ang="0">
                          <a:pos x="connsiteX106" y="connsiteY106"/>
                        </a:cxn>
                        <a:cxn ang="0">
                          <a:pos x="connsiteX107" y="connsiteY107"/>
                        </a:cxn>
                        <a:cxn ang="0">
                          <a:pos x="connsiteX108" y="connsiteY108"/>
                        </a:cxn>
                        <a:cxn ang="0">
                          <a:pos x="connsiteX109" y="connsiteY109"/>
                        </a:cxn>
                        <a:cxn ang="0">
                          <a:pos x="connsiteX110" y="connsiteY110"/>
                        </a:cxn>
                        <a:cxn ang="0">
                          <a:pos x="connsiteX111" y="connsiteY111"/>
                        </a:cxn>
                        <a:cxn ang="0">
                          <a:pos x="connsiteX112" y="connsiteY112"/>
                        </a:cxn>
                        <a:cxn ang="0">
                          <a:pos x="connsiteX113" y="connsiteY113"/>
                        </a:cxn>
                        <a:cxn ang="0">
                          <a:pos x="connsiteX114" y="connsiteY114"/>
                        </a:cxn>
                        <a:cxn ang="0">
                          <a:pos x="connsiteX115" y="connsiteY115"/>
                        </a:cxn>
                        <a:cxn ang="0">
                          <a:pos x="connsiteX116" y="connsiteY116"/>
                        </a:cxn>
                        <a:cxn ang="0">
                          <a:pos x="connsiteX117" y="connsiteY117"/>
                        </a:cxn>
                        <a:cxn ang="0">
                          <a:pos x="connsiteX118" y="connsiteY118"/>
                        </a:cxn>
                        <a:cxn ang="0">
                          <a:pos x="connsiteX119" y="connsiteY119"/>
                        </a:cxn>
                        <a:cxn ang="0">
                          <a:pos x="connsiteX120" y="connsiteY120"/>
                        </a:cxn>
                        <a:cxn ang="0">
                          <a:pos x="connsiteX121" y="connsiteY121"/>
                        </a:cxn>
                        <a:cxn ang="0">
                          <a:pos x="connsiteX122" y="connsiteY122"/>
                        </a:cxn>
                        <a:cxn ang="0">
                          <a:pos x="connsiteX123" y="connsiteY123"/>
                        </a:cxn>
                        <a:cxn ang="0">
                          <a:pos x="connsiteX124" y="connsiteY124"/>
                        </a:cxn>
                        <a:cxn ang="0">
                          <a:pos x="connsiteX125" y="connsiteY125"/>
                        </a:cxn>
                        <a:cxn ang="0">
                          <a:pos x="connsiteX126" y="connsiteY126"/>
                        </a:cxn>
                        <a:cxn ang="0">
                          <a:pos x="connsiteX127" y="connsiteY127"/>
                        </a:cxn>
                        <a:cxn ang="0">
                          <a:pos x="connsiteX128" y="connsiteY128"/>
                        </a:cxn>
                        <a:cxn ang="0">
                          <a:pos x="connsiteX129" y="connsiteY129"/>
                        </a:cxn>
                        <a:cxn ang="0">
                          <a:pos x="connsiteX130" y="connsiteY130"/>
                        </a:cxn>
                        <a:cxn ang="0">
                          <a:pos x="connsiteX131" y="connsiteY131"/>
                        </a:cxn>
                        <a:cxn ang="0">
                          <a:pos x="connsiteX132" y="connsiteY132"/>
                        </a:cxn>
                        <a:cxn ang="0">
                          <a:pos x="connsiteX133" y="connsiteY133"/>
                        </a:cxn>
                        <a:cxn ang="0">
                          <a:pos x="connsiteX134" y="connsiteY134"/>
                        </a:cxn>
                        <a:cxn ang="0">
                          <a:pos x="connsiteX135" y="connsiteY135"/>
                        </a:cxn>
                        <a:cxn ang="0">
                          <a:pos x="connsiteX136" y="connsiteY136"/>
                        </a:cxn>
                        <a:cxn ang="0">
                          <a:pos x="connsiteX137" y="connsiteY137"/>
                        </a:cxn>
                        <a:cxn ang="0">
                          <a:pos x="connsiteX138" y="connsiteY138"/>
                        </a:cxn>
                        <a:cxn ang="0">
                          <a:pos x="connsiteX139" y="connsiteY139"/>
                        </a:cxn>
                        <a:cxn ang="0">
                          <a:pos x="connsiteX140" y="connsiteY140"/>
                        </a:cxn>
                        <a:cxn ang="0">
                          <a:pos x="connsiteX141" y="connsiteY141"/>
                        </a:cxn>
                        <a:cxn ang="0">
                          <a:pos x="connsiteX142" y="connsiteY142"/>
                        </a:cxn>
                        <a:cxn ang="0">
                          <a:pos x="connsiteX143" y="connsiteY143"/>
                        </a:cxn>
                        <a:cxn ang="0">
                          <a:pos x="connsiteX144" y="connsiteY144"/>
                        </a:cxn>
                        <a:cxn ang="0">
                          <a:pos x="connsiteX145" y="connsiteY145"/>
                        </a:cxn>
                        <a:cxn ang="0">
                          <a:pos x="connsiteX146" y="connsiteY146"/>
                        </a:cxn>
                        <a:cxn ang="0">
                          <a:pos x="connsiteX147" y="connsiteY147"/>
                        </a:cxn>
                        <a:cxn ang="0">
                          <a:pos x="connsiteX148" y="connsiteY148"/>
                        </a:cxn>
                        <a:cxn ang="0">
                          <a:pos x="connsiteX149" y="connsiteY149"/>
                        </a:cxn>
                        <a:cxn ang="0">
                          <a:pos x="connsiteX150" y="connsiteY150"/>
                        </a:cxn>
                        <a:cxn ang="0">
                          <a:pos x="connsiteX151" y="connsiteY151"/>
                        </a:cxn>
                        <a:cxn ang="0">
                          <a:pos x="connsiteX152" y="connsiteY152"/>
                        </a:cxn>
                        <a:cxn ang="0">
                          <a:pos x="connsiteX153" y="connsiteY153"/>
                        </a:cxn>
                        <a:cxn ang="0">
                          <a:pos x="connsiteX154" y="connsiteY154"/>
                        </a:cxn>
                        <a:cxn ang="0">
                          <a:pos x="connsiteX155" y="connsiteY155"/>
                        </a:cxn>
                        <a:cxn ang="0">
                          <a:pos x="connsiteX156" y="connsiteY156"/>
                        </a:cxn>
                        <a:cxn ang="0">
                          <a:pos x="connsiteX157" y="connsiteY157"/>
                        </a:cxn>
                        <a:cxn ang="0">
                          <a:pos x="connsiteX158" y="connsiteY158"/>
                        </a:cxn>
                        <a:cxn ang="0">
                          <a:pos x="connsiteX159" y="connsiteY159"/>
                        </a:cxn>
                        <a:cxn ang="0">
                          <a:pos x="connsiteX160" y="connsiteY160"/>
                        </a:cxn>
                        <a:cxn ang="0">
                          <a:pos x="connsiteX161" y="connsiteY161"/>
                        </a:cxn>
                        <a:cxn ang="0">
                          <a:pos x="connsiteX162" y="connsiteY162"/>
                        </a:cxn>
                        <a:cxn ang="0">
                          <a:pos x="connsiteX163" y="connsiteY163"/>
                        </a:cxn>
                        <a:cxn ang="0">
                          <a:pos x="connsiteX164" y="connsiteY164"/>
                        </a:cxn>
                        <a:cxn ang="0">
                          <a:pos x="connsiteX165" y="connsiteY165"/>
                        </a:cxn>
                        <a:cxn ang="0">
                          <a:pos x="connsiteX166" y="connsiteY166"/>
                        </a:cxn>
                        <a:cxn ang="0">
                          <a:pos x="connsiteX167" y="connsiteY167"/>
                        </a:cxn>
                        <a:cxn ang="0">
                          <a:pos x="connsiteX168" y="connsiteY168"/>
                        </a:cxn>
                        <a:cxn ang="0">
                          <a:pos x="connsiteX169" y="connsiteY169"/>
                        </a:cxn>
                        <a:cxn ang="0">
                          <a:pos x="connsiteX170" y="connsiteY170"/>
                        </a:cxn>
                        <a:cxn ang="0">
                          <a:pos x="connsiteX171" y="connsiteY171"/>
                        </a:cxn>
                        <a:cxn ang="0">
                          <a:pos x="connsiteX172" y="connsiteY172"/>
                        </a:cxn>
                        <a:cxn ang="0">
                          <a:pos x="connsiteX173" y="connsiteY173"/>
                        </a:cxn>
                        <a:cxn ang="0">
                          <a:pos x="connsiteX174" y="connsiteY174"/>
                        </a:cxn>
                        <a:cxn ang="0">
                          <a:pos x="connsiteX175" y="connsiteY175"/>
                        </a:cxn>
                        <a:cxn ang="0">
                          <a:pos x="connsiteX176" y="connsiteY176"/>
                        </a:cxn>
                        <a:cxn ang="0">
                          <a:pos x="connsiteX177" y="connsiteY177"/>
                        </a:cxn>
                        <a:cxn ang="0">
                          <a:pos x="connsiteX178" y="connsiteY178"/>
                        </a:cxn>
                        <a:cxn ang="0">
                          <a:pos x="connsiteX179" y="connsiteY179"/>
                        </a:cxn>
                        <a:cxn ang="0">
                          <a:pos x="connsiteX180" y="connsiteY180"/>
                        </a:cxn>
                        <a:cxn ang="0">
                          <a:pos x="connsiteX181" y="connsiteY181"/>
                        </a:cxn>
                        <a:cxn ang="0">
                          <a:pos x="connsiteX182" y="connsiteY182"/>
                        </a:cxn>
                        <a:cxn ang="0">
                          <a:pos x="connsiteX183" y="connsiteY183"/>
                        </a:cxn>
                        <a:cxn ang="0">
                          <a:pos x="connsiteX184" y="connsiteY184"/>
                        </a:cxn>
                        <a:cxn ang="0">
                          <a:pos x="connsiteX185" y="connsiteY185"/>
                        </a:cxn>
                        <a:cxn ang="0">
                          <a:pos x="connsiteX186" y="connsiteY186"/>
                        </a:cxn>
                        <a:cxn ang="0">
                          <a:pos x="connsiteX187" y="connsiteY187"/>
                        </a:cxn>
                        <a:cxn ang="0">
                          <a:pos x="connsiteX188" y="connsiteY188"/>
                        </a:cxn>
                        <a:cxn ang="0">
                          <a:pos x="connsiteX189" y="connsiteY189"/>
                        </a:cxn>
                        <a:cxn ang="0">
                          <a:pos x="connsiteX190" y="connsiteY190"/>
                        </a:cxn>
                        <a:cxn ang="0">
                          <a:pos x="connsiteX191" y="connsiteY191"/>
                        </a:cxn>
                        <a:cxn ang="0">
                          <a:pos x="connsiteX192" y="connsiteY192"/>
                        </a:cxn>
                        <a:cxn ang="0">
                          <a:pos x="connsiteX193" y="connsiteY193"/>
                        </a:cxn>
                        <a:cxn ang="0">
                          <a:pos x="connsiteX194" y="connsiteY194"/>
                        </a:cxn>
                        <a:cxn ang="0">
                          <a:pos x="connsiteX195" y="connsiteY195"/>
                        </a:cxn>
                        <a:cxn ang="0">
                          <a:pos x="connsiteX196" y="connsiteY196"/>
                        </a:cxn>
                        <a:cxn ang="0">
                          <a:pos x="connsiteX197" y="connsiteY197"/>
                        </a:cxn>
                        <a:cxn ang="0">
                          <a:pos x="connsiteX198" y="connsiteY198"/>
                        </a:cxn>
                        <a:cxn ang="0">
                          <a:pos x="connsiteX199" y="connsiteY199"/>
                        </a:cxn>
                        <a:cxn ang="0">
                          <a:pos x="connsiteX200" y="connsiteY200"/>
                        </a:cxn>
                        <a:cxn ang="0">
                          <a:pos x="connsiteX201" y="connsiteY201"/>
                        </a:cxn>
                        <a:cxn ang="0">
                          <a:pos x="connsiteX202" y="connsiteY202"/>
                        </a:cxn>
                        <a:cxn ang="0">
                          <a:pos x="connsiteX203" y="connsiteY203"/>
                        </a:cxn>
                        <a:cxn ang="0">
                          <a:pos x="connsiteX204" y="connsiteY204"/>
                        </a:cxn>
                        <a:cxn ang="0">
                          <a:pos x="connsiteX205" y="connsiteY205"/>
                        </a:cxn>
                        <a:cxn ang="0">
                          <a:pos x="connsiteX206" y="connsiteY206"/>
                        </a:cxn>
                        <a:cxn ang="0">
                          <a:pos x="connsiteX207" y="connsiteY207"/>
                        </a:cxn>
                        <a:cxn ang="0">
                          <a:pos x="connsiteX208" y="connsiteY208"/>
                        </a:cxn>
                        <a:cxn ang="0">
                          <a:pos x="connsiteX209" y="connsiteY209"/>
                        </a:cxn>
                        <a:cxn ang="0">
                          <a:pos x="connsiteX210" y="connsiteY210"/>
                        </a:cxn>
                        <a:cxn ang="0">
                          <a:pos x="connsiteX211" y="connsiteY211"/>
                        </a:cxn>
                        <a:cxn ang="0">
                          <a:pos x="connsiteX212" y="connsiteY212"/>
                        </a:cxn>
                        <a:cxn ang="0">
                          <a:pos x="connsiteX213" y="connsiteY213"/>
                        </a:cxn>
                        <a:cxn ang="0">
                          <a:pos x="connsiteX214" y="connsiteY214"/>
                        </a:cxn>
                        <a:cxn ang="0">
                          <a:pos x="connsiteX215" y="connsiteY215"/>
                        </a:cxn>
                        <a:cxn ang="0">
                          <a:pos x="connsiteX216" y="connsiteY216"/>
                        </a:cxn>
                        <a:cxn ang="0">
                          <a:pos x="connsiteX217" y="connsiteY217"/>
                        </a:cxn>
                        <a:cxn ang="0">
                          <a:pos x="connsiteX218" y="connsiteY218"/>
                        </a:cxn>
                        <a:cxn ang="0">
                          <a:pos x="connsiteX219" y="connsiteY219"/>
                        </a:cxn>
                        <a:cxn ang="0">
                          <a:pos x="connsiteX220" y="connsiteY220"/>
                        </a:cxn>
                        <a:cxn ang="0">
                          <a:pos x="connsiteX221" y="connsiteY221"/>
                        </a:cxn>
                        <a:cxn ang="0">
                          <a:pos x="connsiteX222" y="connsiteY222"/>
                        </a:cxn>
                        <a:cxn ang="0">
                          <a:pos x="connsiteX223" y="connsiteY223"/>
                        </a:cxn>
                        <a:cxn ang="0">
                          <a:pos x="connsiteX224" y="connsiteY224"/>
                        </a:cxn>
                        <a:cxn ang="0">
                          <a:pos x="connsiteX225" y="connsiteY225"/>
                        </a:cxn>
                        <a:cxn ang="0">
                          <a:pos x="connsiteX226" y="connsiteY226"/>
                        </a:cxn>
                        <a:cxn ang="0">
                          <a:pos x="connsiteX227" y="connsiteY227"/>
                        </a:cxn>
                        <a:cxn ang="0">
                          <a:pos x="connsiteX228" y="connsiteY228"/>
                        </a:cxn>
                        <a:cxn ang="0">
                          <a:pos x="connsiteX229" y="connsiteY229"/>
                        </a:cxn>
                        <a:cxn ang="0">
                          <a:pos x="connsiteX230" y="connsiteY230"/>
                        </a:cxn>
                        <a:cxn ang="0">
                          <a:pos x="connsiteX231" y="connsiteY231"/>
                        </a:cxn>
                        <a:cxn ang="0">
                          <a:pos x="connsiteX232" y="connsiteY232"/>
                        </a:cxn>
                        <a:cxn ang="0">
                          <a:pos x="connsiteX233" y="connsiteY233"/>
                        </a:cxn>
                        <a:cxn ang="0">
                          <a:pos x="connsiteX234" y="connsiteY234"/>
                        </a:cxn>
                        <a:cxn ang="0">
                          <a:pos x="connsiteX235" y="connsiteY235"/>
                        </a:cxn>
                        <a:cxn ang="0">
                          <a:pos x="connsiteX236" y="connsiteY236"/>
                        </a:cxn>
                        <a:cxn ang="0">
                          <a:pos x="connsiteX237" y="connsiteY237"/>
                        </a:cxn>
                        <a:cxn ang="0">
                          <a:pos x="connsiteX238" y="connsiteY238"/>
                        </a:cxn>
                        <a:cxn ang="0">
                          <a:pos x="connsiteX239" y="connsiteY239"/>
                        </a:cxn>
                        <a:cxn ang="0">
                          <a:pos x="connsiteX240" y="connsiteY240"/>
                        </a:cxn>
                        <a:cxn ang="0">
                          <a:pos x="connsiteX241" y="connsiteY241"/>
                        </a:cxn>
                        <a:cxn ang="0">
                          <a:pos x="connsiteX242" y="connsiteY242"/>
                        </a:cxn>
                        <a:cxn ang="0">
                          <a:pos x="connsiteX243" y="connsiteY243"/>
                        </a:cxn>
                        <a:cxn ang="0">
                          <a:pos x="connsiteX244" y="connsiteY244"/>
                        </a:cxn>
                        <a:cxn ang="0">
                          <a:pos x="connsiteX245" y="connsiteY245"/>
                        </a:cxn>
                        <a:cxn ang="0">
                          <a:pos x="connsiteX246" y="connsiteY246"/>
                        </a:cxn>
                        <a:cxn ang="0">
                          <a:pos x="connsiteX247" y="connsiteY247"/>
                        </a:cxn>
                        <a:cxn ang="0">
                          <a:pos x="connsiteX248" y="connsiteY248"/>
                        </a:cxn>
                        <a:cxn ang="0">
                          <a:pos x="connsiteX249" y="connsiteY249"/>
                        </a:cxn>
                        <a:cxn ang="0">
                          <a:pos x="connsiteX250" y="connsiteY250"/>
                        </a:cxn>
                        <a:cxn ang="0">
                          <a:pos x="connsiteX251" y="connsiteY251"/>
                        </a:cxn>
                        <a:cxn ang="0">
                          <a:pos x="connsiteX252" y="connsiteY252"/>
                        </a:cxn>
                        <a:cxn ang="0">
                          <a:pos x="connsiteX253" y="connsiteY253"/>
                        </a:cxn>
                        <a:cxn ang="0">
                          <a:pos x="connsiteX254" y="connsiteY254"/>
                        </a:cxn>
                        <a:cxn ang="0">
                          <a:pos x="connsiteX255" y="connsiteY255"/>
                        </a:cxn>
                        <a:cxn ang="0">
                          <a:pos x="connsiteX256" y="connsiteY256"/>
                        </a:cxn>
                        <a:cxn ang="0">
                          <a:pos x="connsiteX257" y="connsiteY257"/>
                        </a:cxn>
                        <a:cxn ang="0">
                          <a:pos x="connsiteX258" y="connsiteY258"/>
                        </a:cxn>
                        <a:cxn ang="0">
                          <a:pos x="connsiteX259" y="connsiteY259"/>
                        </a:cxn>
                        <a:cxn ang="0">
                          <a:pos x="connsiteX260" y="connsiteY260"/>
                        </a:cxn>
                        <a:cxn ang="0">
                          <a:pos x="connsiteX261" y="connsiteY261"/>
                        </a:cxn>
                        <a:cxn ang="0">
                          <a:pos x="connsiteX262" y="connsiteY262"/>
                        </a:cxn>
                        <a:cxn ang="0">
                          <a:pos x="connsiteX263" y="connsiteY263"/>
                        </a:cxn>
                        <a:cxn ang="0">
                          <a:pos x="connsiteX264" y="connsiteY264"/>
                        </a:cxn>
                        <a:cxn ang="0">
                          <a:pos x="connsiteX265" y="connsiteY265"/>
                        </a:cxn>
                        <a:cxn ang="0">
                          <a:pos x="connsiteX266" y="connsiteY266"/>
                        </a:cxn>
                        <a:cxn ang="0">
                          <a:pos x="connsiteX267" y="connsiteY267"/>
                        </a:cxn>
                        <a:cxn ang="0">
                          <a:pos x="connsiteX268" y="connsiteY268"/>
                        </a:cxn>
                        <a:cxn ang="0">
                          <a:pos x="connsiteX269" y="connsiteY269"/>
                        </a:cxn>
                        <a:cxn ang="0">
                          <a:pos x="connsiteX270" y="connsiteY270"/>
                        </a:cxn>
                        <a:cxn ang="0">
                          <a:pos x="connsiteX271" y="connsiteY271"/>
                        </a:cxn>
                        <a:cxn ang="0">
                          <a:pos x="connsiteX272" y="connsiteY272"/>
                        </a:cxn>
                        <a:cxn ang="0">
                          <a:pos x="connsiteX273" y="connsiteY273"/>
                        </a:cxn>
                        <a:cxn ang="0">
                          <a:pos x="connsiteX274" y="connsiteY274"/>
                        </a:cxn>
                        <a:cxn ang="0">
                          <a:pos x="connsiteX275" y="connsiteY275"/>
                        </a:cxn>
                        <a:cxn ang="0">
                          <a:pos x="connsiteX276" y="connsiteY276"/>
                        </a:cxn>
                        <a:cxn ang="0">
                          <a:pos x="connsiteX277" y="connsiteY277"/>
                        </a:cxn>
                        <a:cxn ang="0">
                          <a:pos x="connsiteX278" y="connsiteY278"/>
                        </a:cxn>
                        <a:cxn ang="0">
                          <a:pos x="connsiteX279" y="connsiteY279"/>
                        </a:cxn>
                        <a:cxn ang="0">
                          <a:pos x="connsiteX280" y="connsiteY280"/>
                        </a:cxn>
                        <a:cxn ang="0">
                          <a:pos x="connsiteX281" y="connsiteY281"/>
                        </a:cxn>
                        <a:cxn ang="0">
                          <a:pos x="connsiteX282" y="connsiteY282"/>
                        </a:cxn>
                        <a:cxn ang="0">
                          <a:pos x="connsiteX283" y="connsiteY283"/>
                        </a:cxn>
                        <a:cxn ang="0">
                          <a:pos x="connsiteX284" y="connsiteY284"/>
                        </a:cxn>
                        <a:cxn ang="0">
                          <a:pos x="connsiteX285" y="connsiteY285"/>
                        </a:cxn>
                        <a:cxn ang="0">
                          <a:pos x="connsiteX286" y="connsiteY286"/>
                        </a:cxn>
                        <a:cxn ang="0">
                          <a:pos x="connsiteX287" y="connsiteY287"/>
                        </a:cxn>
                        <a:cxn ang="0">
                          <a:pos x="connsiteX288" y="connsiteY288"/>
                        </a:cxn>
                        <a:cxn ang="0">
                          <a:pos x="connsiteX289" y="connsiteY289"/>
                        </a:cxn>
                        <a:cxn ang="0">
                          <a:pos x="connsiteX290" y="connsiteY290"/>
                        </a:cxn>
                        <a:cxn ang="0">
                          <a:pos x="connsiteX291" y="connsiteY291"/>
                        </a:cxn>
                        <a:cxn ang="0">
                          <a:pos x="connsiteX292" y="connsiteY292"/>
                        </a:cxn>
                        <a:cxn ang="0">
                          <a:pos x="connsiteX293" y="connsiteY293"/>
                        </a:cxn>
                        <a:cxn ang="0">
                          <a:pos x="connsiteX294" y="connsiteY294"/>
                        </a:cxn>
                        <a:cxn ang="0">
                          <a:pos x="connsiteX295" y="connsiteY295"/>
                        </a:cxn>
                        <a:cxn ang="0">
                          <a:pos x="connsiteX296" y="connsiteY296"/>
                        </a:cxn>
                        <a:cxn ang="0">
                          <a:pos x="connsiteX297" y="connsiteY297"/>
                        </a:cxn>
                        <a:cxn ang="0">
                          <a:pos x="connsiteX298" y="connsiteY298"/>
                        </a:cxn>
                        <a:cxn ang="0">
                          <a:pos x="connsiteX299" y="connsiteY299"/>
                        </a:cxn>
                        <a:cxn ang="0">
                          <a:pos x="connsiteX300" y="connsiteY300"/>
                        </a:cxn>
                        <a:cxn ang="0">
                          <a:pos x="connsiteX301" y="connsiteY301"/>
                        </a:cxn>
                        <a:cxn ang="0">
                          <a:pos x="connsiteX302" y="connsiteY302"/>
                        </a:cxn>
                        <a:cxn ang="0">
                          <a:pos x="connsiteX303" y="connsiteY303"/>
                        </a:cxn>
                        <a:cxn ang="0">
                          <a:pos x="connsiteX304" y="connsiteY304"/>
                        </a:cxn>
                        <a:cxn ang="0">
                          <a:pos x="connsiteX305" y="connsiteY305"/>
                        </a:cxn>
                        <a:cxn ang="0">
                          <a:pos x="connsiteX306" y="connsiteY306"/>
                        </a:cxn>
                        <a:cxn ang="0">
                          <a:pos x="connsiteX307" y="connsiteY307"/>
                        </a:cxn>
                        <a:cxn ang="0">
                          <a:pos x="connsiteX308" y="connsiteY308"/>
                        </a:cxn>
                        <a:cxn ang="0">
                          <a:pos x="connsiteX309" y="connsiteY309"/>
                        </a:cxn>
                        <a:cxn ang="0">
                          <a:pos x="connsiteX310" y="connsiteY310"/>
                        </a:cxn>
                        <a:cxn ang="0">
                          <a:pos x="connsiteX311" y="connsiteY311"/>
                        </a:cxn>
                        <a:cxn ang="0">
                          <a:pos x="connsiteX312" y="connsiteY312"/>
                        </a:cxn>
                        <a:cxn ang="0">
                          <a:pos x="connsiteX313" y="connsiteY313"/>
                        </a:cxn>
                        <a:cxn ang="0">
                          <a:pos x="connsiteX314" y="connsiteY314"/>
                        </a:cxn>
                        <a:cxn ang="0">
                          <a:pos x="connsiteX315" y="connsiteY315"/>
                        </a:cxn>
                        <a:cxn ang="0">
                          <a:pos x="connsiteX316" y="connsiteY316"/>
                        </a:cxn>
                        <a:cxn ang="0">
                          <a:pos x="connsiteX317" y="connsiteY317"/>
                        </a:cxn>
                        <a:cxn ang="0">
                          <a:pos x="connsiteX318" y="connsiteY318"/>
                        </a:cxn>
                        <a:cxn ang="0">
                          <a:pos x="connsiteX319" y="connsiteY319"/>
                        </a:cxn>
                        <a:cxn ang="0">
                          <a:pos x="connsiteX320" y="connsiteY320"/>
                        </a:cxn>
                        <a:cxn ang="0">
                          <a:pos x="connsiteX321" y="connsiteY321"/>
                        </a:cxn>
                        <a:cxn ang="0">
                          <a:pos x="connsiteX322" y="connsiteY322"/>
                        </a:cxn>
                        <a:cxn ang="0">
                          <a:pos x="connsiteX323" y="connsiteY323"/>
                        </a:cxn>
                        <a:cxn ang="0">
                          <a:pos x="connsiteX324" y="connsiteY324"/>
                        </a:cxn>
                        <a:cxn ang="0">
                          <a:pos x="connsiteX325" y="connsiteY325"/>
                        </a:cxn>
                        <a:cxn ang="0">
                          <a:pos x="connsiteX326" y="connsiteY326"/>
                        </a:cxn>
                        <a:cxn ang="0">
                          <a:pos x="connsiteX327" y="connsiteY327"/>
                        </a:cxn>
                        <a:cxn ang="0">
                          <a:pos x="connsiteX328" y="connsiteY328"/>
                        </a:cxn>
                        <a:cxn ang="0">
                          <a:pos x="connsiteX329" y="connsiteY329"/>
                        </a:cxn>
                        <a:cxn ang="0">
                          <a:pos x="connsiteX330" y="connsiteY330"/>
                        </a:cxn>
                        <a:cxn ang="0">
                          <a:pos x="connsiteX331" y="connsiteY331"/>
                        </a:cxn>
                        <a:cxn ang="0">
                          <a:pos x="connsiteX332" y="connsiteY332"/>
                        </a:cxn>
                        <a:cxn ang="0">
                          <a:pos x="connsiteX333" y="connsiteY333"/>
                        </a:cxn>
                        <a:cxn ang="0">
                          <a:pos x="connsiteX334" y="connsiteY334"/>
                        </a:cxn>
                        <a:cxn ang="0">
                          <a:pos x="connsiteX335" y="connsiteY335"/>
                        </a:cxn>
                        <a:cxn ang="0">
                          <a:pos x="connsiteX336" y="connsiteY336"/>
                        </a:cxn>
                        <a:cxn ang="0">
                          <a:pos x="connsiteX337" y="connsiteY337"/>
                        </a:cxn>
                        <a:cxn ang="0">
                          <a:pos x="connsiteX338" y="connsiteY338"/>
                        </a:cxn>
                        <a:cxn ang="0">
                          <a:pos x="connsiteX339" y="connsiteY339"/>
                        </a:cxn>
                        <a:cxn ang="0">
                          <a:pos x="connsiteX340" y="connsiteY340"/>
                        </a:cxn>
                        <a:cxn ang="0">
                          <a:pos x="connsiteX341" y="connsiteY341"/>
                        </a:cxn>
                        <a:cxn ang="0">
                          <a:pos x="connsiteX342" y="connsiteY342"/>
                        </a:cxn>
                        <a:cxn ang="0">
                          <a:pos x="connsiteX343" y="connsiteY343"/>
                        </a:cxn>
                        <a:cxn ang="0">
                          <a:pos x="connsiteX344" y="connsiteY344"/>
                        </a:cxn>
                        <a:cxn ang="0">
                          <a:pos x="connsiteX345" y="connsiteY345"/>
                        </a:cxn>
                        <a:cxn ang="0">
                          <a:pos x="connsiteX346" y="connsiteY346"/>
                        </a:cxn>
                        <a:cxn ang="0">
                          <a:pos x="connsiteX347" y="connsiteY347"/>
                        </a:cxn>
                        <a:cxn ang="0">
                          <a:pos x="connsiteX348" y="connsiteY348"/>
                        </a:cxn>
                        <a:cxn ang="0">
                          <a:pos x="connsiteX349" y="connsiteY349"/>
                        </a:cxn>
                        <a:cxn ang="0">
                          <a:pos x="connsiteX350" y="connsiteY350"/>
                        </a:cxn>
                        <a:cxn ang="0">
                          <a:pos x="connsiteX351" y="connsiteY351"/>
                        </a:cxn>
                        <a:cxn ang="0">
                          <a:pos x="connsiteX352" y="connsiteY352"/>
                        </a:cxn>
                        <a:cxn ang="0">
                          <a:pos x="connsiteX353" y="connsiteY353"/>
                        </a:cxn>
                        <a:cxn ang="0">
                          <a:pos x="connsiteX354" y="connsiteY354"/>
                        </a:cxn>
                        <a:cxn ang="0">
                          <a:pos x="connsiteX355" y="connsiteY355"/>
                        </a:cxn>
                        <a:cxn ang="0">
                          <a:pos x="connsiteX356" y="connsiteY356"/>
                        </a:cxn>
                        <a:cxn ang="0">
                          <a:pos x="connsiteX357" y="connsiteY357"/>
                        </a:cxn>
                        <a:cxn ang="0">
                          <a:pos x="connsiteX358" y="connsiteY358"/>
                        </a:cxn>
                        <a:cxn ang="0">
                          <a:pos x="connsiteX359" y="connsiteY359"/>
                        </a:cxn>
                        <a:cxn ang="0">
                          <a:pos x="connsiteX360" y="connsiteY360"/>
                        </a:cxn>
                        <a:cxn ang="0">
                          <a:pos x="connsiteX361" y="connsiteY361"/>
                        </a:cxn>
                        <a:cxn ang="0">
                          <a:pos x="connsiteX362" y="connsiteY362"/>
                        </a:cxn>
                        <a:cxn ang="0">
                          <a:pos x="connsiteX363" y="connsiteY363"/>
                        </a:cxn>
                        <a:cxn ang="0">
                          <a:pos x="connsiteX364" y="connsiteY364"/>
                        </a:cxn>
                        <a:cxn ang="0">
                          <a:pos x="connsiteX365" y="connsiteY365"/>
                        </a:cxn>
                        <a:cxn ang="0">
                          <a:pos x="connsiteX366" y="connsiteY366"/>
                        </a:cxn>
                        <a:cxn ang="0">
                          <a:pos x="connsiteX367" y="connsiteY367"/>
                        </a:cxn>
                        <a:cxn ang="0">
                          <a:pos x="connsiteX368" y="connsiteY368"/>
                        </a:cxn>
                        <a:cxn ang="0">
                          <a:pos x="connsiteX369" y="connsiteY369"/>
                        </a:cxn>
                        <a:cxn ang="0">
                          <a:pos x="connsiteX370" y="connsiteY370"/>
                        </a:cxn>
                        <a:cxn ang="0">
                          <a:pos x="connsiteX371" y="connsiteY371"/>
                        </a:cxn>
                        <a:cxn ang="0">
                          <a:pos x="connsiteX372" y="connsiteY372"/>
                        </a:cxn>
                        <a:cxn ang="0">
                          <a:pos x="connsiteX373" y="connsiteY373"/>
                        </a:cxn>
                        <a:cxn ang="0">
                          <a:pos x="connsiteX374" y="connsiteY374"/>
                        </a:cxn>
                        <a:cxn ang="0">
                          <a:pos x="connsiteX375" y="connsiteY375"/>
                        </a:cxn>
                        <a:cxn ang="0">
                          <a:pos x="connsiteX376" y="connsiteY376"/>
                        </a:cxn>
                        <a:cxn ang="0">
                          <a:pos x="connsiteX377" y="connsiteY377"/>
                        </a:cxn>
                        <a:cxn ang="0">
                          <a:pos x="connsiteX378" y="connsiteY378"/>
                        </a:cxn>
                        <a:cxn ang="0">
                          <a:pos x="connsiteX379" y="connsiteY379"/>
                        </a:cxn>
                        <a:cxn ang="0">
                          <a:pos x="connsiteX380" y="connsiteY380"/>
                        </a:cxn>
                        <a:cxn ang="0">
                          <a:pos x="connsiteX381" y="connsiteY381"/>
                        </a:cxn>
                        <a:cxn ang="0">
                          <a:pos x="connsiteX382" y="connsiteY382"/>
                        </a:cxn>
                        <a:cxn ang="0">
                          <a:pos x="connsiteX383" y="connsiteY383"/>
                        </a:cxn>
                        <a:cxn ang="0">
                          <a:pos x="connsiteX384" y="connsiteY384"/>
                        </a:cxn>
                        <a:cxn ang="0">
                          <a:pos x="connsiteX385" y="connsiteY385"/>
                        </a:cxn>
                        <a:cxn ang="0">
                          <a:pos x="connsiteX386" y="connsiteY386"/>
                        </a:cxn>
                        <a:cxn ang="0">
                          <a:pos x="connsiteX387" y="connsiteY387"/>
                        </a:cxn>
                        <a:cxn ang="0">
                          <a:pos x="connsiteX388" y="connsiteY388"/>
                        </a:cxn>
                        <a:cxn ang="0">
                          <a:pos x="connsiteX389" y="connsiteY389"/>
                        </a:cxn>
                        <a:cxn ang="0">
                          <a:pos x="connsiteX390" y="connsiteY390"/>
                        </a:cxn>
                        <a:cxn ang="0">
                          <a:pos x="connsiteX391" y="connsiteY391"/>
                        </a:cxn>
                        <a:cxn ang="0">
                          <a:pos x="connsiteX392" y="connsiteY392"/>
                        </a:cxn>
                        <a:cxn ang="0">
                          <a:pos x="connsiteX393" y="connsiteY393"/>
                        </a:cxn>
                        <a:cxn ang="0">
                          <a:pos x="connsiteX394" y="connsiteY394"/>
                        </a:cxn>
                        <a:cxn ang="0">
                          <a:pos x="connsiteX395" y="connsiteY395"/>
                        </a:cxn>
                        <a:cxn ang="0">
                          <a:pos x="connsiteX396" y="connsiteY396"/>
                        </a:cxn>
                        <a:cxn ang="0">
                          <a:pos x="connsiteX397" y="connsiteY397"/>
                        </a:cxn>
                        <a:cxn ang="0">
                          <a:pos x="connsiteX398" y="connsiteY398"/>
                        </a:cxn>
                        <a:cxn ang="0">
                          <a:pos x="connsiteX399" y="connsiteY399"/>
                        </a:cxn>
                        <a:cxn ang="0">
                          <a:pos x="connsiteX400" y="connsiteY400"/>
                        </a:cxn>
                        <a:cxn ang="0">
                          <a:pos x="connsiteX401" y="connsiteY401"/>
                        </a:cxn>
                        <a:cxn ang="0">
                          <a:pos x="connsiteX402" y="connsiteY402"/>
                        </a:cxn>
                        <a:cxn ang="0">
                          <a:pos x="connsiteX403" y="connsiteY403"/>
                        </a:cxn>
                        <a:cxn ang="0">
                          <a:pos x="connsiteX404" y="connsiteY404"/>
                        </a:cxn>
                        <a:cxn ang="0">
                          <a:pos x="connsiteX405" y="connsiteY405"/>
                        </a:cxn>
                        <a:cxn ang="0">
                          <a:pos x="connsiteX406" y="connsiteY406"/>
                        </a:cxn>
                        <a:cxn ang="0">
                          <a:pos x="connsiteX407" y="connsiteY407"/>
                        </a:cxn>
                        <a:cxn ang="0">
                          <a:pos x="connsiteX408" y="connsiteY408"/>
                        </a:cxn>
                        <a:cxn ang="0">
                          <a:pos x="connsiteX409" y="connsiteY409"/>
                        </a:cxn>
                        <a:cxn ang="0">
                          <a:pos x="connsiteX410" y="connsiteY410"/>
                        </a:cxn>
                        <a:cxn ang="0">
                          <a:pos x="connsiteX411" y="connsiteY411"/>
                        </a:cxn>
                        <a:cxn ang="0">
                          <a:pos x="connsiteX412" y="connsiteY412"/>
                        </a:cxn>
                        <a:cxn ang="0">
                          <a:pos x="connsiteX413" y="connsiteY413"/>
                        </a:cxn>
                        <a:cxn ang="0">
                          <a:pos x="connsiteX414" y="connsiteY414"/>
                        </a:cxn>
                        <a:cxn ang="0">
                          <a:pos x="connsiteX415" y="connsiteY415"/>
                        </a:cxn>
                        <a:cxn ang="0">
                          <a:pos x="connsiteX416" y="connsiteY416"/>
                        </a:cxn>
                        <a:cxn ang="0">
                          <a:pos x="connsiteX417" y="connsiteY417"/>
                        </a:cxn>
                        <a:cxn ang="0">
                          <a:pos x="connsiteX418" y="connsiteY418"/>
                        </a:cxn>
                        <a:cxn ang="0">
                          <a:pos x="connsiteX419" y="connsiteY419"/>
                        </a:cxn>
                        <a:cxn ang="0">
                          <a:pos x="connsiteX420" y="connsiteY420"/>
                        </a:cxn>
                        <a:cxn ang="0">
                          <a:pos x="connsiteX421" y="connsiteY421"/>
                        </a:cxn>
                        <a:cxn ang="0">
                          <a:pos x="connsiteX422" y="connsiteY422"/>
                        </a:cxn>
                        <a:cxn ang="0">
                          <a:pos x="connsiteX423" y="connsiteY423"/>
                        </a:cxn>
                        <a:cxn ang="0">
                          <a:pos x="connsiteX424" y="connsiteY424"/>
                        </a:cxn>
                        <a:cxn ang="0">
                          <a:pos x="connsiteX425" y="connsiteY425"/>
                        </a:cxn>
                        <a:cxn ang="0">
                          <a:pos x="connsiteX426" y="connsiteY426"/>
                        </a:cxn>
                        <a:cxn ang="0">
                          <a:pos x="connsiteX427" y="connsiteY427"/>
                        </a:cxn>
                        <a:cxn ang="0">
                          <a:pos x="connsiteX428" y="connsiteY428"/>
                        </a:cxn>
                        <a:cxn ang="0">
                          <a:pos x="connsiteX429" y="connsiteY429"/>
                        </a:cxn>
                        <a:cxn ang="0">
                          <a:pos x="connsiteX430" y="connsiteY430"/>
                        </a:cxn>
                        <a:cxn ang="0">
                          <a:pos x="connsiteX431" y="connsiteY431"/>
                        </a:cxn>
                        <a:cxn ang="0">
                          <a:pos x="connsiteX432" y="connsiteY432"/>
                        </a:cxn>
                        <a:cxn ang="0">
                          <a:pos x="connsiteX433" y="connsiteY433"/>
                        </a:cxn>
                        <a:cxn ang="0">
                          <a:pos x="connsiteX434" y="connsiteY434"/>
                        </a:cxn>
                        <a:cxn ang="0">
                          <a:pos x="connsiteX435" y="connsiteY435"/>
                        </a:cxn>
                        <a:cxn ang="0">
                          <a:pos x="connsiteX436" y="connsiteY436"/>
                        </a:cxn>
                        <a:cxn ang="0">
                          <a:pos x="connsiteX437" y="connsiteY437"/>
                        </a:cxn>
                        <a:cxn ang="0">
                          <a:pos x="connsiteX438" y="connsiteY438"/>
                        </a:cxn>
                        <a:cxn ang="0">
                          <a:pos x="connsiteX439" y="connsiteY439"/>
                        </a:cxn>
                        <a:cxn ang="0">
                          <a:pos x="connsiteX440" y="connsiteY440"/>
                        </a:cxn>
                        <a:cxn ang="0">
                          <a:pos x="connsiteX441" y="connsiteY441"/>
                        </a:cxn>
                        <a:cxn ang="0">
                          <a:pos x="connsiteX442" y="connsiteY442"/>
                        </a:cxn>
                        <a:cxn ang="0">
                          <a:pos x="connsiteX443" y="connsiteY443"/>
                        </a:cxn>
                        <a:cxn ang="0">
                          <a:pos x="connsiteX444" y="connsiteY444"/>
                        </a:cxn>
                        <a:cxn ang="0">
                          <a:pos x="connsiteX445" y="connsiteY445"/>
                        </a:cxn>
                        <a:cxn ang="0">
                          <a:pos x="connsiteX446" y="connsiteY446"/>
                        </a:cxn>
                        <a:cxn ang="0">
                          <a:pos x="connsiteX447" y="connsiteY447"/>
                        </a:cxn>
                        <a:cxn ang="0">
                          <a:pos x="connsiteX448" y="connsiteY448"/>
                        </a:cxn>
                        <a:cxn ang="0">
                          <a:pos x="connsiteX449" y="connsiteY449"/>
                        </a:cxn>
                        <a:cxn ang="0">
                          <a:pos x="connsiteX450" y="connsiteY450"/>
                        </a:cxn>
                        <a:cxn ang="0">
                          <a:pos x="connsiteX451" y="connsiteY451"/>
                        </a:cxn>
                        <a:cxn ang="0">
                          <a:pos x="connsiteX452" y="connsiteY452"/>
                        </a:cxn>
                        <a:cxn ang="0">
                          <a:pos x="connsiteX453" y="connsiteY453"/>
                        </a:cxn>
                        <a:cxn ang="0">
                          <a:pos x="connsiteX454" y="connsiteY454"/>
                        </a:cxn>
                        <a:cxn ang="0">
                          <a:pos x="connsiteX455" y="connsiteY455"/>
                        </a:cxn>
                        <a:cxn ang="0">
                          <a:pos x="connsiteX456" y="connsiteY456"/>
                        </a:cxn>
                        <a:cxn ang="0">
                          <a:pos x="connsiteX457" y="connsiteY457"/>
                        </a:cxn>
                        <a:cxn ang="0">
                          <a:pos x="connsiteX458" y="connsiteY458"/>
                        </a:cxn>
                        <a:cxn ang="0">
                          <a:pos x="connsiteX459" y="connsiteY459"/>
                        </a:cxn>
                        <a:cxn ang="0">
                          <a:pos x="connsiteX460" y="connsiteY460"/>
                        </a:cxn>
                        <a:cxn ang="0">
                          <a:pos x="connsiteX461" y="connsiteY461"/>
                        </a:cxn>
                        <a:cxn ang="0">
                          <a:pos x="connsiteX462" y="connsiteY462"/>
                        </a:cxn>
                        <a:cxn ang="0">
                          <a:pos x="connsiteX463" y="connsiteY463"/>
                        </a:cxn>
                        <a:cxn ang="0">
                          <a:pos x="connsiteX464" y="connsiteY464"/>
                        </a:cxn>
                        <a:cxn ang="0">
                          <a:pos x="connsiteX465" y="connsiteY465"/>
                        </a:cxn>
                        <a:cxn ang="0">
                          <a:pos x="connsiteX466" y="connsiteY466"/>
                        </a:cxn>
                        <a:cxn ang="0">
                          <a:pos x="connsiteX467" y="connsiteY467"/>
                        </a:cxn>
                        <a:cxn ang="0">
                          <a:pos x="connsiteX468" y="connsiteY468"/>
                        </a:cxn>
                        <a:cxn ang="0">
                          <a:pos x="connsiteX469" y="connsiteY469"/>
                        </a:cxn>
                        <a:cxn ang="0">
                          <a:pos x="connsiteX470" y="connsiteY470"/>
                        </a:cxn>
                        <a:cxn ang="0">
                          <a:pos x="connsiteX471" y="connsiteY471"/>
                        </a:cxn>
                        <a:cxn ang="0">
                          <a:pos x="connsiteX472" y="connsiteY472"/>
                        </a:cxn>
                        <a:cxn ang="0">
                          <a:pos x="connsiteX473" y="connsiteY473"/>
                        </a:cxn>
                        <a:cxn ang="0">
                          <a:pos x="connsiteX474" y="connsiteY474"/>
                        </a:cxn>
                        <a:cxn ang="0">
                          <a:pos x="connsiteX475" y="connsiteY475"/>
                        </a:cxn>
                        <a:cxn ang="0">
                          <a:pos x="connsiteX476" y="connsiteY476"/>
                        </a:cxn>
                        <a:cxn ang="0">
                          <a:pos x="connsiteX477" y="connsiteY477"/>
                        </a:cxn>
                        <a:cxn ang="0">
                          <a:pos x="connsiteX478" y="connsiteY478"/>
                        </a:cxn>
                        <a:cxn ang="0">
                          <a:pos x="connsiteX479" y="connsiteY479"/>
                        </a:cxn>
                        <a:cxn ang="0">
                          <a:pos x="connsiteX480" y="connsiteY480"/>
                        </a:cxn>
                        <a:cxn ang="0">
                          <a:pos x="connsiteX481" y="connsiteY481"/>
                        </a:cxn>
                        <a:cxn ang="0">
                          <a:pos x="connsiteX482" y="connsiteY482"/>
                        </a:cxn>
                        <a:cxn ang="0">
                          <a:pos x="connsiteX483" y="connsiteY483"/>
                        </a:cxn>
                        <a:cxn ang="0">
                          <a:pos x="connsiteX484" y="connsiteY484"/>
                        </a:cxn>
                        <a:cxn ang="0">
                          <a:pos x="connsiteX485" y="connsiteY485"/>
                        </a:cxn>
                        <a:cxn ang="0">
                          <a:pos x="connsiteX486" y="connsiteY486"/>
                        </a:cxn>
                        <a:cxn ang="0">
                          <a:pos x="connsiteX487" y="connsiteY487"/>
                        </a:cxn>
                        <a:cxn ang="0">
                          <a:pos x="connsiteX488" y="connsiteY488"/>
                        </a:cxn>
                        <a:cxn ang="0">
                          <a:pos x="connsiteX489" y="connsiteY489"/>
                        </a:cxn>
                        <a:cxn ang="0">
                          <a:pos x="connsiteX490" y="connsiteY490"/>
                        </a:cxn>
                        <a:cxn ang="0">
                          <a:pos x="connsiteX491" y="connsiteY491"/>
                        </a:cxn>
                        <a:cxn ang="0">
                          <a:pos x="connsiteX492" y="connsiteY492"/>
                        </a:cxn>
                        <a:cxn ang="0">
                          <a:pos x="connsiteX493" y="connsiteY493"/>
                        </a:cxn>
                        <a:cxn ang="0">
                          <a:pos x="connsiteX494" y="connsiteY494"/>
                        </a:cxn>
                        <a:cxn ang="0">
                          <a:pos x="connsiteX495" y="connsiteY495"/>
                        </a:cxn>
                        <a:cxn ang="0">
                          <a:pos x="connsiteX496" y="connsiteY496"/>
                        </a:cxn>
                        <a:cxn ang="0">
                          <a:pos x="connsiteX497" y="connsiteY497"/>
                        </a:cxn>
                        <a:cxn ang="0">
                          <a:pos x="connsiteX498" y="connsiteY498"/>
                        </a:cxn>
                        <a:cxn ang="0">
                          <a:pos x="connsiteX499" y="connsiteY499"/>
                        </a:cxn>
                        <a:cxn ang="0">
                          <a:pos x="connsiteX500" y="connsiteY500"/>
                        </a:cxn>
                        <a:cxn ang="0">
                          <a:pos x="connsiteX501" y="connsiteY501"/>
                        </a:cxn>
                        <a:cxn ang="0">
                          <a:pos x="connsiteX502" y="connsiteY502"/>
                        </a:cxn>
                        <a:cxn ang="0">
                          <a:pos x="connsiteX503" y="connsiteY503"/>
                        </a:cxn>
                        <a:cxn ang="0">
                          <a:pos x="connsiteX504" y="connsiteY504"/>
                        </a:cxn>
                        <a:cxn ang="0">
                          <a:pos x="connsiteX505" y="connsiteY505"/>
                        </a:cxn>
                        <a:cxn ang="0">
                          <a:pos x="connsiteX506" y="connsiteY506"/>
                        </a:cxn>
                        <a:cxn ang="0">
                          <a:pos x="connsiteX507" y="connsiteY507"/>
                        </a:cxn>
                        <a:cxn ang="0">
                          <a:pos x="connsiteX508" y="connsiteY508"/>
                        </a:cxn>
                        <a:cxn ang="0">
                          <a:pos x="connsiteX509" y="connsiteY509"/>
                        </a:cxn>
                        <a:cxn ang="0">
                          <a:pos x="connsiteX510" y="connsiteY510"/>
                        </a:cxn>
                        <a:cxn ang="0">
                          <a:pos x="connsiteX511" y="connsiteY511"/>
                        </a:cxn>
                        <a:cxn ang="0">
                          <a:pos x="connsiteX512" y="connsiteY512"/>
                        </a:cxn>
                        <a:cxn ang="0">
                          <a:pos x="connsiteX513" y="connsiteY513"/>
                        </a:cxn>
                        <a:cxn ang="0">
                          <a:pos x="connsiteX514" y="connsiteY514"/>
                        </a:cxn>
                        <a:cxn ang="0">
                          <a:pos x="connsiteX515" y="connsiteY515"/>
                        </a:cxn>
                        <a:cxn ang="0">
                          <a:pos x="connsiteX516" y="connsiteY516"/>
                        </a:cxn>
                        <a:cxn ang="0">
                          <a:pos x="connsiteX517" y="connsiteY517"/>
                        </a:cxn>
                        <a:cxn ang="0">
                          <a:pos x="connsiteX518" y="connsiteY518"/>
                        </a:cxn>
                        <a:cxn ang="0">
                          <a:pos x="connsiteX519" y="connsiteY519"/>
                        </a:cxn>
                        <a:cxn ang="0">
                          <a:pos x="connsiteX520" y="connsiteY520"/>
                        </a:cxn>
                        <a:cxn ang="0">
                          <a:pos x="connsiteX521" y="connsiteY521"/>
                        </a:cxn>
                        <a:cxn ang="0">
                          <a:pos x="connsiteX522" y="connsiteY522"/>
                        </a:cxn>
                        <a:cxn ang="0">
                          <a:pos x="connsiteX523" y="connsiteY523"/>
                        </a:cxn>
                        <a:cxn ang="0">
                          <a:pos x="connsiteX524" y="connsiteY524"/>
                        </a:cxn>
                        <a:cxn ang="0">
                          <a:pos x="connsiteX525" y="connsiteY525"/>
                        </a:cxn>
                        <a:cxn ang="0">
                          <a:pos x="connsiteX526" y="connsiteY526"/>
                        </a:cxn>
                        <a:cxn ang="0">
                          <a:pos x="connsiteX527" y="connsiteY527"/>
                        </a:cxn>
                        <a:cxn ang="0">
                          <a:pos x="connsiteX528" y="connsiteY528"/>
                        </a:cxn>
                        <a:cxn ang="0">
                          <a:pos x="connsiteX529" y="connsiteY529"/>
                        </a:cxn>
                        <a:cxn ang="0">
                          <a:pos x="connsiteX530" y="connsiteY530"/>
                        </a:cxn>
                        <a:cxn ang="0">
                          <a:pos x="connsiteX531" y="connsiteY531"/>
                        </a:cxn>
                        <a:cxn ang="0">
                          <a:pos x="connsiteX532" y="connsiteY532"/>
                        </a:cxn>
                        <a:cxn ang="0">
                          <a:pos x="connsiteX533" y="connsiteY533"/>
                        </a:cxn>
                        <a:cxn ang="0">
                          <a:pos x="connsiteX534" y="connsiteY534"/>
                        </a:cxn>
                        <a:cxn ang="0">
                          <a:pos x="connsiteX535" y="connsiteY535"/>
                        </a:cxn>
                        <a:cxn ang="0">
                          <a:pos x="connsiteX536" y="connsiteY536"/>
                        </a:cxn>
                        <a:cxn ang="0">
                          <a:pos x="connsiteX537" y="connsiteY537"/>
                        </a:cxn>
                        <a:cxn ang="0">
                          <a:pos x="connsiteX538" y="connsiteY538"/>
                        </a:cxn>
                        <a:cxn ang="0">
                          <a:pos x="connsiteX539" y="connsiteY539"/>
                        </a:cxn>
                        <a:cxn ang="0">
                          <a:pos x="connsiteX540" y="connsiteY540"/>
                        </a:cxn>
                        <a:cxn ang="0">
                          <a:pos x="connsiteX541" y="connsiteY541"/>
                        </a:cxn>
                        <a:cxn ang="0">
                          <a:pos x="connsiteX542" y="connsiteY542"/>
                        </a:cxn>
                        <a:cxn ang="0">
                          <a:pos x="connsiteX543" y="connsiteY543"/>
                        </a:cxn>
                        <a:cxn ang="0">
                          <a:pos x="connsiteX544" y="connsiteY544"/>
                        </a:cxn>
                        <a:cxn ang="0">
                          <a:pos x="connsiteX545" y="connsiteY545"/>
                        </a:cxn>
                        <a:cxn ang="0">
                          <a:pos x="connsiteX546" y="connsiteY546"/>
                        </a:cxn>
                        <a:cxn ang="0">
                          <a:pos x="connsiteX547" y="connsiteY547"/>
                        </a:cxn>
                        <a:cxn ang="0">
                          <a:pos x="connsiteX548" y="connsiteY548"/>
                        </a:cxn>
                        <a:cxn ang="0">
                          <a:pos x="connsiteX549" y="connsiteY549"/>
                        </a:cxn>
                        <a:cxn ang="0">
                          <a:pos x="connsiteX550" y="connsiteY550"/>
                        </a:cxn>
                        <a:cxn ang="0">
                          <a:pos x="connsiteX551" y="connsiteY551"/>
                        </a:cxn>
                        <a:cxn ang="0">
                          <a:pos x="connsiteX552" y="connsiteY552"/>
                        </a:cxn>
                        <a:cxn ang="0">
                          <a:pos x="connsiteX553" y="connsiteY553"/>
                        </a:cxn>
                        <a:cxn ang="0">
                          <a:pos x="connsiteX554" y="connsiteY554"/>
                        </a:cxn>
                        <a:cxn ang="0">
                          <a:pos x="connsiteX555" y="connsiteY555"/>
                        </a:cxn>
                        <a:cxn ang="0">
                          <a:pos x="connsiteX556" y="connsiteY556"/>
                        </a:cxn>
                        <a:cxn ang="0">
                          <a:pos x="connsiteX557" y="connsiteY557"/>
                        </a:cxn>
                        <a:cxn ang="0">
                          <a:pos x="connsiteX558" y="connsiteY558"/>
                        </a:cxn>
                        <a:cxn ang="0">
                          <a:pos x="connsiteX559" y="connsiteY559"/>
                        </a:cxn>
                        <a:cxn ang="0">
                          <a:pos x="connsiteX560" y="connsiteY560"/>
                        </a:cxn>
                        <a:cxn ang="0">
                          <a:pos x="connsiteX561" y="connsiteY561"/>
                        </a:cxn>
                        <a:cxn ang="0">
                          <a:pos x="connsiteX562" y="connsiteY562"/>
                        </a:cxn>
                        <a:cxn ang="0">
                          <a:pos x="connsiteX563" y="connsiteY563"/>
                        </a:cxn>
                        <a:cxn ang="0">
                          <a:pos x="connsiteX564" y="connsiteY564"/>
                        </a:cxn>
                        <a:cxn ang="0">
                          <a:pos x="connsiteX565" y="connsiteY565"/>
                        </a:cxn>
                        <a:cxn ang="0">
                          <a:pos x="connsiteX566" y="connsiteY566"/>
                        </a:cxn>
                        <a:cxn ang="0">
                          <a:pos x="connsiteX567" y="connsiteY567"/>
                        </a:cxn>
                        <a:cxn ang="0">
                          <a:pos x="connsiteX568" y="connsiteY568"/>
                        </a:cxn>
                        <a:cxn ang="0">
                          <a:pos x="connsiteX569" y="connsiteY569"/>
                        </a:cxn>
                        <a:cxn ang="0">
                          <a:pos x="connsiteX570" y="connsiteY570"/>
                        </a:cxn>
                        <a:cxn ang="0">
                          <a:pos x="connsiteX571" y="connsiteY571"/>
                        </a:cxn>
                        <a:cxn ang="0">
                          <a:pos x="connsiteX572" y="connsiteY572"/>
                        </a:cxn>
                        <a:cxn ang="0">
                          <a:pos x="connsiteX573" y="connsiteY573"/>
                        </a:cxn>
                        <a:cxn ang="0">
                          <a:pos x="connsiteX574" y="connsiteY574"/>
                        </a:cxn>
                        <a:cxn ang="0">
                          <a:pos x="connsiteX575" y="connsiteY575"/>
                        </a:cxn>
                        <a:cxn ang="0">
                          <a:pos x="connsiteX576" y="connsiteY576"/>
                        </a:cxn>
                        <a:cxn ang="0">
                          <a:pos x="connsiteX577" y="connsiteY577"/>
                        </a:cxn>
                        <a:cxn ang="0">
                          <a:pos x="connsiteX578" y="connsiteY578"/>
                        </a:cxn>
                        <a:cxn ang="0">
                          <a:pos x="connsiteX579" y="connsiteY579"/>
                        </a:cxn>
                        <a:cxn ang="0">
                          <a:pos x="connsiteX580" y="connsiteY580"/>
                        </a:cxn>
                        <a:cxn ang="0">
                          <a:pos x="connsiteX581" y="connsiteY581"/>
                        </a:cxn>
                        <a:cxn ang="0">
                          <a:pos x="connsiteX582" y="connsiteY582"/>
                        </a:cxn>
                        <a:cxn ang="0">
                          <a:pos x="connsiteX583" y="connsiteY583"/>
                        </a:cxn>
                        <a:cxn ang="0">
                          <a:pos x="connsiteX584" y="connsiteY584"/>
                        </a:cxn>
                        <a:cxn ang="0">
                          <a:pos x="connsiteX585" y="connsiteY585"/>
                        </a:cxn>
                        <a:cxn ang="0">
                          <a:pos x="connsiteX586" y="connsiteY586"/>
                        </a:cxn>
                        <a:cxn ang="0">
                          <a:pos x="connsiteX587" y="connsiteY587"/>
                        </a:cxn>
                        <a:cxn ang="0">
                          <a:pos x="connsiteX588" y="connsiteY588"/>
                        </a:cxn>
                        <a:cxn ang="0">
                          <a:pos x="connsiteX589" y="connsiteY589"/>
                        </a:cxn>
                        <a:cxn ang="0">
                          <a:pos x="connsiteX590" y="connsiteY590"/>
                        </a:cxn>
                        <a:cxn ang="0">
                          <a:pos x="connsiteX591" y="connsiteY591"/>
                        </a:cxn>
                        <a:cxn ang="0">
                          <a:pos x="connsiteX592" y="connsiteY592"/>
                        </a:cxn>
                        <a:cxn ang="0">
                          <a:pos x="connsiteX593" y="connsiteY593"/>
                        </a:cxn>
                        <a:cxn ang="0">
                          <a:pos x="connsiteX594" y="connsiteY594"/>
                        </a:cxn>
                        <a:cxn ang="0">
                          <a:pos x="connsiteX595" y="connsiteY595"/>
                        </a:cxn>
                        <a:cxn ang="0">
                          <a:pos x="connsiteX596" y="connsiteY596"/>
                        </a:cxn>
                        <a:cxn ang="0">
                          <a:pos x="connsiteX597" y="connsiteY597"/>
                        </a:cxn>
                        <a:cxn ang="0">
                          <a:pos x="connsiteX598" y="connsiteY598"/>
                        </a:cxn>
                        <a:cxn ang="0">
                          <a:pos x="connsiteX599" y="connsiteY599"/>
                        </a:cxn>
                        <a:cxn ang="0">
                          <a:pos x="connsiteX600" y="connsiteY600"/>
                        </a:cxn>
                        <a:cxn ang="0">
                          <a:pos x="connsiteX601" y="connsiteY601"/>
                        </a:cxn>
                        <a:cxn ang="0">
                          <a:pos x="connsiteX602" y="connsiteY602"/>
                        </a:cxn>
                        <a:cxn ang="0">
                          <a:pos x="connsiteX603" y="connsiteY603"/>
                        </a:cxn>
                        <a:cxn ang="0">
                          <a:pos x="connsiteX604" y="connsiteY604"/>
                        </a:cxn>
                        <a:cxn ang="0">
                          <a:pos x="connsiteX605" y="connsiteY605"/>
                        </a:cxn>
                        <a:cxn ang="0">
                          <a:pos x="connsiteX606" y="connsiteY606"/>
                        </a:cxn>
                        <a:cxn ang="0">
                          <a:pos x="connsiteX607" y="connsiteY607"/>
                        </a:cxn>
                        <a:cxn ang="0">
                          <a:pos x="connsiteX608" y="connsiteY608"/>
                        </a:cxn>
                        <a:cxn ang="0">
                          <a:pos x="connsiteX609" y="connsiteY609"/>
                        </a:cxn>
                        <a:cxn ang="0">
                          <a:pos x="connsiteX610" y="connsiteY610"/>
                        </a:cxn>
                        <a:cxn ang="0">
                          <a:pos x="connsiteX611" y="connsiteY611"/>
                        </a:cxn>
                        <a:cxn ang="0">
                          <a:pos x="connsiteX612" y="connsiteY612"/>
                        </a:cxn>
                        <a:cxn ang="0">
                          <a:pos x="connsiteX613" y="connsiteY613"/>
                        </a:cxn>
                        <a:cxn ang="0">
                          <a:pos x="connsiteX614" y="connsiteY614"/>
                        </a:cxn>
                        <a:cxn ang="0">
                          <a:pos x="connsiteX615" y="connsiteY615"/>
                        </a:cxn>
                        <a:cxn ang="0">
                          <a:pos x="connsiteX616" y="connsiteY616"/>
                        </a:cxn>
                        <a:cxn ang="0">
                          <a:pos x="connsiteX617" y="connsiteY617"/>
                        </a:cxn>
                        <a:cxn ang="0">
                          <a:pos x="connsiteX618" y="connsiteY618"/>
                        </a:cxn>
                        <a:cxn ang="0">
                          <a:pos x="connsiteX619" y="connsiteY619"/>
                        </a:cxn>
                        <a:cxn ang="0">
                          <a:pos x="connsiteX620" y="connsiteY620"/>
                        </a:cxn>
                        <a:cxn ang="0">
                          <a:pos x="connsiteX621" y="connsiteY621"/>
                        </a:cxn>
                        <a:cxn ang="0">
                          <a:pos x="connsiteX622" y="connsiteY622"/>
                        </a:cxn>
                        <a:cxn ang="0">
                          <a:pos x="connsiteX623" y="connsiteY623"/>
                        </a:cxn>
                        <a:cxn ang="0">
                          <a:pos x="connsiteX624" y="connsiteY624"/>
                        </a:cxn>
                        <a:cxn ang="0">
                          <a:pos x="connsiteX625" y="connsiteY625"/>
                        </a:cxn>
                        <a:cxn ang="0">
                          <a:pos x="connsiteX626" y="connsiteY626"/>
                        </a:cxn>
                        <a:cxn ang="0">
                          <a:pos x="connsiteX627" y="connsiteY627"/>
                        </a:cxn>
                        <a:cxn ang="0">
                          <a:pos x="connsiteX628" y="connsiteY628"/>
                        </a:cxn>
                        <a:cxn ang="0">
                          <a:pos x="connsiteX629" y="connsiteY629"/>
                        </a:cxn>
                        <a:cxn ang="0">
                          <a:pos x="connsiteX630" y="connsiteY630"/>
                        </a:cxn>
                        <a:cxn ang="0">
                          <a:pos x="connsiteX631" y="connsiteY631"/>
                        </a:cxn>
                        <a:cxn ang="0">
                          <a:pos x="connsiteX632" y="connsiteY632"/>
                        </a:cxn>
                        <a:cxn ang="0">
                          <a:pos x="connsiteX633" y="connsiteY633"/>
                        </a:cxn>
                        <a:cxn ang="0">
                          <a:pos x="connsiteX634" y="connsiteY634"/>
                        </a:cxn>
                        <a:cxn ang="0">
                          <a:pos x="connsiteX635" y="connsiteY635"/>
                        </a:cxn>
                        <a:cxn ang="0">
                          <a:pos x="connsiteX636" y="connsiteY636"/>
                        </a:cxn>
                        <a:cxn ang="0">
                          <a:pos x="connsiteX637" y="connsiteY637"/>
                        </a:cxn>
                        <a:cxn ang="0">
                          <a:pos x="connsiteX638" y="connsiteY638"/>
                        </a:cxn>
                        <a:cxn ang="0">
                          <a:pos x="connsiteX639" y="connsiteY639"/>
                        </a:cxn>
                        <a:cxn ang="0">
                          <a:pos x="connsiteX640" y="connsiteY640"/>
                        </a:cxn>
                        <a:cxn ang="0">
                          <a:pos x="connsiteX641" y="connsiteY641"/>
                        </a:cxn>
                        <a:cxn ang="0">
                          <a:pos x="connsiteX642" y="connsiteY642"/>
                        </a:cxn>
                        <a:cxn ang="0">
                          <a:pos x="connsiteX643" y="connsiteY643"/>
                        </a:cxn>
                        <a:cxn ang="0">
                          <a:pos x="connsiteX644" y="connsiteY644"/>
                        </a:cxn>
                        <a:cxn ang="0">
                          <a:pos x="connsiteX645" y="connsiteY645"/>
                        </a:cxn>
                        <a:cxn ang="0">
                          <a:pos x="connsiteX646" y="connsiteY646"/>
                        </a:cxn>
                        <a:cxn ang="0">
                          <a:pos x="connsiteX647" y="connsiteY647"/>
                        </a:cxn>
                        <a:cxn ang="0">
                          <a:pos x="connsiteX648" y="connsiteY648"/>
                        </a:cxn>
                        <a:cxn ang="0">
                          <a:pos x="connsiteX649" y="connsiteY649"/>
                        </a:cxn>
                        <a:cxn ang="0">
                          <a:pos x="connsiteX650" y="connsiteY650"/>
                        </a:cxn>
                        <a:cxn ang="0">
                          <a:pos x="connsiteX651" y="connsiteY651"/>
                        </a:cxn>
                        <a:cxn ang="0">
                          <a:pos x="connsiteX652" y="connsiteY652"/>
                        </a:cxn>
                        <a:cxn ang="0">
                          <a:pos x="connsiteX653" y="connsiteY653"/>
                        </a:cxn>
                        <a:cxn ang="0">
                          <a:pos x="connsiteX654" y="connsiteY654"/>
                        </a:cxn>
                        <a:cxn ang="0">
                          <a:pos x="connsiteX655" y="connsiteY655"/>
                        </a:cxn>
                        <a:cxn ang="0">
                          <a:pos x="connsiteX656" y="connsiteY656"/>
                        </a:cxn>
                        <a:cxn ang="0">
                          <a:pos x="connsiteX657" y="connsiteY657"/>
                        </a:cxn>
                        <a:cxn ang="0">
                          <a:pos x="connsiteX658" y="connsiteY658"/>
                        </a:cxn>
                        <a:cxn ang="0">
                          <a:pos x="connsiteX659" y="connsiteY659"/>
                        </a:cxn>
                        <a:cxn ang="0">
                          <a:pos x="connsiteX660" y="connsiteY660"/>
                        </a:cxn>
                        <a:cxn ang="0">
                          <a:pos x="connsiteX661" y="connsiteY661"/>
                        </a:cxn>
                        <a:cxn ang="0">
                          <a:pos x="connsiteX662" y="connsiteY662"/>
                        </a:cxn>
                        <a:cxn ang="0">
                          <a:pos x="connsiteX663" y="connsiteY663"/>
                        </a:cxn>
                        <a:cxn ang="0">
                          <a:pos x="connsiteX664" y="connsiteY664"/>
                        </a:cxn>
                        <a:cxn ang="0">
                          <a:pos x="connsiteX665" y="connsiteY665"/>
                        </a:cxn>
                        <a:cxn ang="0">
                          <a:pos x="connsiteX666" y="connsiteY666"/>
                        </a:cxn>
                        <a:cxn ang="0">
                          <a:pos x="connsiteX667" y="connsiteY667"/>
                        </a:cxn>
                        <a:cxn ang="0">
                          <a:pos x="connsiteX668" y="connsiteY668"/>
                        </a:cxn>
                        <a:cxn ang="0">
                          <a:pos x="connsiteX669" y="connsiteY669"/>
                        </a:cxn>
                        <a:cxn ang="0">
                          <a:pos x="connsiteX670" y="connsiteY670"/>
                        </a:cxn>
                        <a:cxn ang="0">
                          <a:pos x="connsiteX671" y="connsiteY671"/>
                        </a:cxn>
                        <a:cxn ang="0">
                          <a:pos x="connsiteX672" y="connsiteY672"/>
                        </a:cxn>
                        <a:cxn ang="0">
                          <a:pos x="connsiteX673" y="connsiteY673"/>
                        </a:cxn>
                        <a:cxn ang="0">
                          <a:pos x="connsiteX674" y="connsiteY674"/>
                        </a:cxn>
                        <a:cxn ang="0">
                          <a:pos x="connsiteX675" y="connsiteY675"/>
                        </a:cxn>
                        <a:cxn ang="0">
                          <a:pos x="connsiteX676" y="connsiteY676"/>
                        </a:cxn>
                        <a:cxn ang="0">
                          <a:pos x="connsiteX677" y="connsiteY677"/>
                        </a:cxn>
                        <a:cxn ang="0">
                          <a:pos x="connsiteX678" y="connsiteY678"/>
                        </a:cxn>
                        <a:cxn ang="0">
                          <a:pos x="connsiteX679" y="connsiteY679"/>
                        </a:cxn>
                        <a:cxn ang="0">
                          <a:pos x="connsiteX680" y="connsiteY680"/>
                        </a:cxn>
                        <a:cxn ang="0">
                          <a:pos x="connsiteX681" y="connsiteY681"/>
                        </a:cxn>
                        <a:cxn ang="0">
                          <a:pos x="connsiteX682" y="connsiteY682"/>
                        </a:cxn>
                        <a:cxn ang="0">
                          <a:pos x="connsiteX683" y="connsiteY683"/>
                        </a:cxn>
                        <a:cxn ang="0">
                          <a:pos x="connsiteX684" y="connsiteY684"/>
                        </a:cxn>
                        <a:cxn ang="0">
                          <a:pos x="connsiteX685" y="connsiteY685"/>
                        </a:cxn>
                        <a:cxn ang="0">
                          <a:pos x="connsiteX686" y="connsiteY686"/>
                        </a:cxn>
                        <a:cxn ang="0">
                          <a:pos x="connsiteX687" y="connsiteY687"/>
                        </a:cxn>
                        <a:cxn ang="0">
                          <a:pos x="connsiteX688" y="connsiteY688"/>
                        </a:cxn>
                        <a:cxn ang="0">
                          <a:pos x="connsiteX689" y="connsiteY689"/>
                        </a:cxn>
                        <a:cxn ang="0">
                          <a:pos x="connsiteX690" y="connsiteY690"/>
                        </a:cxn>
                        <a:cxn ang="0">
                          <a:pos x="connsiteX691" y="connsiteY691"/>
                        </a:cxn>
                        <a:cxn ang="0">
                          <a:pos x="connsiteX692" y="connsiteY692"/>
                        </a:cxn>
                        <a:cxn ang="0">
                          <a:pos x="connsiteX693" y="connsiteY693"/>
                        </a:cxn>
                        <a:cxn ang="0">
                          <a:pos x="connsiteX694" y="connsiteY694"/>
                        </a:cxn>
                        <a:cxn ang="0">
                          <a:pos x="connsiteX695" y="connsiteY695"/>
                        </a:cxn>
                        <a:cxn ang="0">
                          <a:pos x="connsiteX696" y="connsiteY696"/>
                        </a:cxn>
                        <a:cxn ang="0">
                          <a:pos x="connsiteX697" y="connsiteY697"/>
                        </a:cxn>
                        <a:cxn ang="0">
                          <a:pos x="connsiteX698" y="connsiteY698"/>
                        </a:cxn>
                        <a:cxn ang="0">
                          <a:pos x="connsiteX699" y="connsiteY699"/>
                        </a:cxn>
                        <a:cxn ang="0">
                          <a:pos x="connsiteX700" y="connsiteY700"/>
                        </a:cxn>
                        <a:cxn ang="0">
                          <a:pos x="connsiteX701" y="connsiteY701"/>
                        </a:cxn>
                        <a:cxn ang="0">
                          <a:pos x="connsiteX702" y="connsiteY702"/>
                        </a:cxn>
                        <a:cxn ang="0">
                          <a:pos x="connsiteX703" y="connsiteY703"/>
                        </a:cxn>
                        <a:cxn ang="0">
                          <a:pos x="connsiteX704" y="connsiteY704"/>
                        </a:cxn>
                        <a:cxn ang="0">
                          <a:pos x="connsiteX705" y="connsiteY705"/>
                        </a:cxn>
                        <a:cxn ang="0">
                          <a:pos x="connsiteX706" y="connsiteY706"/>
                        </a:cxn>
                        <a:cxn ang="0">
                          <a:pos x="connsiteX707" y="connsiteY707"/>
                        </a:cxn>
                        <a:cxn ang="0">
                          <a:pos x="connsiteX708" y="connsiteY708"/>
                        </a:cxn>
                        <a:cxn ang="0">
                          <a:pos x="connsiteX709" y="connsiteY709"/>
                        </a:cxn>
                        <a:cxn ang="0">
                          <a:pos x="connsiteX710" y="connsiteY710"/>
                        </a:cxn>
                        <a:cxn ang="0">
                          <a:pos x="connsiteX711" y="connsiteY711"/>
                        </a:cxn>
                        <a:cxn ang="0">
                          <a:pos x="connsiteX712" y="connsiteY712"/>
                        </a:cxn>
                        <a:cxn ang="0">
                          <a:pos x="connsiteX713" y="connsiteY713"/>
                        </a:cxn>
                        <a:cxn ang="0">
                          <a:pos x="connsiteX714" y="connsiteY714"/>
                        </a:cxn>
                        <a:cxn ang="0">
                          <a:pos x="connsiteX715" y="connsiteY715"/>
                        </a:cxn>
                        <a:cxn ang="0">
                          <a:pos x="connsiteX716" y="connsiteY716"/>
                        </a:cxn>
                        <a:cxn ang="0">
                          <a:pos x="connsiteX717" y="connsiteY717"/>
                        </a:cxn>
                        <a:cxn ang="0">
                          <a:pos x="connsiteX718" y="connsiteY718"/>
                        </a:cxn>
                        <a:cxn ang="0">
                          <a:pos x="connsiteX719" y="connsiteY719"/>
                        </a:cxn>
                        <a:cxn ang="0">
                          <a:pos x="connsiteX720" y="connsiteY720"/>
                        </a:cxn>
                        <a:cxn ang="0">
                          <a:pos x="connsiteX721" y="connsiteY721"/>
                        </a:cxn>
                        <a:cxn ang="0">
                          <a:pos x="connsiteX722" y="connsiteY722"/>
                        </a:cxn>
                        <a:cxn ang="0">
                          <a:pos x="connsiteX723" y="connsiteY723"/>
                        </a:cxn>
                        <a:cxn ang="0">
                          <a:pos x="connsiteX724" y="connsiteY724"/>
                        </a:cxn>
                        <a:cxn ang="0">
                          <a:pos x="connsiteX725" y="connsiteY725"/>
                        </a:cxn>
                        <a:cxn ang="0">
                          <a:pos x="connsiteX726" y="connsiteY726"/>
                        </a:cxn>
                        <a:cxn ang="0">
                          <a:pos x="connsiteX727" y="connsiteY727"/>
                        </a:cxn>
                        <a:cxn ang="0">
                          <a:pos x="connsiteX728" y="connsiteY728"/>
                        </a:cxn>
                        <a:cxn ang="0">
                          <a:pos x="connsiteX729" y="connsiteY729"/>
                        </a:cxn>
                        <a:cxn ang="0">
                          <a:pos x="connsiteX730" y="connsiteY730"/>
                        </a:cxn>
                        <a:cxn ang="0">
                          <a:pos x="connsiteX731" y="connsiteY731"/>
                        </a:cxn>
                        <a:cxn ang="0">
                          <a:pos x="connsiteX732" y="connsiteY732"/>
                        </a:cxn>
                        <a:cxn ang="0">
                          <a:pos x="connsiteX733" y="connsiteY733"/>
                        </a:cxn>
                        <a:cxn ang="0">
                          <a:pos x="connsiteX734" y="connsiteY734"/>
                        </a:cxn>
                        <a:cxn ang="0">
                          <a:pos x="connsiteX735" y="connsiteY735"/>
                        </a:cxn>
                        <a:cxn ang="0">
                          <a:pos x="connsiteX736" y="connsiteY736"/>
                        </a:cxn>
                        <a:cxn ang="0">
                          <a:pos x="connsiteX737" y="connsiteY737"/>
                        </a:cxn>
                        <a:cxn ang="0">
                          <a:pos x="connsiteX738" y="connsiteY738"/>
                        </a:cxn>
                        <a:cxn ang="0">
                          <a:pos x="connsiteX739" y="connsiteY739"/>
                        </a:cxn>
                        <a:cxn ang="0">
                          <a:pos x="connsiteX740" y="connsiteY740"/>
                        </a:cxn>
                        <a:cxn ang="0">
                          <a:pos x="connsiteX741" y="connsiteY741"/>
                        </a:cxn>
                        <a:cxn ang="0">
                          <a:pos x="connsiteX742" y="connsiteY742"/>
                        </a:cxn>
                        <a:cxn ang="0">
                          <a:pos x="connsiteX743" y="connsiteY743"/>
                        </a:cxn>
                        <a:cxn ang="0">
                          <a:pos x="connsiteX744" y="connsiteY744"/>
                        </a:cxn>
                        <a:cxn ang="0">
                          <a:pos x="connsiteX745" y="connsiteY745"/>
                        </a:cxn>
                        <a:cxn ang="0">
                          <a:pos x="connsiteX746" y="connsiteY746"/>
                        </a:cxn>
                        <a:cxn ang="0">
                          <a:pos x="connsiteX747" y="connsiteY747"/>
                        </a:cxn>
                        <a:cxn ang="0">
                          <a:pos x="connsiteX748" y="connsiteY748"/>
                        </a:cxn>
                        <a:cxn ang="0">
                          <a:pos x="connsiteX749" y="connsiteY749"/>
                        </a:cxn>
                        <a:cxn ang="0">
                          <a:pos x="connsiteX750" y="connsiteY750"/>
                        </a:cxn>
                        <a:cxn ang="0">
                          <a:pos x="connsiteX751" y="connsiteY751"/>
                        </a:cxn>
                        <a:cxn ang="0">
                          <a:pos x="connsiteX752" y="connsiteY752"/>
                        </a:cxn>
                        <a:cxn ang="0">
                          <a:pos x="connsiteX753" y="connsiteY753"/>
                        </a:cxn>
                        <a:cxn ang="0">
                          <a:pos x="connsiteX754" y="connsiteY754"/>
                        </a:cxn>
                        <a:cxn ang="0">
                          <a:pos x="connsiteX755" y="connsiteY755"/>
                        </a:cxn>
                        <a:cxn ang="0">
                          <a:pos x="connsiteX756" y="connsiteY756"/>
                        </a:cxn>
                        <a:cxn ang="0">
                          <a:pos x="connsiteX757" y="connsiteY757"/>
                        </a:cxn>
                        <a:cxn ang="0">
                          <a:pos x="connsiteX758" y="connsiteY758"/>
                        </a:cxn>
                        <a:cxn ang="0">
                          <a:pos x="connsiteX759" y="connsiteY759"/>
                        </a:cxn>
                        <a:cxn ang="0">
                          <a:pos x="connsiteX760" y="connsiteY760"/>
                        </a:cxn>
                        <a:cxn ang="0">
                          <a:pos x="connsiteX761" y="connsiteY761"/>
                        </a:cxn>
                        <a:cxn ang="0">
                          <a:pos x="connsiteX762" y="connsiteY762"/>
                        </a:cxn>
                        <a:cxn ang="0">
                          <a:pos x="connsiteX763" y="connsiteY763"/>
                        </a:cxn>
                        <a:cxn ang="0">
                          <a:pos x="connsiteX764" y="connsiteY764"/>
                        </a:cxn>
                        <a:cxn ang="0">
                          <a:pos x="connsiteX765" y="connsiteY765"/>
                        </a:cxn>
                        <a:cxn ang="0">
                          <a:pos x="connsiteX766" y="connsiteY766"/>
                        </a:cxn>
                        <a:cxn ang="0">
                          <a:pos x="connsiteX767" y="connsiteY767"/>
                        </a:cxn>
                        <a:cxn ang="0">
                          <a:pos x="connsiteX768" y="connsiteY768"/>
                        </a:cxn>
                        <a:cxn ang="0">
                          <a:pos x="connsiteX769" y="connsiteY769"/>
                        </a:cxn>
                        <a:cxn ang="0">
                          <a:pos x="connsiteX770" y="connsiteY770"/>
                        </a:cxn>
                        <a:cxn ang="0">
                          <a:pos x="connsiteX771" y="connsiteY771"/>
                        </a:cxn>
                        <a:cxn ang="0">
                          <a:pos x="connsiteX772" y="connsiteY772"/>
                        </a:cxn>
                        <a:cxn ang="0">
                          <a:pos x="connsiteX773" y="connsiteY773"/>
                        </a:cxn>
                        <a:cxn ang="0">
                          <a:pos x="connsiteX774" y="connsiteY774"/>
                        </a:cxn>
                        <a:cxn ang="0">
                          <a:pos x="connsiteX775" y="connsiteY775"/>
                        </a:cxn>
                        <a:cxn ang="0">
                          <a:pos x="connsiteX776" y="connsiteY776"/>
                        </a:cxn>
                        <a:cxn ang="0">
                          <a:pos x="connsiteX777" y="connsiteY777"/>
                        </a:cxn>
                        <a:cxn ang="0">
                          <a:pos x="connsiteX778" y="connsiteY778"/>
                        </a:cxn>
                        <a:cxn ang="0">
                          <a:pos x="connsiteX779" y="connsiteY779"/>
                        </a:cxn>
                        <a:cxn ang="0">
                          <a:pos x="connsiteX780" y="connsiteY780"/>
                        </a:cxn>
                        <a:cxn ang="0">
                          <a:pos x="connsiteX781" y="connsiteY781"/>
                        </a:cxn>
                        <a:cxn ang="0">
                          <a:pos x="connsiteX782" y="connsiteY782"/>
                        </a:cxn>
                        <a:cxn ang="0">
                          <a:pos x="connsiteX783" y="connsiteY783"/>
                        </a:cxn>
                        <a:cxn ang="0">
                          <a:pos x="connsiteX784" y="connsiteY784"/>
                        </a:cxn>
                        <a:cxn ang="0">
                          <a:pos x="connsiteX785" y="connsiteY785"/>
                        </a:cxn>
                        <a:cxn ang="0">
                          <a:pos x="connsiteX786" y="connsiteY786"/>
                        </a:cxn>
                        <a:cxn ang="0">
                          <a:pos x="connsiteX787" y="connsiteY787"/>
                        </a:cxn>
                        <a:cxn ang="0">
                          <a:pos x="connsiteX788" y="connsiteY788"/>
                        </a:cxn>
                        <a:cxn ang="0">
                          <a:pos x="connsiteX789" y="connsiteY789"/>
                        </a:cxn>
                        <a:cxn ang="0">
                          <a:pos x="connsiteX790" y="connsiteY790"/>
                        </a:cxn>
                        <a:cxn ang="0">
                          <a:pos x="connsiteX791" y="connsiteY791"/>
                        </a:cxn>
                        <a:cxn ang="0">
                          <a:pos x="connsiteX792" y="connsiteY792"/>
                        </a:cxn>
                        <a:cxn ang="0">
                          <a:pos x="connsiteX793" y="connsiteY793"/>
                        </a:cxn>
                        <a:cxn ang="0">
                          <a:pos x="connsiteX794" y="connsiteY794"/>
                        </a:cxn>
                        <a:cxn ang="0">
                          <a:pos x="connsiteX795" y="connsiteY795"/>
                        </a:cxn>
                        <a:cxn ang="0">
                          <a:pos x="connsiteX796" y="connsiteY796"/>
                        </a:cxn>
                        <a:cxn ang="0">
                          <a:pos x="connsiteX797" y="connsiteY797"/>
                        </a:cxn>
                        <a:cxn ang="0">
                          <a:pos x="connsiteX798" y="connsiteY798"/>
                        </a:cxn>
                        <a:cxn ang="0">
                          <a:pos x="connsiteX799" y="connsiteY799"/>
                        </a:cxn>
                        <a:cxn ang="0">
                          <a:pos x="connsiteX800" y="connsiteY800"/>
                        </a:cxn>
                        <a:cxn ang="0">
                          <a:pos x="connsiteX801" y="connsiteY801"/>
                        </a:cxn>
                        <a:cxn ang="0">
                          <a:pos x="connsiteX802" y="connsiteY802"/>
                        </a:cxn>
                        <a:cxn ang="0">
                          <a:pos x="connsiteX803" y="connsiteY803"/>
                        </a:cxn>
                        <a:cxn ang="0">
                          <a:pos x="connsiteX804" y="connsiteY804"/>
                        </a:cxn>
                        <a:cxn ang="0">
                          <a:pos x="connsiteX805" y="connsiteY805"/>
                        </a:cxn>
                        <a:cxn ang="0">
                          <a:pos x="connsiteX806" y="connsiteY806"/>
                        </a:cxn>
                        <a:cxn ang="0">
                          <a:pos x="connsiteX807" y="connsiteY807"/>
                        </a:cxn>
                        <a:cxn ang="0">
                          <a:pos x="connsiteX808" y="connsiteY808"/>
                        </a:cxn>
                        <a:cxn ang="0">
                          <a:pos x="connsiteX809" y="connsiteY809"/>
                        </a:cxn>
                        <a:cxn ang="0">
                          <a:pos x="connsiteX810" y="connsiteY810"/>
                        </a:cxn>
                        <a:cxn ang="0">
                          <a:pos x="connsiteX811" y="connsiteY811"/>
                        </a:cxn>
                        <a:cxn ang="0">
                          <a:pos x="connsiteX812" y="connsiteY812"/>
                        </a:cxn>
                        <a:cxn ang="0">
                          <a:pos x="connsiteX813" y="connsiteY813"/>
                        </a:cxn>
                        <a:cxn ang="0">
                          <a:pos x="connsiteX814" y="connsiteY814"/>
                        </a:cxn>
                        <a:cxn ang="0">
                          <a:pos x="connsiteX815" y="connsiteY815"/>
                        </a:cxn>
                        <a:cxn ang="0">
                          <a:pos x="connsiteX816" y="connsiteY816"/>
                        </a:cxn>
                        <a:cxn ang="0">
                          <a:pos x="connsiteX817" y="connsiteY817"/>
                        </a:cxn>
                        <a:cxn ang="0">
                          <a:pos x="connsiteX818" y="connsiteY818"/>
                        </a:cxn>
                        <a:cxn ang="0">
                          <a:pos x="connsiteX819" y="connsiteY819"/>
                        </a:cxn>
                        <a:cxn ang="0">
                          <a:pos x="connsiteX820" y="connsiteY820"/>
                        </a:cxn>
                        <a:cxn ang="0">
                          <a:pos x="connsiteX821" y="connsiteY821"/>
                        </a:cxn>
                        <a:cxn ang="0">
                          <a:pos x="connsiteX822" y="connsiteY822"/>
                        </a:cxn>
                        <a:cxn ang="0">
                          <a:pos x="connsiteX823" y="connsiteY823"/>
                        </a:cxn>
                        <a:cxn ang="0">
                          <a:pos x="connsiteX824" y="connsiteY824"/>
                        </a:cxn>
                        <a:cxn ang="0">
                          <a:pos x="connsiteX825" y="connsiteY825"/>
                        </a:cxn>
                        <a:cxn ang="0">
                          <a:pos x="connsiteX826" y="connsiteY826"/>
                        </a:cxn>
                        <a:cxn ang="0">
                          <a:pos x="connsiteX827" y="connsiteY827"/>
                        </a:cxn>
                        <a:cxn ang="0">
                          <a:pos x="connsiteX828" y="connsiteY828"/>
                        </a:cxn>
                        <a:cxn ang="0">
                          <a:pos x="connsiteX829" y="connsiteY829"/>
                        </a:cxn>
                        <a:cxn ang="0">
                          <a:pos x="connsiteX830" y="connsiteY830"/>
                        </a:cxn>
                        <a:cxn ang="0">
                          <a:pos x="connsiteX831" y="connsiteY831"/>
                        </a:cxn>
                        <a:cxn ang="0">
                          <a:pos x="connsiteX832" y="connsiteY832"/>
                        </a:cxn>
                        <a:cxn ang="0">
                          <a:pos x="connsiteX833" y="connsiteY833"/>
                        </a:cxn>
                        <a:cxn ang="0">
                          <a:pos x="connsiteX834" y="connsiteY834"/>
                        </a:cxn>
                        <a:cxn ang="0">
                          <a:pos x="connsiteX835" y="connsiteY835"/>
                        </a:cxn>
                        <a:cxn ang="0">
                          <a:pos x="connsiteX836" y="connsiteY836"/>
                        </a:cxn>
                        <a:cxn ang="0">
                          <a:pos x="connsiteX837" y="connsiteY837"/>
                        </a:cxn>
                        <a:cxn ang="0">
                          <a:pos x="connsiteX838" y="connsiteY838"/>
                        </a:cxn>
                        <a:cxn ang="0">
                          <a:pos x="connsiteX839" y="connsiteY839"/>
                        </a:cxn>
                        <a:cxn ang="0">
                          <a:pos x="connsiteX840" y="connsiteY840"/>
                        </a:cxn>
                        <a:cxn ang="0">
                          <a:pos x="connsiteX841" y="connsiteY841"/>
                        </a:cxn>
                        <a:cxn ang="0">
                          <a:pos x="connsiteX842" y="connsiteY842"/>
                        </a:cxn>
                        <a:cxn ang="0">
                          <a:pos x="connsiteX843" y="connsiteY843"/>
                        </a:cxn>
                        <a:cxn ang="0">
                          <a:pos x="connsiteX844" y="connsiteY844"/>
                        </a:cxn>
                        <a:cxn ang="0">
                          <a:pos x="connsiteX845" y="connsiteY845"/>
                        </a:cxn>
                        <a:cxn ang="0">
                          <a:pos x="connsiteX846" y="connsiteY846"/>
                        </a:cxn>
                        <a:cxn ang="0">
                          <a:pos x="connsiteX847" y="connsiteY847"/>
                        </a:cxn>
                        <a:cxn ang="0">
                          <a:pos x="connsiteX848" y="connsiteY848"/>
                        </a:cxn>
                        <a:cxn ang="0">
                          <a:pos x="connsiteX849" y="connsiteY849"/>
                        </a:cxn>
                        <a:cxn ang="0">
                          <a:pos x="connsiteX850" y="connsiteY850"/>
                        </a:cxn>
                        <a:cxn ang="0">
                          <a:pos x="connsiteX851" y="connsiteY851"/>
                        </a:cxn>
                        <a:cxn ang="0">
                          <a:pos x="connsiteX852" y="connsiteY852"/>
                        </a:cxn>
                        <a:cxn ang="0">
                          <a:pos x="connsiteX853" y="connsiteY853"/>
                        </a:cxn>
                        <a:cxn ang="0">
                          <a:pos x="connsiteX854" y="connsiteY854"/>
                        </a:cxn>
                        <a:cxn ang="0">
                          <a:pos x="connsiteX855" y="connsiteY855"/>
                        </a:cxn>
                        <a:cxn ang="0">
                          <a:pos x="connsiteX856" y="connsiteY856"/>
                        </a:cxn>
                        <a:cxn ang="0">
                          <a:pos x="connsiteX857" y="connsiteY857"/>
                        </a:cxn>
                        <a:cxn ang="0">
                          <a:pos x="connsiteX858" y="connsiteY858"/>
                        </a:cxn>
                        <a:cxn ang="0">
                          <a:pos x="connsiteX859" y="connsiteY859"/>
                        </a:cxn>
                        <a:cxn ang="0">
                          <a:pos x="connsiteX860" y="connsiteY860"/>
                        </a:cxn>
                        <a:cxn ang="0">
                          <a:pos x="connsiteX861" y="connsiteY861"/>
                        </a:cxn>
                        <a:cxn ang="0">
                          <a:pos x="connsiteX862" y="connsiteY862"/>
                        </a:cxn>
                        <a:cxn ang="0">
                          <a:pos x="connsiteX863" y="connsiteY863"/>
                        </a:cxn>
                        <a:cxn ang="0">
                          <a:pos x="connsiteX864" y="connsiteY864"/>
                        </a:cxn>
                        <a:cxn ang="0">
                          <a:pos x="connsiteX865" y="connsiteY865"/>
                        </a:cxn>
                        <a:cxn ang="0">
                          <a:pos x="connsiteX866" y="connsiteY866"/>
                        </a:cxn>
                        <a:cxn ang="0">
                          <a:pos x="connsiteX867" y="connsiteY867"/>
                        </a:cxn>
                        <a:cxn ang="0">
                          <a:pos x="connsiteX868" y="connsiteY868"/>
                        </a:cxn>
                        <a:cxn ang="0">
                          <a:pos x="connsiteX869" y="connsiteY869"/>
                        </a:cxn>
                        <a:cxn ang="0">
                          <a:pos x="connsiteX870" y="connsiteY870"/>
                        </a:cxn>
                        <a:cxn ang="0">
                          <a:pos x="connsiteX871" y="connsiteY871"/>
                        </a:cxn>
                        <a:cxn ang="0">
                          <a:pos x="connsiteX872" y="connsiteY872"/>
                        </a:cxn>
                        <a:cxn ang="0">
                          <a:pos x="connsiteX873" y="connsiteY873"/>
                        </a:cxn>
                        <a:cxn ang="0">
                          <a:pos x="connsiteX874" y="connsiteY874"/>
                        </a:cxn>
                        <a:cxn ang="0">
                          <a:pos x="connsiteX875" y="connsiteY875"/>
                        </a:cxn>
                        <a:cxn ang="0">
                          <a:pos x="connsiteX876" y="connsiteY876"/>
                        </a:cxn>
                        <a:cxn ang="0">
                          <a:pos x="connsiteX877" y="connsiteY877"/>
                        </a:cxn>
                        <a:cxn ang="0">
                          <a:pos x="connsiteX878" y="connsiteY878"/>
                        </a:cxn>
                        <a:cxn ang="0">
                          <a:pos x="connsiteX879" y="connsiteY879"/>
                        </a:cxn>
                        <a:cxn ang="0">
                          <a:pos x="connsiteX880" y="connsiteY880"/>
                        </a:cxn>
                        <a:cxn ang="0">
                          <a:pos x="connsiteX881" y="connsiteY881"/>
                        </a:cxn>
                        <a:cxn ang="0">
                          <a:pos x="connsiteX882" y="connsiteY882"/>
                        </a:cxn>
                        <a:cxn ang="0">
                          <a:pos x="connsiteX883" y="connsiteY883"/>
                        </a:cxn>
                        <a:cxn ang="0">
                          <a:pos x="connsiteX884" y="connsiteY884"/>
                        </a:cxn>
                        <a:cxn ang="0">
                          <a:pos x="connsiteX885" y="connsiteY885"/>
                        </a:cxn>
                        <a:cxn ang="0">
                          <a:pos x="connsiteX886" y="connsiteY886"/>
                        </a:cxn>
                        <a:cxn ang="0">
                          <a:pos x="connsiteX887" y="connsiteY887"/>
                        </a:cxn>
                        <a:cxn ang="0">
                          <a:pos x="connsiteX888" y="connsiteY888"/>
                        </a:cxn>
                        <a:cxn ang="0">
                          <a:pos x="connsiteX889" y="connsiteY889"/>
                        </a:cxn>
                        <a:cxn ang="0">
                          <a:pos x="connsiteX890" y="connsiteY890"/>
                        </a:cxn>
                      </a:cxnLst>
                      <a:rect l="l" t="t" r="r" b="b"/>
                      <a:pathLst>
                        <a:path w="692886" h="2172516">
                          <a:moveTo>
                            <a:pt x="430638" y="2136629"/>
                          </a:moveTo>
                          <a:lnTo>
                            <a:pt x="474806" y="2164234"/>
                          </a:lnTo>
                          <a:lnTo>
                            <a:pt x="394752" y="2166994"/>
                          </a:lnTo>
                          <a:close/>
                          <a:moveTo>
                            <a:pt x="430638" y="2136629"/>
                          </a:moveTo>
                          <a:lnTo>
                            <a:pt x="394752" y="2166994"/>
                          </a:lnTo>
                          <a:lnTo>
                            <a:pt x="400273" y="2142150"/>
                          </a:lnTo>
                          <a:close/>
                          <a:moveTo>
                            <a:pt x="124223" y="2133870"/>
                          </a:moveTo>
                          <a:lnTo>
                            <a:pt x="134169" y="2143816"/>
                          </a:lnTo>
                          <a:lnTo>
                            <a:pt x="124223" y="2133870"/>
                          </a:lnTo>
                          <a:close/>
                          <a:moveTo>
                            <a:pt x="389230" y="2048293"/>
                          </a:moveTo>
                          <a:lnTo>
                            <a:pt x="430637" y="2136629"/>
                          </a:lnTo>
                          <a:lnTo>
                            <a:pt x="400272" y="2142150"/>
                          </a:lnTo>
                          <a:close/>
                          <a:moveTo>
                            <a:pt x="231881" y="2045533"/>
                          </a:moveTo>
                          <a:lnTo>
                            <a:pt x="221917" y="2055497"/>
                          </a:lnTo>
                          <a:lnTo>
                            <a:pt x="231881" y="2045533"/>
                          </a:lnTo>
                          <a:close/>
                          <a:moveTo>
                            <a:pt x="472045" y="2042774"/>
                          </a:moveTo>
                          <a:lnTo>
                            <a:pt x="483086" y="2095221"/>
                          </a:lnTo>
                          <a:lnTo>
                            <a:pt x="474806" y="2097981"/>
                          </a:lnTo>
                          <a:lnTo>
                            <a:pt x="437173" y="2130910"/>
                          </a:lnTo>
                          <a:lnTo>
                            <a:pt x="474806" y="2097982"/>
                          </a:lnTo>
                          <a:lnTo>
                            <a:pt x="474806" y="2097981"/>
                          </a:lnTo>
                          <a:lnTo>
                            <a:pt x="474806" y="2097981"/>
                          </a:lnTo>
                          <a:lnTo>
                            <a:pt x="474806" y="2097982"/>
                          </a:lnTo>
                          <a:lnTo>
                            <a:pt x="483087" y="2095221"/>
                          </a:lnTo>
                          <a:close/>
                          <a:moveTo>
                            <a:pt x="378554" y="2011627"/>
                          </a:moveTo>
                          <a:lnTo>
                            <a:pt x="389230" y="2037250"/>
                          </a:lnTo>
                          <a:lnTo>
                            <a:pt x="389230" y="2037249"/>
                          </a:lnTo>
                          <a:close/>
                          <a:moveTo>
                            <a:pt x="461000" y="1998604"/>
                          </a:moveTo>
                          <a:lnTo>
                            <a:pt x="394752" y="2015166"/>
                          </a:lnTo>
                          <a:lnTo>
                            <a:pt x="394751" y="2015170"/>
                          </a:lnTo>
                          <a:lnTo>
                            <a:pt x="400271" y="2042771"/>
                          </a:lnTo>
                          <a:lnTo>
                            <a:pt x="400271" y="2042772"/>
                          </a:lnTo>
                          <a:lnTo>
                            <a:pt x="400272" y="2042771"/>
                          </a:lnTo>
                          <a:lnTo>
                            <a:pt x="400273" y="2042771"/>
                          </a:lnTo>
                          <a:lnTo>
                            <a:pt x="394752" y="2015167"/>
                          </a:lnTo>
                          <a:lnTo>
                            <a:pt x="461002" y="1998604"/>
                          </a:lnTo>
                          <a:lnTo>
                            <a:pt x="461002" y="1998604"/>
                          </a:lnTo>
                          <a:lnTo>
                            <a:pt x="461003" y="1998604"/>
                          </a:lnTo>
                          <a:close/>
                          <a:moveTo>
                            <a:pt x="178789" y="1941402"/>
                          </a:moveTo>
                          <a:lnTo>
                            <a:pt x="193234" y="1965477"/>
                          </a:lnTo>
                          <a:lnTo>
                            <a:pt x="193235" y="1965477"/>
                          </a:lnTo>
                          <a:close/>
                          <a:moveTo>
                            <a:pt x="110420" y="1868861"/>
                          </a:moveTo>
                          <a:lnTo>
                            <a:pt x="137875" y="1895008"/>
                          </a:lnTo>
                          <a:lnTo>
                            <a:pt x="110421" y="1868861"/>
                          </a:lnTo>
                          <a:close/>
                          <a:moveTo>
                            <a:pt x="389230" y="1689428"/>
                          </a:moveTo>
                          <a:lnTo>
                            <a:pt x="356104" y="1703231"/>
                          </a:lnTo>
                          <a:lnTo>
                            <a:pt x="389230" y="1689428"/>
                          </a:lnTo>
                          <a:close/>
                          <a:moveTo>
                            <a:pt x="259487" y="1667343"/>
                          </a:moveTo>
                          <a:lnTo>
                            <a:pt x="287092" y="1871620"/>
                          </a:lnTo>
                          <a:lnTo>
                            <a:pt x="287092" y="1871621"/>
                          </a:lnTo>
                          <a:lnTo>
                            <a:pt x="287091" y="1871621"/>
                          </a:lnTo>
                          <a:lnTo>
                            <a:pt x="168391" y="1924070"/>
                          </a:lnTo>
                          <a:lnTo>
                            <a:pt x="168390" y="1924070"/>
                          </a:lnTo>
                          <a:lnTo>
                            <a:pt x="110421" y="1932352"/>
                          </a:lnTo>
                          <a:lnTo>
                            <a:pt x="168391" y="1924070"/>
                          </a:lnTo>
                          <a:lnTo>
                            <a:pt x="168391" y="1924071"/>
                          </a:lnTo>
                          <a:lnTo>
                            <a:pt x="287091" y="1871622"/>
                          </a:lnTo>
                          <a:lnTo>
                            <a:pt x="287092" y="1871621"/>
                          </a:lnTo>
                          <a:lnTo>
                            <a:pt x="287092" y="1871621"/>
                          </a:lnTo>
                          <a:lnTo>
                            <a:pt x="287092" y="1871622"/>
                          </a:lnTo>
                          <a:lnTo>
                            <a:pt x="262247" y="1984802"/>
                          </a:lnTo>
                          <a:lnTo>
                            <a:pt x="262246" y="1984802"/>
                          </a:lnTo>
                          <a:lnTo>
                            <a:pt x="231882" y="2045533"/>
                          </a:lnTo>
                          <a:lnTo>
                            <a:pt x="226361" y="2144911"/>
                          </a:lnTo>
                          <a:lnTo>
                            <a:pt x="212558" y="2064857"/>
                          </a:lnTo>
                          <a:lnTo>
                            <a:pt x="212557" y="2064857"/>
                          </a:lnTo>
                          <a:lnTo>
                            <a:pt x="226359" y="2144910"/>
                          </a:lnTo>
                          <a:lnTo>
                            <a:pt x="226360" y="2144910"/>
                          </a:lnTo>
                          <a:lnTo>
                            <a:pt x="226360" y="2144912"/>
                          </a:lnTo>
                          <a:lnTo>
                            <a:pt x="226359" y="2144911"/>
                          </a:lnTo>
                          <a:lnTo>
                            <a:pt x="198756" y="2172515"/>
                          </a:lnTo>
                          <a:lnTo>
                            <a:pt x="198756" y="2172516"/>
                          </a:lnTo>
                          <a:lnTo>
                            <a:pt x="198755" y="2172516"/>
                          </a:lnTo>
                          <a:lnTo>
                            <a:pt x="198755" y="2172516"/>
                          </a:lnTo>
                          <a:lnTo>
                            <a:pt x="198755" y="2172515"/>
                          </a:lnTo>
                          <a:lnTo>
                            <a:pt x="154588" y="2164234"/>
                          </a:lnTo>
                          <a:lnTo>
                            <a:pt x="171150" y="2128348"/>
                          </a:lnTo>
                          <a:lnTo>
                            <a:pt x="171150" y="2128348"/>
                          </a:lnTo>
                          <a:lnTo>
                            <a:pt x="154587" y="2164233"/>
                          </a:lnTo>
                          <a:lnTo>
                            <a:pt x="154587" y="2164233"/>
                          </a:lnTo>
                          <a:lnTo>
                            <a:pt x="154587" y="2164233"/>
                          </a:lnTo>
                          <a:lnTo>
                            <a:pt x="154586" y="2164233"/>
                          </a:lnTo>
                          <a:lnTo>
                            <a:pt x="88337" y="2133869"/>
                          </a:lnTo>
                          <a:lnTo>
                            <a:pt x="88336" y="2133869"/>
                          </a:lnTo>
                          <a:lnTo>
                            <a:pt x="88336" y="2133868"/>
                          </a:lnTo>
                          <a:lnTo>
                            <a:pt x="90439" y="2118449"/>
                          </a:lnTo>
                          <a:lnTo>
                            <a:pt x="88336" y="2133867"/>
                          </a:lnTo>
                          <a:lnTo>
                            <a:pt x="96618" y="2042773"/>
                          </a:lnTo>
                          <a:lnTo>
                            <a:pt x="96618" y="2042771"/>
                          </a:lnTo>
                          <a:lnTo>
                            <a:pt x="96618" y="2042771"/>
                          </a:lnTo>
                          <a:lnTo>
                            <a:pt x="99378" y="2017928"/>
                          </a:lnTo>
                          <a:lnTo>
                            <a:pt x="99378" y="2017928"/>
                          </a:lnTo>
                          <a:lnTo>
                            <a:pt x="121462" y="1982041"/>
                          </a:lnTo>
                          <a:lnTo>
                            <a:pt x="160108" y="2037250"/>
                          </a:lnTo>
                          <a:lnTo>
                            <a:pt x="160108" y="2037251"/>
                          </a:lnTo>
                          <a:lnTo>
                            <a:pt x="160109" y="2037251"/>
                          </a:lnTo>
                          <a:lnTo>
                            <a:pt x="165629" y="2053812"/>
                          </a:lnTo>
                          <a:lnTo>
                            <a:pt x="165630" y="2053813"/>
                          </a:lnTo>
                          <a:lnTo>
                            <a:pt x="165629" y="2053813"/>
                          </a:lnTo>
                          <a:lnTo>
                            <a:pt x="165629" y="2053813"/>
                          </a:lnTo>
                          <a:lnTo>
                            <a:pt x="165629" y="2053813"/>
                          </a:lnTo>
                          <a:lnTo>
                            <a:pt x="96618" y="2073136"/>
                          </a:lnTo>
                          <a:lnTo>
                            <a:pt x="96618" y="2073136"/>
                          </a:lnTo>
                          <a:lnTo>
                            <a:pt x="96618" y="2073138"/>
                          </a:lnTo>
                          <a:lnTo>
                            <a:pt x="96618" y="2073138"/>
                          </a:lnTo>
                          <a:lnTo>
                            <a:pt x="124222" y="2133868"/>
                          </a:lnTo>
                          <a:lnTo>
                            <a:pt x="124222" y="2133868"/>
                          </a:lnTo>
                          <a:lnTo>
                            <a:pt x="124222" y="2133868"/>
                          </a:lnTo>
                          <a:lnTo>
                            <a:pt x="96618" y="2073138"/>
                          </a:lnTo>
                          <a:lnTo>
                            <a:pt x="165629" y="2053814"/>
                          </a:lnTo>
                          <a:lnTo>
                            <a:pt x="165630" y="2053814"/>
                          </a:lnTo>
                          <a:lnTo>
                            <a:pt x="165629" y="2053815"/>
                          </a:lnTo>
                          <a:lnTo>
                            <a:pt x="171150" y="2128347"/>
                          </a:lnTo>
                          <a:lnTo>
                            <a:pt x="171151" y="2128347"/>
                          </a:lnTo>
                          <a:lnTo>
                            <a:pt x="165630" y="2053814"/>
                          </a:lnTo>
                          <a:lnTo>
                            <a:pt x="212558" y="2064856"/>
                          </a:lnTo>
                          <a:lnTo>
                            <a:pt x="212558" y="2064856"/>
                          </a:lnTo>
                          <a:lnTo>
                            <a:pt x="165630" y="2053813"/>
                          </a:lnTo>
                          <a:lnTo>
                            <a:pt x="165630" y="2053813"/>
                          </a:lnTo>
                          <a:lnTo>
                            <a:pt x="160109" y="2037251"/>
                          </a:lnTo>
                          <a:lnTo>
                            <a:pt x="160109" y="2037250"/>
                          </a:lnTo>
                          <a:lnTo>
                            <a:pt x="121462" y="1982040"/>
                          </a:lnTo>
                          <a:lnTo>
                            <a:pt x="162869" y="1965477"/>
                          </a:lnTo>
                          <a:lnTo>
                            <a:pt x="152048" y="1958643"/>
                          </a:lnTo>
                          <a:lnTo>
                            <a:pt x="162869" y="1965477"/>
                          </a:lnTo>
                          <a:lnTo>
                            <a:pt x="121462" y="1982040"/>
                          </a:lnTo>
                          <a:lnTo>
                            <a:pt x="110420" y="1932352"/>
                          </a:lnTo>
                          <a:lnTo>
                            <a:pt x="110420" y="1932352"/>
                          </a:lnTo>
                          <a:lnTo>
                            <a:pt x="110420" y="1932351"/>
                          </a:lnTo>
                          <a:lnTo>
                            <a:pt x="110420" y="1868861"/>
                          </a:lnTo>
                          <a:lnTo>
                            <a:pt x="110420" y="1868861"/>
                          </a:lnTo>
                          <a:lnTo>
                            <a:pt x="93857" y="1689428"/>
                          </a:lnTo>
                          <a:lnTo>
                            <a:pt x="162868" y="1866099"/>
                          </a:lnTo>
                          <a:lnTo>
                            <a:pt x="162869" y="1866099"/>
                          </a:lnTo>
                          <a:lnTo>
                            <a:pt x="93857" y="1689427"/>
                          </a:lnTo>
                          <a:close/>
                          <a:moveTo>
                            <a:pt x="383709" y="1617655"/>
                          </a:moveTo>
                          <a:lnTo>
                            <a:pt x="541057" y="1661823"/>
                          </a:lnTo>
                          <a:lnTo>
                            <a:pt x="541059" y="1661822"/>
                          </a:lnTo>
                          <a:lnTo>
                            <a:pt x="527256" y="1786045"/>
                          </a:lnTo>
                          <a:lnTo>
                            <a:pt x="466525" y="1705991"/>
                          </a:lnTo>
                          <a:lnTo>
                            <a:pt x="466524" y="1705992"/>
                          </a:lnTo>
                          <a:lnTo>
                            <a:pt x="527253" y="1786044"/>
                          </a:lnTo>
                          <a:lnTo>
                            <a:pt x="527254" y="1786044"/>
                          </a:lnTo>
                          <a:lnTo>
                            <a:pt x="527254" y="1786045"/>
                          </a:lnTo>
                          <a:lnTo>
                            <a:pt x="505170" y="1921309"/>
                          </a:lnTo>
                          <a:lnTo>
                            <a:pt x="436159" y="1830214"/>
                          </a:lnTo>
                          <a:lnTo>
                            <a:pt x="436159" y="1830214"/>
                          </a:lnTo>
                          <a:lnTo>
                            <a:pt x="505170" y="1921309"/>
                          </a:lnTo>
                          <a:lnTo>
                            <a:pt x="472046" y="1918549"/>
                          </a:lnTo>
                          <a:lnTo>
                            <a:pt x="505171" y="1921310"/>
                          </a:lnTo>
                          <a:lnTo>
                            <a:pt x="505171" y="1921310"/>
                          </a:lnTo>
                          <a:lnTo>
                            <a:pt x="538296" y="1968238"/>
                          </a:lnTo>
                          <a:lnTo>
                            <a:pt x="538297" y="1968239"/>
                          </a:lnTo>
                          <a:lnTo>
                            <a:pt x="538294" y="1968240"/>
                          </a:lnTo>
                          <a:lnTo>
                            <a:pt x="469284" y="2009646"/>
                          </a:lnTo>
                          <a:lnTo>
                            <a:pt x="461004" y="1998605"/>
                          </a:lnTo>
                          <a:lnTo>
                            <a:pt x="461003" y="1998605"/>
                          </a:lnTo>
                          <a:lnTo>
                            <a:pt x="469284" y="2009646"/>
                          </a:lnTo>
                          <a:lnTo>
                            <a:pt x="412619" y="2036846"/>
                          </a:lnTo>
                          <a:lnTo>
                            <a:pt x="469284" y="2009646"/>
                          </a:lnTo>
                          <a:lnTo>
                            <a:pt x="472045" y="2042771"/>
                          </a:lnTo>
                          <a:lnTo>
                            <a:pt x="472045" y="2042771"/>
                          </a:lnTo>
                          <a:lnTo>
                            <a:pt x="469285" y="2009646"/>
                          </a:lnTo>
                          <a:lnTo>
                            <a:pt x="510691" y="2034490"/>
                          </a:lnTo>
                          <a:lnTo>
                            <a:pt x="510692" y="2034490"/>
                          </a:lnTo>
                          <a:lnTo>
                            <a:pt x="510692" y="2034491"/>
                          </a:lnTo>
                          <a:lnTo>
                            <a:pt x="510692" y="2034491"/>
                          </a:lnTo>
                          <a:lnTo>
                            <a:pt x="510691" y="2034491"/>
                          </a:lnTo>
                          <a:lnTo>
                            <a:pt x="521732" y="2128344"/>
                          </a:lnTo>
                          <a:lnTo>
                            <a:pt x="521733" y="2128345"/>
                          </a:lnTo>
                          <a:lnTo>
                            <a:pt x="521734" y="2128346"/>
                          </a:lnTo>
                          <a:lnTo>
                            <a:pt x="521734" y="2128347"/>
                          </a:lnTo>
                          <a:lnTo>
                            <a:pt x="521734" y="2128347"/>
                          </a:lnTo>
                          <a:lnTo>
                            <a:pt x="521733" y="2128347"/>
                          </a:lnTo>
                          <a:lnTo>
                            <a:pt x="474806" y="2164232"/>
                          </a:lnTo>
                          <a:lnTo>
                            <a:pt x="474806" y="2164233"/>
                          </a:lnTo>
                          <a:lnTo>
                            <a:pt x="474806" y="2164233"/>
                          </a:lnTo>
                          <a:lnTo>
                            <a:pt x="474806" y="2164232"/>
                          </a:lnTo>
                          <a:lnTo>
                            <a:pt x="430638" y="2136628"/>
                          </a:lnTo>
                          <a:lnTo>
                            <a:pt x="430637" y="2136628"/>
                          </a:lnTo>
                          <a:lnTo>
                            <a:pt x="389230" y="2048292"/>
                          </a:lnTo>
                          <a:lnTo>
                            <a:pt x="400270" y="2042772"/>
                          </a:lnTo>
                          <a:lnTo>
                            <a:pt x="400269" y="2042772"/>
                          </a:lnTo>
                          <a:lnTo>
                            <a:pt x="389230" y="2048291"/>
                          </a:lnTo>
                          <a:lnTo>
                            <a:pt x="389230" y="2048292"/>
                          </a:lnTo>
                          <a:lnTo>
                            <a:pt x="389230" y="2048293"/>
                          </a:lnTo>
                          <a:lnTo>
                            <a:pt x="375428" y="2004125"/>
                          </a:lnTo>
                          <a:lnTo>
                            <a:pt x="364386" y="1926831"/>
                          </a:lnTo>
                          <a:lnTo>
                            <a:pt x="397512" y="1984802"/>
                          </a:lnTo>
                          <a:lnTo>
                            <a:pt x="397512" y="1984801"/>
                          </a:lnTo>
                          <a:lnTo>
                            <a:pt x="397513" y="1984801"/>
                          </a:lnTo>
                          <a:lnTo>
                            <a:pt x="472045" y="1918550"/>
                          </a:lnTo>
                          <a:lnTo>
                            <a:pt x="472045" y="1918550"/>
                          </a:lnTo>
                          <a:lnTo>
                            <a:pt x="397512" y="1984801"/>
                          </a:lnTo>
                          <a:lnTo>
                            <a:pt x="364386" y="1926831"/>
                          </a:lnTo>
                          <a:lnTo>
                            <a:pt x="364386" y="1926831"/>
                          </a:lnTo>
                          <a:lnTo>
                            <a:pt x="364386" y="1926831"/>
                          </a:lnTo>
                          <a:lnTo>
                            <a:pt x="364386" y="1926831"/>
                          </a:lnTo>
                          <a:lnTo>
                            <a:pt x="393401" y="1887771"/>
                          </a:lnTo>
                          <a:lnTo>
                            <a:pt x="364385" y="1926831"/>
                          </a:lnTo>
                          <a:lnTo>
                            <a:pt x="350583" y="1857819"/>
                          </a:lnTo>
                          <a:lnTo>
                            <a:pt x="436158" y="1830213"/>
                          </a:lnTo>
                          <a:lnTo>
                            <a:pt x="350583" y="1857818"/>
                          </a:lnTo>
                          <a:lnTo>
                            <a:pt x="356104" y="1703230"/>
                          </a:lnTo>
                          <a:close/>
                          <a:moveTo>
                            <a:pt x="132505" y="1548642"/>
                          </a:moveTo>
                          <a:lnTo>
                            <a:pt x="259487" y="1667342"/>
                          </a:lnTo>
                          <a:lnTo>
                            <a:pt x="132505" y="1548642"/>
                          </a:lnTo>
                          <a:close/>
                          <a:moveTo>
                            <a:pt x="389230" y="1438222"/>
                          </a:moveTo>
                          <a:lnTo>
                            <a:pt x="389229" y="1438224"/>
                          </a:lnTo>
                          <a:lnTo>
                            <a:pt x="383708" y="1617655"/>
                          </a:lnTo>
                          <a:lnTo>
                            <a:pt x="347822" y="1576247"/>
                          </a:lnTo>
                          <a:lnTo>
                            <a:pt x="347822" y="1576245"/>
                          </a:lnTo>
                          <a:lnTo>
                            <a:pt x="320218" y="1490671"/>
                          </a:lnTo>
                          <a:lnTo>
                            <a:pt x="389229" y="1438223"/>
                          </a:lnTo>
                          <a:close/>
                          <a:moveTo>
                            <a:pt x="389230" y="1438222"/>
                          </a:moveTo>
                          <a:lnTo>
                            <a:pt x="579704" y="1452025"/>
                          </a:lnTo>
                          <a:lnTo>
                            <a:pt x="571422" y="1551403"/>
                          </a:lnTo>
                          <a:lnTo>
                            <a:pt x="571422" y="1551403"/>
                          </a:lnTo>
                          <a:lnTo>
                            <a:pt x="541057" y="1661822"/>
                          </a:lnTo>
                          <a:lnTo>
                            <a:pt x="383710" y="1617654"/>
                          </a:lnTo>
                          <a:lnTo>
                            <a:pt x="383709" y="1617655"/>
                          </a:lnTo>
                          <a:lnTo>
                            <a:pt x="383709" y="1617654"/>
                          </a:lnTo>
                          <a:close/>
                          <a:moveTo>
                            <a:pt x="99377" y="1388532"/>
                          </a:moveTo>
                          <a:lnTo>
                            <a:pt x="132503" y="1548641"/>
                          </a:lnTo>
                          <a:lnTo>
                            <a:pt x="132503" y="1548642"/>
                          </a:lnTo>
                          <a:lnTo>
                            <a:pt x="93856" y="1689427"/>
                          </a:lnTo>
                          <a:lnTo>
                            <a:pt x="80054" y="1548642"/>
                          </a:lnTo>
                          <a:lnTo>
                            <a:pt x="80054" y="1548641"/>
                          </a:lnTo>
                          <a:close/>
                          <a:moveTo>
                            <a:pt x="350583" y="1300196"/>
                          </a:moveTo>
                          <a:lnTo>
                            <a:pt x="245684" y="1383010"/>
                          </a:lnTo>
                          <a:lnTo>
                            <a:pt x="245684" y="1383010"/>
                          </a:lnTo>
                          <a:close/>
                          <a:moveTo>
                            <a:pt x="121462" y="1275352"/>
                          </a:moveTo>
                          <a:lnTo>
                            <a:pt x="154588" y="1283634"/>
                          </a:lnTo>
                          <a:lnTo>
                            <a:pt x="99378" y="1388532"/>
                          </a:lnTo>
                          <a:close/>
                          <a:moveTo>
                            <a:pt x="322967" y="1267706"/>
                          </a:moveTo>
                          <a:lnTo>
                            <a:pt x="350583" y="1300196"/>
                          </a:lnTo>
                          <a:lnTo>
                            <a:pt x="350583" y="1300196"/>
                          </a:lnTo>
                          <a:close/>
                          <a:moveTo>
                            <a:pt x="85575" y="1250507"/>
                          </a:moveTo>
                          <a:lnTo>
                            <a:pt x="121461" y="1275352"/>
                          </a:lnTo>
                          <a:lnTo>
                            <a:pt x="99377" y="1388531"/>
                          </a:lnTo>
                          <a:close/>
                          <a:moveTo>
                            <a:pt x="634916" y="1118003"/>
                          </a:moveTo>
                          <a:lnTo>
                            <a:pt x="612831" y="1175974"/>
                          </a:lnTo>
                          <a:lnTo>
                            <a:pt x="612831" y="1175974"/>
                          </a:lnTo>
                          <a:lnTo>
                            <a:pt x="612831" y="1175974"/>
                          </a:lnTo>
                          <a:lnTo>
                            <a:pt x="571424" y="1159411"/>
                          </a:lnTo>
                          <a:lnTo>
                            <a:pt x="590747" y="1142848"/>
                          </a:lnTo>
                          <a:lnTo>
                            <a:pt x="590747" y="1142848"/>
                          </a:lnTo>
                          <a:close/>
                          <a:moveTo>
                            <a:pt x="615591" y="993781"/>
                          </a:moveTo>
                          <a:lnTo>
                            <a:pt x="615590" y="993781"/>
                          </a:lnTo>
                          <a:lnTo>
                            <a:pt x="597334" y="1011208"/>
                          </a:lnTo>
                          <a:close/>
                          <a:moveTo>
                            <a:pt x="552100" y="971697"/>
                          </a:moveTo>
                          <a:lnTo>
                            <a:pt x="552099" y="971698"/>
                          </a:lnTo>
                          <a:lnTo>
                            <a:pt x="552099" y="971698"/>
                          </a:lnTo>
                          <a:lnTo>
                            <a:pt x="554859" y="1051746"/>
                          </a:lnTo>
                          <a:lnTo>
                            <a:pt x="554860" y="1051749"/>
                          </a:lnTo>
                          <a:lnTo>
                            <a:pt x="552100" y="971698"/>
                          </a:lnTo>
                          <a:close/>
                          <a:moveTo>
                            <a:pt x="16563" y="908205"/>
                          </a:moveTo>
                          <a:lnTo>
                            <a:pt x="33126" y="971697"/>
                          </a:lnTo>
                          <a:lnTo>
                            <a:pt x="55210" y="1115243"/>
                          </a:lnTo>
                          <a:close/>
                          <a:moveTo>
                            <a:pt x="16563" y="908205"/>
                          </a:moveTo>
                          <a:lnTo>
                            <a:pt x="88336" y="927529"/>
                          </a:lnTo>
                          <a:lnTo>
                            <a:pt x="33126" y="971696"/>
                          </a:lnTo>
                          <a:lnTo>
                            <a:pt x="33127" y="971696"/>
                          </a:lnTo>
                          <a:lnTo>
                            <a:pt x="88336" y="927529"/>
                          </a:lnTo>
                          <a:lnTo>
                            <a:pt x="96617" y="979978"/>
                          </a:lnTo>
                          <a:lnTo>
                            <a:pt x="96617" y="979978"/>
                          </a:lnTo>
                          <a:lnTo>
                            <a:pt x="55210" y="1115242"/>
                          </a:lnTo>
                          <a:lnTo>
                            <a:pt x="55210" y="1115242"/>
                          </a:lnTo>
                          <a:lnTo>
                            <a:pt x="96617" y="979978"/>
                          </a:lnTo>
                          <a:lnTo>
                            <a:pt x="132504" y="1054512"/>
                          </a:lnTo>
                          <a:lnTo>
                            <a:pt x="55210" y="1115243"/>
                          </a:lnTo>
                          <a:lnTo>
                            <a:pt x="55211" y="1115242"/>
                          </a:lnTo>
                          <a:lnTo>
                            <a:pt x="132504" y="1054512"/>
                          </a:lnTo>
                          <a:lnTo>
                            <a:pt x="149067" y="1101440"/>
                          </a:lnTo>
                          <a:lnTo>
                            <a:pt x="149067" y="1101440"/>
                          </a:lnTo>
                          <a:lnTo>
                            <a:pt x="149067" y="1101440"/>
                          </a:lnTo>
                          <a:lnTo>
                            <a:pt x="149067" y="1101441"/>
                          </a:lnTo>
                          <a:lnTo>
                            <a:pt x="149067" y="1101441"/>
                          </a:lnTo>
                          <a:lnTo>
                            <a:pt x="151827" y="1167691"/>
                          </a:lnTo>
                          <a:lnTo>
                            <a:pt x="104900" y="1159410"/>
                          </a:lnTo>
                          <a:lnTo>
                            <a:pt x="104899" y="1159411"/>
                          </a:lnTo>
                          <a:lnTo>
                            <a:pt x="104899" y="1159411"/>
                          </a:lnTo>
                          <a:lnTo>
                            <a:pt x="74533" y="1195297"/>
                          </a:lnTo>
                          <a:lnTo>
                            <a:pt x="55210" y="1115243"/>
                          </a:lnTo>
                          <a:lnTo>
                            <a:pt x="55210" y="1115243"/>
                          </a:lnTo>
                          <a:lnTo>
                            <a:pt x="55210" y="1115243"/>
                          </a:lnTo>
                          <a:lnTo>
                            <a:pt x="55210" y="1115243"/>
                          </a:lnTo>
                          <a:lnTo>
                            <a:pt x="55210" y="1115243"/>
                          </a:lnTo>
                          <a:lnTo>
                            <a:pt x="55210" y="1115243"/>
                          </a:lnTo>
                          <a:lnTo>
                            <a:pt x="55210" y="1115242"/>
                          </a:lnTo>
                          <a:lnTo>
                            <a:pt x="33126" y="971697"/>
                          </a:lnTo>
                          <a:lnTo>
                            <a:pt x="33126" y="971697"/>
                          </a:lnTo>
                          <a:lnTo>
                            <a:pt x="33126" y="971696"/>
                          </a:lnTo>
                          <a:close/>
                          <a:moveTo>
                            <a:pt x="129743" y="899923"/>
                          </a:moveTo>
                          <a:lnTo>
                            <a:pt x="143546" y="963414"/>
                          </a:lnTo>
                          <a:lnTo>
                            <a:pt x="88336" y="927528"/>
                          </a:lnTo>
                          <a:lnTo>
                            <a:pt x="129743" y="899923"/>
                          </a:lnTo>
                          <a:close/>
                          <a:moveTo>
                            <a:pt x="582465" y="864037"/>
                          </a:moveTo>
                          <a:lnTo>
                            <a:pt x="676322" y="955133"/>
                          </a:lnTo>
                          <a:lnTo>
                            <a:pt x="576944" y="946852"/>
                          </a:lnTo>
                          <a:close/>
                          <a:moveTo>
                            <a:pt x="239396" y="862069"/>
                          </a:moveTo>
                          <a:lnTo>
                            <a:pt x="350582" y="883361"/>
                          </a:lnTo>
                          <a:lnTo>
                            <a:pt x="350583" y="883360"/>
                          </a:lnTo>
                          <a:close/>
                          <a:moveTo>
                            <a:pt x="220840" y="858518"/>
                          </a:moveTo>
                          <a:lnTo>
                            <a:pt x="176673" y="971693"/>
                          </a:lnTo>
                          <a:lnTo>
                            <a:pt x="176673" y="971693"/>
                          </a:lnTo>
                          <a:close/>
                          <a:moveTo>
                            <a:pt x="151828" y="819870"/>
                          </a:moveTo>
                          <a:lnTo>
                            <a:pt x="187713" y="861277"/>
                          </a:lnTo>
                          <a:lnTo>
                            <a:pt x="187713" y="861277"/>
                          </a:lnTo>
                          <a:lnTo>
                            <a:pt x="204275" y="836433"/>
                          </a:lnTo>
                          <a:lnTo>
                            <a:pt x="187713" y="861276"/>
                          </a:lnTo>
                          <a:close/>
                          <a:moveTo>
                            <a:pt x="5521" y="814348"/>
                          </a:moveTo>
                          <a:lnTo>
                            <a:pt x="19324" y="825390"/>
                          </a:lnTo>
                          <a:lnTo>
                            <a:pt x="19324" y="825390"/>
                          </a:lnTo>
                          <a:lnTo>
                            <a:pt x="77294" y="858516"/>
                          </a:lnTo>
                          <a:lnTo>
                            <a:pt x="0" y="855756"/>
                          </a:lnTo>
                          <a:lnTo>
                            <a:pt x="6172" y="846056"/>
                          </a:lnTo>
                          <a:lnTo>
                            <a:pt x="0" y="855755"/>
                          </a:lnTo>
                          <a:close/>
                          <a:moveTo>
                            <a:pt x="579706" y="775701"/>
                          </a:moveTo>
                          <a:lnTo>
                            <a:pt x="579706" y="775702"/>
                          </a:lnTo>
                          <a:lnTo>
                            <a:pt x="692885" y="806066"/>
                          </a:lnTo>
                          <a:close/>
                          <a:moveTo>
                            <a:pt x="322978" y="761899"/>
                          </a:moveTo>
                          <a:lnTo>
                            <a:pt x="322978" y="761899"/>
                          </a:lnTo>
                          <a:lnTo>
                            <a:pt x="322977" y="761899"/>
                          </a:lnTo>
                          <a:lnTo>
                            <a:pt x="250722" y="830249"/>
                          </a:lnTo>
                          <a:lnTo>
                            <a:pt x="322978" y="761900"/>
                          </a:lnTo>
                          <a:close/>
                          <a:moveTo>
                            <a:pt x="645955" y="742575"/>
                          </a:moveTo>
                          <a:lnTo>
                            <a:pt x="601926" y="764590"/>
                          </a:lnTo>
                          <a:lnTo>
                            <a:pt x="645956" y="742575"/>
                          </a:lnTo>
                          <a:close/>
                          <a:moveTo>
                            <a:pt x="143546" y="720493"/>
                          </a:moveTo>
                          <a:lnTo>
                            <a:pt x="173911" y="786742"/>
                          </a:lnTo>
                          <a:lnTo>
                            <a:pt x="135264" y="748096"/>
                          </a:lnTo>
                          <a:lnTo>
                            <a:pt x="173911" y="786743"/>
                          </a:lnTo>
                          <a:lnTo>
                            <a:pt x="152042" y="819547"/>
                          </a:lnTo>
                          <a:lnTo>
                            <a:pt x="173911" y="786744"/>
                          </a:lnTo>
                          <a:lnTo>
                            <a:pt x="204275" y="836432"/>
                          </a:lnTo>
                          <a:lnTo>
                            <a:pt x="204275" y="836432"/>
                          </a:lnTo>
                          <a:lnTo>
                            <a:pt x="173911" y="786743"/>
                          </a:lnTo>
                          <a:lnTo>
                            <a:pt x="191067" y="775642"/>
                          </a:lnTo>
                          <a:lnTo>
                            <a:pt x="173911" y="786742"/>
                          </a:lnTo>
                          <a:lnTo>
                            <a:pt x="143547" y="720493"/>
                          </a:lnTo>
                          <a:close/>
                          <a:moveTo>
                            <a:pt x="289851" y="676325"/>
                          </a:moveTo>
                          <a:lnTo>
                            <a:pt x="251205" y="759138"/>
                          </a:lnTo>
                          <a:lnTo>
                            <a:pt x="204277" y="836432"/>
                          </a:lnTo>
                          <a:lnTo>
                            <a:pt x="220839" y="756379"/>
                          </a:lnTo>
                          <a:lnTo>
                            <a:pt x="220839" y="756379"/>
                          </a:lnTo>
                          <a:lnTo>
                            <a:pt x="204276" y="836432"/>
                          </a:lnTo>
                          <a:lnTo>
                            <a:pt x="220838" y="858516"/>
                          </a:lnTo>
                          <a:lnTo>
                            <a:pt x="220840" y="858516"/>
                          </a:lnTo>
                          <a:lnTo>
                            <a:pt x="204277" y="836432"/>
                          </a:lnTo>
                          <a:lnTo>
                            <a:pt x="251205" y="759139"/>
                          </a:lnTo>
                          <a:close/>
                          <a:moveTo>
                            <a:pt x="494129" y="670802"/>
                          </a:moveTo>
                          <a:lnTo>
                            <a:pt x="494128" y="670803"/>
                          </a:lnTo>
                          <a:lnTo>
                            <a:pt x="521733" y="764659"/>
                          </a:lnTo>
                          <a:lnTo>
                            <a:pt x="483086" y="841952"/>
                          </a:lnTo>
                          <a:lnTo>
                            <a:pt x="400272" y="759138"/>
                          </a:lnTo>
                          <a:lnTo>
                            <a:pt x="483087" y="841953"/>
                          </a:lnTo>
                          <a:lnTo>
                            <a:pt x="350584" y="883360"/>
                          </a:lnTo>
                          <a:lnTo>
                            <a:pt x="350584" y="883360"/>
                          </a:lnTo>
                          <a:lnTo>
                            <a:pt x="483087" y="841953"/>
                          </a:lnTo>
                          <a:lnTo>
                            <a:pt x="521733" y="764659"/>
                          </a:lnTo>
                          <a:lnTo>
                            <a:pt x="582464" y="864037"/>
                          </a:lnTo>
                          <a:lnTo>
                            <a:pt x="582464" y="864034"/>
                          </a:lnTo>
                          <a:lnTo>
                            <a:pt x="521735" y="764659"/>
                          </a:lnTo>
                          <a:lnTo>
                            <a:pt x="602115" y="743224"/>
                          </a:lnTo>
                          <a:lnTo>
                            <a:pt x="521734" y="764659"/>
                          </a:lnTo>
                          <a:lnTo>
                            <a:pt x="494129" y="670803"/>
                          </a:lnTo>
                          <a:lnTo>
                            <a:pt x="494129" y="670803"/>
                          </a:lnTo>
                          <a:close/>
                          <a:moveTo>
                            <a:pt x="129743" y="670802"/>
                          </a:moveTo>
                          <a:lnTo>
                            <a:pt x="143545" y="720490"/>
                          </a:lnTo>
                          <a:lnTo>
                            <a:pt x="60731" y="737053"/>
                          </a:lnTo>
                          <a:close/>
                          <a:moveTo>
                            <a:pt x="358865" y="527257"/>
                          </a:moveTo>
                          <a:lnTo>
                            <a:pt x="358864" y="527257"/>
                          </a:lnTo>
                          <a:lnTo>
                            <a:pt x="386468" y="654237"/>
                          </a:lnTo>
                          <a:lnTo>
                            <a:pt x="386470" y="654238"/>
                          </a:lnTo>
                          <a:close/>
                          <a:moveTo>
                            <a:pt x="220840" y="455483"/>
                          </a:moveTo>
                          <a:lnTo>
                            <a:pt x="317457" y="604550"/>
                          </a:lnTo>
                          <a:lnTo>
                            <a:pt x="129744" y="670802"/>
                          </a:lnTo>
                          <a:close/>
                          <a:moveTo>
                            <a:pt x="276049" y="414075"/>
                          </a:moveTo>
                          <a:lnTo>
                            <a:pt x="276049" y="414075"/>
                          </a:lnTo>
                          <a:lnTo>
                            <a:pt x="276050" y="414075"/>
                          </a:lnTo>
                          <a:close/>
                          <a:moveTo>
                            <a:pt x="201516" y="411315"/>
                          </a:moveTo>
                          <a:lnTo>
                            <a:pt x="220839" y="455483"/>
                          </a:lnTo>
                          <a:lnTo>
                            <a:pt x="220839" y="455483"/>
                          </a:lnTo>
                          <a:lnTo>
                            <a:pt x="129744" y="670801"/>
                          </a:lnTo>
                          <a:lnTo>
                            <a:pt x="129744" y="670802"/>
                          </a:lnTo>
                          <a:lnTo>
                            <a:pt x="129743" y="670801"/>
                          </a:lnTo>
                          <a:lnTo>
                            <a:pt x="129743" y="670802"/>
                          </a:lnTo>
                          <a:lnTo>
                            <a:pt x="129743" y="670800"/>
                          </a:lnTo>
                          <a:lnTo>
                            <a:pt x="55210" y="538299"/>
                          </a:lnTo>
                          <a:lnTo>
                            <a:pt x="99378" y="496891"/>
                          </a:lnTo>
                          <a:lnTo>
                            <a:pt x="99378" y="496891"/>
                          </a:lnTo>
                          <a:lnTo>
                            <a:pt x="99378" y="496890"/>
                          </a:lnTo>
                          <a:lnTo>
                            <a:pt x="99379" y="496890"/>
                          </a:lnTo>
                          <a:lnTo>
                            <a:pt x="173911" y="438920"/>
                          </a:lnTo>
                          <a:close/>
                          <a:moveTo>
                            <a:pt x="419595" y="372667"/>
                          </a:moveTo>
                          <a:lnTo>
                            <a:pt x="419596" y="372667"/>
                          </a:lnTo>
                          <a:lnTo>
                            <a:pt x="419596" y="372667"/>
                          </a:lnTo>
                          <a:close/>
                          <a:moveTo>
                            <a:pt x="257372" y="343672"/>
                          </a:moveTo>
                          <a:lnTo>
                            <a:pt x="276049" y="347823"/>
                          </a:lnTo>
                          <a:lnTo>
                            <a:pt x="276049" y="347823"/>
                          </a:lnTo>
                          <a:close/>
                          <a:moveTo>
                            <a:pt x="499650" y="242925"/>
                          </a:moveTo>
                          <a:lnTo>
                            <a:pt x="452722" y="361626"/>
                          </a:lnTo>
                          <a:lnTo>
                            <a:pt x="480327" y="245685"/>
                          </a:lnTo>
                          <a:close/>
                          <a:moveTo>
                            <a:pt x="499651" y="218080"/>
                          </a:moveTo>
                          <a:lnTo>
                            <a:pt x="499651" y="242925"/>
                          </a:lnTo>
                          <a:lnTo>
                            <a:pt x="480327" y="245685"/>
                          </a:lnTo>
                          <a:close/>
                          <a:moveTo>
                            <a:pt x="207037" y="107660"/>
                          </a:moveTo>
                          <a:lnTo>
                            <a:pt x="242923" y="121462"/>
                          </a:lnTo>
                          <a:lnTo>
                            <a:pt x="242923" y="121461"/>
                          </a:lnTo>
                          <a:lnTo>
                            <a:pt x="414073" y="118701"/>
                          </a:lnTo>
                          <a:lnTo>
                            <a:pt x="336780" y="251204"/>
                          </a:lnTo>
                          <a:lnTo>
                            <a:pt x="336780" y="251205"/>
                          </a:lnTo>
                          <a:lnTo>
                            <a:pt x="336781" y="251206"/>
                          </a:lnTo>
                          <a:lnTo>
                            <a:pt x="336780" y="251206"/>
                          </a:lnTo>
                          <a:lnTo>
                            <a:pt x="336780" y="251207"/>
                          </a:lnTo>
                          <a:lnTo>
                            <a:pt x="336781" y="251207"/>
                          </a:lnTo>
                          <a:lnTo>
                            <a:pt x="336781" y="251207"/>
                          </a:lnTo>
                          <a:lnTo>
                            <a:pt x="367145" y="325739"/>
                          </a:lnTo>
                          <a:lnTo>
                            <a:pt x="305325" y="340726"/>
                          </a:lnTo>
                          <a:lnTo>
                            <a:pt x="367145" y="325739"/>
                          </a:lnTo>
                          <a:lnTo>
                            <a:pt x="276050" y="414074"/>
                          </a:lnTo>
                          <a:lnTo>
                            <a:pt x="367145" y="325739"/>
                          </a:lnTo>
                          <a:lnTo>
                            <a:pt x="419595" y="372667"/>
                          </a:lnTo>
                          <a:lnTo>
                            <a:pt x="367146" y="325739"/>
                          </a:lnTo>
                          <a:lnTo>
                            <a:pt x="367146" y="325739"/>
                          </a:lnTo>
                          <a:lnTo>
                            <a:pt x="452721" y="361625"/>
                          </a:lnTo>
                          <a:lnTo>
                            <a:pt x="419596" y="372667"/>
                          </a:lnTo>
                          <a:lnTo>
                            <a:pt x="419596" y="372667"/>
                          </a:lnTo>
                          <a:lnTo>
                            <a:pt x="452721" y="361626"/>
                          </a:lnTo>
                          <a:lnTo>
                            <a:pt x="483085" y="400272"/>
                          </a:lnTo>
                          <a:lnTo>
                            <a:pt x="483086" y="400272"/>
                          </a:lnTo>
                          <a:lnTo>
                            <a:pt x="483086" y="400273"/>
                          </a:lnTo>
                          <a:lnTo>
                            <a:pt x="483086" y="400273"/>
                          </a:lnTo>
                          <a:lnTo>
                            <a:pt x="469284" y="444438"/>
                          </a:lnTo>
                          <a:lnTo>
                            <a:pt x="469285" y="444440"/>
                          </a:lnTo>
                          <a:lnTo>
                            <a:pt x="469285" y="444440"/>
                          </a:lnTo>
                          <a:lnTo>
                            <a:pt x="483087" y="400273"/>
                          </a:lnTo>
                          <a:lnTo>
                            <a:pt x="626630" y="516211"/>
                          </a:lnTo>
                          <a:lnTo>
                            <a:pt x="626633" y="516212"/>
                          </a:lnTo>
                          <a:lnTo>
                            <a:pt x="626632" y="516213"/>
                          </a:lnTo>
                          <a:lnTo>
                            <a:pt x="626633" y="516214"/>
                          </a:lnTo>
                          <a:lnTo>
                            <a:pt x="626631" y="516213"/>
                          </a:lnTo>
                          <a:lnTo>
                            <a:pt x="458243" y="565901"/>
                          </a:lnTo>
                          <a:lnTo>
                            <a:pt x="458243" y="565901"/>
                          </a:lnTo>
                          <a:lnTo>
                            <a:pt x="458242" y="565901"/>
                          </a:lnTo>
                          <a:lnTo>
                            <a:pt x="458242" y="565901"/>
                          </a:lnTo>
                          <a:lnTo>
                            <a:pt x="458242" y="565901"/>
                          </a:lnTo>
                          <a:lnTo>
                            <a:pt x="356104" y="505171"/>
                          </a:lnTo>
                          <a:lnTo>
                            <a:pt x="356104" y="505171"/>
                          </a:lnTo>
                          <a:lnTo>
                            <a:pt x="419595" y="372668"/>
                          </a:lnTo>
                          <a:lnTo>
                            <a:pt x="419595" y="372668"/>
                          </a:lnTo>
                          <a:lnTo>
                            <a:pt x="356103" y="505171"/>
                          </a:lnTo>
                          <a:lnTo>
                            <a:pt x="276050" y="414076"/>
                          </a:lnTo>
                          <a:lnTo>
                            <a:pt x="276050" y="414076"/>
                          </a:lnTo>
                          <a:lnTo>
                            <a:pt x="356103" y="505171"/>
                          </a:lnTo>
                          <a:lnTo>
                            <a:pt x="284331" y="472046"/>
                          </a:lnTo>
                          <a:lnTo>
                            <a:pt x="284331" y="472046"/>
                          </a:lnTo>
                          <a:lnTo>
                            <a:pt x="284332" y="472046"/>
                          </a:lnTo>
                          <a:lnTo>
                            <a:pt x="284332" y="472046"/>
                          </a:lnTo>
                          <a:lnTo>
                            <a:pt x="356104" y="505172"/>
                          </a:lnTo>
                          <a:lnTo>
                            <a:pt x="356104" y="505172"/>
                          </a:lnTo>
                          <a:lnTo>
                            <a:pt x="458241" y="565903"/>
                          </a:lnTo>
                          <a:lnTo>
                            <a:pt x="458242" y="565903"/>
                          </a:lnTo>
                          <a:lnTo>
                            <a:pt x="626633" y="516214"/>
                          </a:lnTo>
                          <a:lnTo>
                            <a:pt x="645957" y="742575"/>
                          </a:lnTo>
                          <a:lnTo>
                            <a:pt x="599028" y="623874"/>
                          </a:lnTo>
                          <a:lnTo>
                            <a:pt x="599028" y="623873"/>
                          </a:lnTo>
                          <a:lnTo>
                            <a:pt x="494129" y="670802"/>
                          </a:lnTo>
                          <a:lnTo>
                            <a:pt x="520983" y="651356"/>
                          </a:lnTo>
                          <a:lnTo>
                            <a:pt x="494129" y="670802"/>
                          </a:lnTo>
                          <a:lnTo>
                            <a:pt x="494129" y="670802"/>
                          </a:lnTo>
                          <a:lnTo>
                            <a:pt x="494129" y="670802"/>
                          </a:lnTo>
                          <a:lnTo>
                            <a:pt x="494129" y="670802"/>
                          </a:lnTo>
                          <a:lnTo>
                            <a:pt x="599028" y="623874"/>
                          </a:lnTo>
                          <a:lnTo>
                            <a:pt x="645957" y="742575"/>
                          </a:lnTo>
                          <a:lnTo>
                            <a:pt x="692885" y="806066"/>
                          </a:lnTo>
                          <a:lnTo>
                            <a:pt x="645958" y="742575"/>
                          </a:lnTo>
                          <a:lnTo>
                            <a:pt x="626634" y="516214"/>
                          </a:lnTo>
                          <a:lnTo>
                            <a:pt x="692886" y="806067"/>
                          </a:lnTo>
                          <a:lnTo>
                            <a:pt x="692885" y="806066"/>
                          </a:lnTo>
                          <a:lnTo>
                            <a:pt x="692885" y="806067"/>
                          </a:lnTo>
                          <a:lnTo>
                            <a:pt x="676322" y="955133"/>
                          </a:lnTo>
                          <a:lnTo>
                            <a:pt x="582465" y="864037"/>
                          </a:lnTo>
                          <a:lnTo>
                            <a:pt x="582465" y="864037"/>
                          </a:lnTo>
                          <a:lnTo>
                            <a:pt x="582464" y="864037"/>
                          </a:lnTo>
                          <a:lnTo>
                            <a:pt x="576943" y="946852"/>
                          </a:lnTo>
                          <a:lnTo>
                            <a:pt x="576944" y="946852"/>
                          </a:lnTo>
                          <a:lnTo>
                            <a:pt x="527256" y="974457"/>
                          </a:lnTo>
                          <a:lnTo>
                            <a:pt x="527259" y="974456"/>
                          </a:lnTo>
                          <a:lnTo>
                            <a:pt x="576944" y="946853"/>
                          </a:lnTo>
                          <a:lnTo>
                            <a:pt x="552101" y="971696"/>
                          </a:lnTo>
                          <a:lnTo>
                            <a:pt x="552101" y="971697"/>
                          </a:lnTo>
                          <a:lnTo>
                            <a:pt x="576944" y="946853"/>
                          </a:lnTo>
                          <a:lnTo>
                            <a:pt x="576944" y="946853"/>
                          </a:lnTo>
                          <a:lnTo>
                            <a:pt x="576944" y="946853"/>
                          </a:lnTo>
                          <a:lnTo>
                            <a:pt x="676321" y="955135"/>
                          </a:lnTo>
                          <a:lnTo>
                            <a:pt x="676323" y="955133"/>
                          </a:lnTo>
                          <a:lnTo>
                            <a:pt x="634915" y="1117999"/>
                          </a:lnTo>
                          <a:lnTo>
                            <a:pt x="634916" y="1118002"/>
                          </a:lnTo>
                          <a:lnTo>
                            <a:pt x="634915" y="1118002"/>
                          </a:lnTo>
                          <a:lnTo>
                            <a:pt x="563142" y="1101439"/>
                          </a:lnTo>
                          <a:lnTo>
                            <a:pt x="554861" y="1051751"/>
                          </a:lnTo>
                          <a:lnTo>
                            <a:pt x="619699" y="1105409"/>
                          </a:lnTo>
                          <a:lnTo>
                            <a:pt x="554861" y="1051751"/>
                          </a:lnTo>
                          <a:lnTo>
                            <a:pt x="554861" y="1051751"/>
                          </a:lnTo>
                          <a:lnTo>
                            <a:pt x="554861" y="1051751"/>
                          </a:lnTo>
                          <a:lnTo>
                            <a:pt x="554860" y="1051751"/>
                          </a:lnTo>
                          <a:lnTo>
                            <a:pt x="554860" y="1051751"/>
                          </a:lnTo>
                          <a:lnTo>
                            <a:pt x="554859" y="1051751"/>
                          </a:lnTo>
                          <a:lnTo>
                            <a:pt x="386470" y="1021386"/>
                          </a:lnTo>
                          <a:lnTo>
                            <a:pt x="527255" y="974457"/>
                          </a:lnTo>
                          <a:lnTo>
                            <a:pt x="527255" y="974457"/>
                          </a:lnTo>
                          <a:lnTo>
                            <a:pt x="527255" y="974457"/>
                          </a:lnTo>
                          <a:lnTo>
                            <a:pt x="527254" y="974457"/>
                          </a:lnTo>
                          <a:lnTo>
                            <a:pt x="386469" y="1021384"/>
                          </a:lnTo>
                          <a:lnTo>
                            <a:pt x="360415" y="921176"/>
                          </a:lnTo>
                          <a:lnTo>
                            <a:pt x="386469" y="1021385"/>
                          </a:lnTo>
                          <a:lnTo>
                            <a:pt x="361625" y="1024145"/>
                          </a:lnTo>
                          <a:lnTo>
                            <a:pt x="361624" y="1024145"/>
                          </a:lnTo>
                          <a:lnTo>
                            <a:pt x="209799" y="1018624"/>
                          </a:lnTo>
                          <a:lnTo>
                            <a:pt x="209798" y="1018625"/>
                          </a:lnTo>
                          <a:lnTo>
                            <a:pt x="361625" y="1024146"/>
                          </a:lnTo>
                          <a:lnTo>
                            <a:pt x="361624" y="1024147"/>
                          </a:lnTo>
                          <a:lnTo>
                            <a:pt x="400271" y="1156650"/>
                          </a:lnTo>
                          <a:lnTo>
                            <a:pt x="400271" y="1156651"/>
                          </a:lnTo>
                          <a:lnTo>
                            <a:pt x="400270" y="1156651"/>
                          </a:lnTo>
                          <a:lnTo>
                            <a:pt x="303654" y="1244986"/>
                          </a:lnTo>
                          <a:lnTo>
                            <a:pt x="226361" y="1159412"/>
                          </a:lnTo>
                          <a:lnTo>
                            <a:pt x="226361" y="1159412"/>
                          </a:lnTo>
                          <a:lnTo>
                            <a:pt x="303654" y="1244987"/>
                          </a:lnTo>
                          <a:lnTo>
                            <a:pt x="248445" y="1300195"/>
                          </a:lnTo>
                          <a:lnTo>
                            <a:pt x="248445" y="1300196"/>
                          </a:lnTo>
                          <a:lnTo>
                            <a:pt x="303655" y="1244986"/>
                          </a:lnTo>
                          <a:lnTo>
                            <a:pt x="303655" y="1244986"/>
                          </a:lnTo>
                          <a:lnTo>
                            <a:pt x="400270" y="1156652"/>
                          </a:lnTo>
                          <a:lnTo>
                            <a:pt x="400271" y="1156650"/>
                          </a:lnTo>
                          <a:lnTo>
                            <a:pt x="400272" y="1156651"/>
                          </a:lnTo>
                          <a:lnTo>
                            <a:pt x="400272" y="1156651"/>
                          </a:lnTo>
                          <a:lnTo>
                            <a:pt x="400272" y="1156651"/>
                          </a:lnTo>
                          <a:lnTo>
                            <a:pt x="400272" y="1156651"/>
                          </a:lnTo>
                          <a:lnTo>
                            <a:pt x="400272" y="1156650"/>
                          </a:lnTo>
                          <a:lnTo>
                            <a:pt x="400272" y="1156650"/>
                          </a:lnTo>
                          <a:lnTo>
                            <a:pt x="400272" y="1156647"/>
                          </a:lnTo>
                          <a:lnTo>
                            <a:pt x="361626" y="1024147"/>
                          </a:lnTo>
                          <a:lnTo>
                            <a:pt x="386470" y="1021386"/>
                          </a:lnTo>
                          <a:lnTo>
                            <a:pt x="386470" y="1021386"/>
                          </a:lnTo>
                          <a:lnTo>
                            <a:pt x="554859" y="1051751"/>
                          </a:lnTo>
                          <a:lnTo>
                            <a:pt x="554860" y="1051752"/>
                          </a:lnTo>
                          <a:lnTo>
                            <a:pt x="554861" y="1051752"/>
                          </a:lnTo>
                          <a:lnTo>
                            <a:pt x="554861" y="1051753"/>
                          </a:lnTo>
                          <a:lnTo>
                            <a:pt x="563142" y="1101440"/>
                          </a:lnTo>
                          <a:lnTo>
                            <a:pt x="634914" y="1118003"/>
                          </a:lnTo>
                          <a:lnTo>
                            <a:pt x="590746" y="1142847"/>
                          </a:lnTo>
                          <a:lnTo>
                            <a:pt x="538298" y="1131806"/>
                          </a:lnTo>
                          <a:lnTo>
                            <a:pt x="538298" y="1131806"/>
                          </a:lnTo>
                          <a:lnTo>
                            <a:pt x="538297" y="1131806"/>
                          </a:lnTo>
                          <a:lnTo>
                            <a:pt x="538297" y="1131806"/>
                          </a:lnTo>
                          <a:lnTo>
                            <a:pt x="538297" y="1131805"/>
                          </a:lnTo>
                          <a:lnTo>
                            <a:pt x="386470" y="1021387"/>
                          </a:lnTo>
                          <a:lnTo>
                            <a:pt x="538297" y="1131806"/>
                          </a:lnTo>
                          <a:lnTo>
                            <a:pt x="538296" y="1131806"/>
                          </a:lnTo>
                          <a:lnTo>
                            <a:pt x="480326" y="1206340"/>
                          </a:lnTo>
                          <a:lnTo>
                            <a:pt x="449960" y="1289154"/>
                          </a:lnTo>
                          <a:lnTo>
                            <a:pt x="400272" y="1156652"/>
                          </a:lnTo>
                          <a:lnTo>
                            <a:pt x="400272" y="1156652"/>
                          </a:lnTo>
                          <a:lnTo>
                            <a:pt x="449960" y="1289154"/>
                          </a:lnTo>
                          <a:lnTo>
                            <a:pt x="350584" y="1300196"/>
                          </a:lnTo>
                          <a:lnTo>
                            <a:pt x="350583" y="1300196"/>
                          </a:lnTo>
                          <a:lnTo>
                            <a:pt x="350583" y="1300197"/>
                          </a:lnTo>
                          <a:lnTo>
                            <a:pt x="350583" y="1300197"/>
                          </a:lnTo>
                          <a:lnTo>
                            <a:pt x="449960" y="1289155"/>
                          </a:lnTo>
                          <a:lnTo>
                            <a:pt x="411314" y="1355406"/>
                          </a:lnTo>
                          <a:lnTo>
                            <a:pt x="411314" y="1355406"/>
                          </a:lnTo>
                          <a:lnTo>
                            <a:pt x="411314" y="1355406"/>
                          </a:lnTo>
                          <a:lnTo>
                            <a:pt x="449961" y="1289155"/>
                          </a:lnTo>
                          <a:lnTo>
                            <a:pt x="538296" y="1360927"/>
                          </a:lnTo>
                          <a:lnTo>
                            <a:pt x="538297" y="1360927"/>
                          </a:lnTo>
                          <a:lnTo>
                            <a:pt x="538296" y="1360927"/>
                          </a:lnTo>
                          <a:lnTo>
                            <a:pt x="538297" y="1360928"/>
                          </a:lnTo>
                          <a:lnTo>
                            <a:pt x="538297" y="1360927"/>
                          </a:lnTo>
                          <a:lnTo>
                            <a:pt x="538297" y="1360927"/>
                          </a:lnTo>
                          <a:lnTo>
                            <a:pt x="449962" y="1289155"/>
                          </a:lnTo>
                          <a:lnTo>
                            <a:pt x="535537" y="1325041"/>
                          </a:lnTo>
                          <a:lnTo>
                            <a:pt x="535537" y="1325041"/>
                          </a:lnTo>
                          <a:lnTo>
                            <a:pt x="535537" y="1325040"/>
                          </a:lnTo>
                          <a:lnTo>
                            <a:pt x="535536" y="1325040"/>
                          </a:lnTo>
                          <a:lnTo>
                            <a:pt x="535535" y="1325040"/>
                          </a:lnTo>
                          <a:lnTo>
                            <a:pt x="535535" y="1325039"/>
                          </a:lnTo>
                          <a:lnTo>
                            <a:pt x="449962" y="1289154"/>
                          </a:lnTo>
                          <a:lnTo>
                            <a:pt x="524494" y="1261550"/>
                          </a:lnTo>
                          <a:lnTo>
                            <a:pt x="449962" y="1289153"/>
                          </a:lnTo>
                          <a:lnTo>
                            <a:pt x="480327" y="1206340"/>
                          </a:lnTo>
                          <a:lnTo>
                            <a:pt x="480327" y="1206340"/>
                          </a:lnTo>
                          <a:lnTo>
                            <a:pt x="480327" y="1206339"/>
                          </a:lnTo>
                          <a:lnTo>
                            <a:pt x="538297" y="1131806"/>
                          </a:lnTo>
                          <a:lnTo>
                            <a:pt x="538297" y="1131806"/>
                          </a:lnTo>
                          <a:lnTo>
                            <a:pt x="590746" y="1142848"/>
                          </a:lnTo>
                          <a:lnTo>
                            <a:pt x="571423" y="1159411"/>
                          </a:lnTo>
                          <a:lnTo>
                            <a:pt x="612830" y="1175974"/>
                          </a:lnTo>
                          <a:lnTo>
                            <a:pt x="590746" y="1267070"/>
                          </a:lnTo>
                          <a:lnTo>
                            <a:pt x="543818" y="1236705"/>
                          </a:lnTo>
                          <a:lnTo>
                            <a:pt x="543818" y="1236705"/>
                          </a:lnTo>
                          <a:lnTo>
                            <a:pt x="543818" y="1236705"/>
                          </a:lnTo>
                          <a:lnTo>
                            <a:pt x="543818" y="1236705"/>
                          </a:lnTo>
                          <a:lnTo>
                            <a:pt x="543817" y="1236705"/>
                          </a:lnTo>
                          <a:lnTo>
                            <a:pt x="590745" y="1267070"/>
                          </a:lnTo>
                          <a:lnTo>
                            <a:pt x="535537" y="1325039"/>
                          </a:lnTo>
                          <a:lnTo>
                            <a:pt x="535537" y="1325040"/>
                          </a:lnTo>
                          <a:lnTo>
                            <a:pt x="590744" y="1267073"/>
                          </a:lnTo>
                          <a:lnTo>
                            <a:pt x="590746" y="1267070"/>
                          </a:lnTo>
                          <a:lnTo>
                            <a:pt x="590746" y="1267071"/>
                          </a:lnTo>
                          <a:lnTo>
                            <a:pt x="590747" y="1267070"/>
                          </a:lnTo>
                          <a:lnTo>
                            <a:pt x="590746" y="1267072"/>
                          </a:lnTo>
                          <a:lnTo>
                            <a:pt x="579704" y="1452024"/>
                          </a:lnTo>
                          <a:lnTo>
                            <a:pt x="579704" y="1452024"/>
                          </a:lnTo>
                          <a:lnTo>
                            <a:pt x="389230" y="1438222"/>
                          </a:lnTo>
                          <a:lnTo>
                            <a:pt x="389230" y="1438222"/>
                          </a:lnTo>
                          <a:lnTo>
                            <a:pt x="389230" y="1438222"/>
                          </a:lnTo>
                          <a:lnTo>
                            <a:pt x="389230" y="1438221"/>
                          </a:lnTo>
                          <a:lnTo>
                            <a:pt x="320218" y="1490670"/>
                          </a:lnTo>
                          <a:lnTo>
                            <a:pt x="320218" y="1407857"/>
                          </a:lnTo>
                          <a:lnTo>
                            <a:pt x="320218" y="1407856"/>
                          </a:lnTo>
                          <a:lnTo>
                            <a:pt x="380729" y="1434481"/>
                          </a:lnTo>
                          <a:lnTo>
                            <a:pt x="320218" y="1407856"/>
                          </a:lnTo>
                          <a:lnTo>
                            <a:pt x="397512" y="1396814"/>
                          </a:lnTo>
                          <a:lnTo>
                            <a:pt x="397512" y="1396815"/>
                          </a:lnTo>
                          <a:lnTo>
                            <a:pt x="538296" y="1360928"/>
                          </a:lnTo>
                          <a:lnTo>
                            <a:pt x="538296" y="1360928"/>
                          </a:lnTo>
                          <a:lnTo>
                            <a:pt x="538296" y="1360928"/>
                          </a:lnTo>
                          <a:lnTo>
                            <a:pt x="575308" y="1442354"/>
                          </a:lnTo>
                          <a:lnTo>
                            <a:pt x="538297" y="1360928"/>
                          </a:lnTo>
                          <a:lnTo>
                            <a:pt x="538294" y="1360928"/>
                          </a:lnTo>
                          <a:lnTo>
                            <a:pt x="397512" y="1396813"/>
                          </a:lnTo>
                          <a:lnTo>
                            <a:pt x="397512" y="1396814"/>
                          </a:lnTo>
                          <a:lnTo>
                            <a:pt x="397511" y="1396813"/>
                          </a:lnTo>
                          <a:lnTo>
                            <a:pt x="320218" y="1407855"/>
                          </a:lnTo>
                          <a:lnTo>
                            <a:pt x="341545" y="1332240"/>
                          </a:lnTo>
                          <a:lnTo>
                            <a:pt x="320217" y="1407855"/>
                          </a:lnTo>
                          <a:lnTo>
                            <a:pt x="245684" y="1383011"/>
                          </a:lnTo>
                          <a:lnTo>
                            <a:pt x="245684" y="1383012"/>
                          </a:lnTo>
                          <a:lnTo>
                            <a:pt x="320217" y="1407856"/>
                          </a:lnTo>
                          <a:lnTo>
                            <a:pt x="320217" y="1407856"/>
                          </a:lnTo>
                          <a:lnTo>
                            <a:pt x="320218" y="1407857"/>
                          </a:lnTo>
                          <a:lnTo>
                            <a:pt x="320217" y="1407858"/>
                          </a:lnTo>
                          <a:lnTo>
                            <a:pt x="320217" y="1490670"/>
                          </a:lnTo>
                          <a:lnTo>
                            <a:pt x="251205" y="1474108"/>
                          </a:lnTo>
                          <a:lnTo>
                            <a:pt x="251205" y="1474108"/>
                          </a:lnTo>
                          <a:lnTo>
                            <a:pt x="195995" y="1532078"/>
                          </a:lnTo>
                          <a:lnTo>
                            <a:pt x="195996" y="1532079"/>
                          </a:lnTo>
                          <a:lnTo>
                            <a:pt x="251205" y="1474109"/>
                          </a:lnTo>
                          <a:lnTo>
                            <a:pt x="248444" y="1573485"/>
                          </a:lnTo>
                          <a:lnTo>
                            <a:pt x="248445" y="1573486"/>
                          </a:lnTo>
                          <a:lnTo>
                            <a:pt x="248445" y="1573486"/>
                          </a:lnTo>
                          <a:lnTo>
                            <a:pt x="251205" y="1474109"/>
                          </a:lnTo>
                          <a:lnTo>
                            <a:pt x="320217" y="1490672"/>
                          </a:lnTo>
                          <a:lnTo>
                            <a:pt x="320218" y="1490671"/>
                          </a:lnTo>
                          <a:lnTo>
                            <a:pt x="320218" y="1490671"/>
                          </a:lnTo>
                          <a:lnTo>
                            <a:pt x="320218" y="1490672"/>
                          </a:lnTo>
                          <a:lnTo>
                            <a:pt x="320217" y="1490672"/>
                          </a:lnTo>
                          <a:lnTo>
                            <a:pt x="298134" y="1584528"/>
                          </a:lnTo>
                          <a:lnTo>
                            <a:pt x="259487" y="1667342"/>
                          </a:lnTo>
                          <a:lnTo>
                            <a:pt x="259487" y="1667343"/>
                          </a:lnTo>
                          <a:lnTo>
                            <a:pt x="259487" y="1667343"/>
                          </a:lnTo>
                          <a:lnTo>
                            <a:pt x="93857" y="1689427"/>
                          </a:lnTo>
                          <a:lnTo>
                            <a:pt x="132504" y="1548641"/>
                          </a:lnTo>
                          <a:lnTo>
                            <a:pt x="132505" y="1548641"/>
                          </a:lnTo>
                          <a:lnTo>
                            <a:pt x="190474" y="1468588"/>
                          </a:lnTo>
                          <a:lnTo>
                            <a:pt x="190474" y="1468587"/>
                          </a:lnTo>
                          <a:lnTo>
                            <a:pt x="190474" y="1468587"/>
                          </a:lnTo>
                          <a:lnTo>
                            <a:pt x="132504" y="1548641"/>
                          </a:lnTo>
                          <a:lnTo>
                            <a:pt x="132504" y="1548642"/>
                          </a:lnTo>
                          <a:lnTo>
                            <a:pt x="99378" y="1388533"/>
                          </a:lnTo>
                          <a:lnTo>
                            <a:pt x="99378" y="1388533"/>
                          </a:lnTo>
                          <a:lnTo>
                            <a:pt x="99378" y="1388533"/>
                          </a:lnTo>
                          <a:lnTo>
                            <a:pt x="99378" y="1388533"/>
                          </a:lnTo>
                          <a:lnTo>
                            <a:pt x="99378" y="1388533"/>
                          </a:lnTo>
                          <a:lnTo>
                            <a:pt x="99378" y="1388533"/>
                          </a:lnTo>
                          <a:lnTo>
                            <a:pt x="99378" y="1388533"/>
                          </a:lnTo>
                          <a:lnTo>
                            <a:pt x="99378" y="1388532"/>
                          </a:lnTo>
                          <a:lnTo>
                            <a:pt x="99378" y="1388532"/>
                          </a:lnTo>
                          <a:lnTo>
                            <a:pt x="99378" y="1388533"/>
                          </a:lnTo>
                          <a:lnTo>
                            <a:pt x="154588" y="1283634"/>
                          </a:lnTo>
                          <a:lnTo>
                            <a:pt x="248444" y="1300197"/>
                          </a:lnTo>
                          <a:lnTo>
                            <a:pt x="248444" y="1300196"/>
                          </a:lnTo>
                          <a:lnTo>
                            <a:pt x="248444" y="1300196"/>
                          </a:lnTo>
                          <a:lnTo>
                            <a:pt x="154588" y="1283634"/>
                          </a:lnTo>
                          <a:lnTo>
                            <a:pt x="226360" y="1159412"/>
                          </a:lnTo>
                          <a:lnTo>
                            <a:pt x="154588" y="1283633"/>
                          </a:lnTo>
                          <a:lnTo>
                            <a:pt x="154588" y="1283633"/>
                          </a:lnTo>
                          <a:lnTo>
                            <a:pt x="154587" y="1283633"/>
                          </a:lnTo>
                          <a:lnTo>
                            <a:pt x="121462" y="1275352"/>
                          </a:lnTo>
                          <a:lnTo>
                            <a:pt x="151827" y="1167695"/>
                          </a:lnTo>
                          <a:lnTo>
                            <a:pt x="151827" y="1167694"/>
                          </a:lnTo>
                          <a:lnTo>
                            <a:pt x="151825" y="1167695"/>
                          </a:lnTo>
                          <a:lnTo>
                            <a:pt x="121461" y="1275351"/>
                          </a:lnTo>
                          <a:lnTo>
                            <a:pt x="85575" y="1250507"/>
                          </a:lnTo>
                          <a:lnTo>
                            <a:pt x="85576" y="1250506"/>
                          </a:lnTo>
                          <a:lnTo>
                            <a:pt x="74534" y="1195297"/>
                          </a:lnTo>
                          <a:lnTo>
                            <a:pt x="104899" y="1159411"/>
                          </a:lnTo>
                          <a:lnTo>
                            <a:pt x="151826" y="1167692"/>
                          </a:lnTo>
                          <a:lnTo>
                            <a:pt x="151827" y="1167693"/>
                          </a:lnTo>
                          <a:lnTo>
                            <a:pt x="151827" y="1167692"/>
                          </a:lnTo>
                          <a:lnTo>
                            <a:pt x="151828" y="1167692"/>
                          </a:lnTo>
                          <a:lnTo>
                            <a:pt x="151827" y="1167693"/>
                          </a:lnTo>
                          <a:lnTo>
                            <a:pt x="151828" y="1167693"/>
                          </a:lnTo>
                          <a:lnTo>
                            <a:pt x="151827" y="1167693"/>
                          </a:lnTo>
                          <a:lnTo>
                            <a:pt x="226360" y="1159411"/>
                          </a:lnTo>
                          <a:lnTo>
                            <a:pt x="226360" y="1159411"/>
                          </a:lnTo>
                          <a:lnTo>
                            <a:pt x="226360" y="1159411"/>
                          </a:lnTo>
                          <a:lnTo>
                            <a:pt x="226360" y="1159411"/>
                          </a:lnTo>
                          <a:lnTo>
                            <a:pt x="226361" y="1159410"/>
                          </a:lnTo>
                          <a:lnTo>
                            <a:pt x="226360" y="1159410"/>
                          </a:lnTo>
                          <a:lnTo>
                            <a:pt x="151827" y="1167691"/>
                          </a:lnTo>
                          <a:lnTo>
                            <a:pt x="149067" y="1101440"/>
                          </a:lnTo>
                          <a:lnTo>
                            <a:pt x="209798" y="1018625"/>
                          </a:lnTo>
                          <a:lnTo>
                            <a:pt x="149067" y="1101439"/>
                          </a:lnTo>
                          <a:lnTo>
                            <a:pt x="132504" y="1054511"/>
                          </a:lnTo>
                          <a:lnTo>
                            <a:pt x="209798" y="1018625"/>
                          </a:lnTo>
                          <a:lnTo>
                            <a:pt x="209797" y="1018625"/>
                          </a:lnTo>
                          <a:lnTo>
                            <a:pt x="132504" y="1054510"/>
                          </a:lnTo>
                          <a:lnTo>
                            <a:pt x="132504" y="1054511"/>
                          </a:lnTo>
                          <a:lnTo>
                            <a:pt x="132504" y="1054511"/>
                          </a:lnTo>
                          <a:lnTo>
                            <a:pt x="132504" y="1054511"/>
                          </a:lnTo>
                          <a:lnTo>
                            <a:pt x="132504" y="1054511"/>
                          </a:lnTo>
                          <a:lnTo>
                            <a:pt x="96618" y="979978"/>
                          </a:lnTo>
                          <a:lnTo>
                            <a:pt x="113137" y="974148"/>
                          </a:lnTo>
                          <a:lnTo>
                            <a:pt x="96618" y="979978"/>
                          </a:lnTo>
                          <a:lnTo>
                            <a:pt x="88336" y="927529"/>
                          </a:lnTo>
                          <a:lnTo>
                            <a:pt x="143546" y="963415"/>
                          </a:lnTo>
                          <a:lnTo>
                            <a:pt x="143546" y="963415"/>
                          </a:lnTo>
                          <a:lnTo>
                            <a:pt x="143546" y="963415"/>
                          </a:lnTo>
                          <a:lnTo>
                            <a:pt x="143546" y="963415"/>
                          </a:lnTo>
                          <a:lnTo>
                            <a:pt x="176672" y="971697"/>
                          </a:lnTo>
                          <a:lnTo>
                            <a:pt x="176672" y="971696"/>
                          </a:lnTo>
                          <a:lnTo>
                            <a:pt x="143546" y="963415"/>
                          </a:lnTo>
                          <a:lnTo>
                            <a:pt x="129744" y="899923"/>
                          </a:lnTo>
                          <a:lnTo>
                            <a:pt x="176672" y="971695"/>
                          </a:lnTo>
                          <a:lnTo>
                            <a:pt x="176672" y="971695"/>
                          </a:lnTo>
                          <a:lnTo>
                            <a:pt x="129744" y="899923"/>
                          </a:lnTo>
                          <a:lnTo>
                            <a:pt x="140785" y="877840"/>
                          </a:lnTo>
                          <a:lnTo>
                            <a:pt x="140785" y="877840"/>
                          </a:lnTo>
                          <a:lnTo>
                            <a:pt x="140785" y="877840"/>
                          </a:lnTo>
                          <a:lnTo>
                            <a:pt x="140785" y="877840"/>
                          </a:lnTo>
                          <a:lnTo>
                            <a:pt x="129743" y="899923"/>
                          </a:lnTo>
                          <a:lnTo>
                            <a:pt x="89935" y="868496"/>
                          </a:lnTo>
                          <a:lnTo>
                            <a:pt x="129743" y="899923"/>
                          </a:lnTo>
                          <a:lnTo>
                            <a:pt x="88336" y="927528"/>
                          </a:lnTo>
                          <a:lnTo>
                            <a:pt x="88336" y="927528"/>
                          </a:lnTo>
                          <a:lnTo>
                            <a:pt x="88336" y="927528"/>
                          </a:lnTo>
                          <a:lnTo>
                            <a:pt x="16563" y="908205"/>
                          </a:lnTo>
                          <a:lnTo>
                            <a:pt x="16563" y="908205"/>
                          </a:lnTo>
                          <a:lnTo>
                            <a:pt x="0" y="855756"/>
                          </a:lnTo>
                          <a:lnTo>
                            <a:pt x="77294" y="858517"/>
                          </a:lnTo>
                          <a:lnTo>
                            <a:pt x="77294" y="858516"/>
                          </a:lnTo>
                          <a:lnTo>
                            <a:pt x="77294" y="858516"/>
                          </a:lnTo>
                          <a:lnTo>
                            <a:pt x="77294" y="858516"/>
                          </a:lnTo>
                          <a:lnTo>
                            <a:pt x="77295" y="858516"/>
                          </a:lnTo>
                          <a:lnTo>
                            <a:pt x="118701" y="817110"/>
                          </a:lnTo>
                          <a:lnTo>
                            <a:pt x="118701" y="817109"/>
                          </a:lnTo>
                          <a:lnTo>
                            <a:pt x="118701" y="817109"/>
                          </a:lnTo>
                          <a:lnTo>
                            <a:pt x="151827" y="819870"/>
                          </a:lnTo>
                          <a:lnTo>
                            <a:pt x="151827" y="819869"/>
                          </a:lnTo>
                          <a:lnTo>
                            <a:pt x="118701" y="817109"/>
                          </a:lnTo>
                          <a:lnTo>
                            <a:pt x="104899" y="775701"/>
                          </a:lnTo>
                          <a:lnTo>
                            <a:pt x="104899" y="775701"/>
                          </a:lnTo>
                          <a:lnTo>
                            <a:pt x="104899" y="775701"/>
                          </a:lnTo>
                          <a:lnTo>
                            <a:pt x="104899" y="775701"/>
                          </a:lnTo>
                          <a:lnTo>
                            <a:pt x="104898" y="775701"/>
                          </a:lnTo>
                          <a:lnTo>
                            <a:pt x="118700" y="817108"/>
                          </a:lnTo>
                          <a:lnTo>
                            <a:pt x="118700" y="817108"/>
                          </a:lnTo>
                          <a:lnTo>
                            <a:pt x="118700" y="817108"/>
                          </a:lnTo>
                          <a:lnTo>
                            <a:pt x="77295" y="858513"/>
                          </a:lnTo>
                          <a:lnTo>
                            <a:pt x="77295" y="858515"/>
                          </a:lnTo>
                          <a:lnTo>
                            <a:pt x="77293" y="858514"/>
                          </a:lnTo>
                          <a:lnTo>
                            <a:pt x="77293" y="858515"/>
                          </a:lnTo>
                          <a:lnTo>
                            <a:pt x="77292" y="858514"/>
                          </a:lnTo>
                          <a:lnTo>
                            <a:pt x="19324" y="825389"/>
                          </a:lnTo>
                          <a:lnTo>
                            <a:pt x="66251" y="789505"/>
                          </a:lnTo>
                          <a:lnTo>
                            <a:pt x="66251" y="789504"/>
                          </a:lnTo>
                          <a:lnTo>
                            <a:pt x="66251" y="789504"/>
                          </a:lnTo>
                          <a:lnTo>
                            <a:pt x="19323" y="825389"/>
                          </a:lnTo>
                          <a:lnTo>
                            <a:pt x="5521" y="814348"/>
                          </a:lnTo>
                          <a:lnTo>
                            <a:pt x="5521" y="814348"/>
                          </a:lnTo>
                          <a:lnTo>
                            <a:pt x="5521" y="814348"/>
                          </a:lnTo>
                          <a:lnTo>
                            <a:pt x="5521" y="814347"/>
                          </a:lnTo>
                          <a:lnTo>
                            <a:pt x="5521" y="814347"/>
                          </a:lnTo>
                          <a:lnTo>
                            <a:pt x="30365" y="703928"/>
                          </a:lnTo>
                          <a:lnTo>
                            <a:pt x="30365" y="703928"/>
                          </a:lnTo>
                          <a:lnTo>
                            <a:pt x="30365" y="703928"/>
                          </a:lnTo>
                          <a:lnTo>
                            <a:pt x="55209" y="538298"/>
                          </a:lnTo>
                          <a:lnTo>
                            <a:pt x="129742" y="670802"/>
                          </a:lnTo>
                          <a:lnTo>
                            <a:pt x="60730" y="737053"/>
                          </a:lnTo>
                          <a:lnTo>
                            <a:pt x="60731" y="737054"/>
                          </a:lnTo>
                          <a:lnTo>
                            <a:pt x="11583" y="805861"/>
                          </a:lnTo>
                          <a:lnTo>
                            <a:pt x="60731" y="737054"/>
                          </a:lnTo>
                          <a:lnTo>
                            <a:pt x="60731" y="737054"/>
                          </a:lnTo>
                          <a:lnTo>
                            <a:pt x="60731" y="737054"/>
                          </a:lnTo>
                          <a:lnTo>
                            <a:pt x="89668" y="762373"/>
                          </a:lnTo>
                          <a:lnTo>
                            <a:pt x="60731" y="737054"/>
                          </a:lnTo>
                          <a:lnTo>
                            <a:pt x="64459" y="737606"/>
                          </a:lnTo>
                          <a:lnTo>
                            <a:pt x="60731" y="737054"/>
                          </a:lnTo>
                          <a:lnTo>
                            <a:pt x="60731" y="737054"/>
                          </a:lnTo>
                          <a:lnTo>
                            <a:pt x="143545" y="720491"/>
                          </a:lnTo>
                          <a:lnTo>
                            <a:pt x="135264" y="748096"/>
                          </a:lnTo>
                          <a:lnTo>
                            <a:pt x="143546" y="720491"/>
                          </a:lnTo>
                          <a:lnTo>
                            <a:pt x="143546" y="720493"/>
                          </a:lnTo>
                          <a:lnTo>
                            <a:pt x="143547" y="720492"/>
                          </a:lnTo>
                          <a:lnTo>
                            <a:pt x="143546" y="720491"/>
                          </a:lnTo>
                          <a:lnTo>
                            <a:pt x="143548" y="720492"/>
                          </a:lnTo>
                          <a:lnTo>
                            <a:pt x="289852" y="676324"/>
                          </a:lnTo>
                          <a:lnTo>
                            <a:pt x="289852" y="676324"/>
                          </a:lnTo>
                          <a:lnTo>
                            <a:pt x="289852" y="676325"/>
                          </a:lnTo>
                          <a:lnTo>
                            <a:pt x="322977" y="761899"/>
                          </a:lnTo>
                          <a:lnTo>
                            <a:pt x="322978" y="761899"/>
                          </a:lnTo>
                          <a:lnTo>
                            <a:pt x="400272" y="759138"/>
                          </a:lnTo>
                          <a:lnTo>
                            <a:pt x="350583" y="883359"/>
                          </a:lnTo>
                          <a:lnTo>
                            <a:pt x="350583" y="883359"/>
                          </a:lnTo>
                          <a:lnTo>
                            <a:pt x="400272" y="759138"/>
                          </a:lnTo>
                          <a:lnTo>
                            <a:pt x="400272" y="759138"/>
                          </a:lnTo>
                          <a:lnTo>
                            <a:pt x="386470" y="654241"/>
                          </a:lnTo>
                          <a:lnTo>
                            <a:pt x="386470" y="654241"/>
                          </a:lnTo>
                          <a:lnTo>
                            <a:pt x="400272" y="759138"/>
                          </a:lnTo>
                          <a:lnTo>
                            <a:pt x="322979" y="761898"/>
                          </a:lnTo>
                          <a:lnTo>
                            <a:pt x="322978" y="761898"/>
                          </a:lnTo>
                          <a:lnTo>
                            <a:pt x="322978" y="761897"/>
                          </a:lnTo>
                          <a:lnTo>
                            <a:pt x="289853" y="676323"/>
                          </a:lnTo>
                          <a:lnTo>
                            <a:pt x="143546" y="720491"/>
                          </a:lnTo>
                          <a:lnTo>
                            <a:pt x="129744" y="670802"/>
                          </a:lnTo>
                          <a:lnTo>
                            <a:pt x="129744" y="670802"/>
                          </a:lnTo>
                          <a:lnTo>
                            <a:pt x="129745" y="670802"/>
                          </a:lnTo>
                          <a:lnTo>
                            <a:pt x="317457" y="604550"/>
                          </a:lnTo>
                          <a:lnTo>
                            <a:pt x="289852" y="676323"/>
                          </a:lnTo>
                          <a:lnTo>
                            <a:pt x="289853" y="676323"/>
                          </a:lnTo>
                          <a:lnTo>
                            <a:pt x="317458" y="604551"/>
                          </a:lnTo>
                          <a:lnTo>
                            <a:pt x="317457" y="604550"/>
                          </a:lnTo>
                          <a:lnTo>
                            <a:pt x="317456" y="604548"/>
                          </a:lnTo>
                          <a:lnTo>
                            <a:pt x="220840" y="455483"/>
                          </a:lnTo>
                          <a:lnTo>
                            <a:pt x="220840" y="455483"/>
                          </a:lnTo>
                          <a:lnTo>
                            <a:pt x="201517" y="411315"/>
                          </a:lnTo>
                          <a:lnTo>
                            <a:pt x="276049" y="414075"/>
                          </a:lnTo>
                          <a:lnTo>
                            <a:pt x="276049" y="414075"/>
                          </a:lnTo>
                          <a:lnTo>
                            <a:pt x="276049" y="414074"/>
                          </a:lnTo>
                          <a:lnTo>
                            <a:pt x="276049" y="414073"/>
                          </a:lnTo>
                          <a:lnTo>
                            <a:pt x="248445" y="361626"/>
                          </a:lnTo>
                          <a:lnTo>
                            <a:pt x="248445" y="361626"/>
                          </a:lnTo>
                          <a:lnTo>
                            <a:pt x="248445" y="361625"/>
                          </a:lnTo>
                          <a:lnTo>
                            <a:pt x="248445" y="361625"/>
                          </a:lnTo>
                          <a:lnTo>
                            <a:pt x="251205" y="342303"/>
                          </a:lnTo>
                          <a:lnTo>
                            <a:pt x="204277" y="242925"/>
                          </a:lnTo>
                          <a:lnTo>
                            <a:pt x="336779" y="251207"/>
                          </a:lnTo>
                          <a:lnTo>
                            <a:pt x="336779" y="251206"/>
                          </a:lnTo>
                          <a:lnTo>
                            <a:pt x="204277" y="242925"/>
                          </a:lnTo>
                          <a:close/>
                          <a:moveTo>
                            <a:pt x="215318" y="52449"/>
                          </a:moveTo>
                          <a:lnTo>
                            <a:pt x="242923" y="121461"/>
                          </a:lnTo>
                          <a:lnTo>
                            <a:pt x="207037" y="107659"/>
                          </a:lnTo>
                          <a:close/>
                          <a:moveTo>
                            <a:pt x="369907" y="0"/>
                          </a:moveTo>
                          <a:lnTo>
                            <a:pt x="483088" y="30365"/>
                          </a:lnTo>
                          <a:lnTo>
                            <a:pt x="483087" y="30366"/>
                          </a:lnTo>
                          <a:lnTo>
                            <a:pt x="494129" y="66251"/>
                          </a:lnTo>
                          <a:lnTo>
                            <a:pt x="414076" y="118700"/>
                          </a:lnTo>
                          <a:lnTo>
                            <a:pt x="414075" y="118701"/>
                          </a:lnTo>
                          <a:lnTo>
                            <a:pt x="414076" y="118701"/>
                          </a:lnTo>
                          <a:lnTo>
                            <a:pt x="494129" y="66252"/>
                          </a:lnTo>
                          <a:lnTo>
                            <a:pt x="494129" y="124222"/>
                          </a:lnTo>
                          <a:lnTo>
                            <a:pt x="499650" y="218079"/>
                          </a:lnTo>
                          <a:lnTo>
                            <a:pt x="480327" y="245684"/>
                          </a:lnTo>
                          <a:lnTo>
                            <a:pt x="480327" y="245684"/>
                          </a:lnTo>
                          <a:lnTo>
                            <a:pt x="480327" y="245684"/>
                          </a:lnTo>
                          <a:lnTo>
                            <a:pt x="480327" y="245684"/>
                          </a:lnTo>
                          <a:lnTo>
                            <a:pt x="480327" y="245684"/>
                          </a:lnTo>
                          <a:lnTo>
                            <a:pt x="452722" y="361625"/>
                          </a:lnTo>
                          <a:lnTo>
                            <a:pt x="367147" y="325739"/>
                          </a:lnTo>
                          <a:lnTo>
                            <a:pt x="367146" y="325739"/>
                          </a:lnTo>
                          <a:lnTo>
                            <a:pt x="367146" y="325739"/>
                          </a:lnTo>
                          <a:lnTo>
                            <a:pt x="367146" y="325738"/>
                          </a:lnTo>
                          <a:lnTo>
                            <a:pt x="336781" y="251205"/>
                          </a:lnTo>
                          <a:lnTo>
                            <a:pt x="409541" y="248407"/>
                          </a:lnTo>
                          <a:lnTo>
                            <a:pt x="336781" y="251205"/>
                          </a:lnTo>
                          <a:lnTo>
                            <a:pt x="414075" y="118701"/>
                          </a:lnTo>
                          <a:lnTo>
                            <a:pt x="414075" y="118701"/>
                          </a:lnTo>
                          <a:close/>
                          <a:moveTo>
                            <a:pt x="369905" y="0"/>
                          </a:moveTo>
                          <a:lnTo>
                            <a:pt x="369905" y="0"/>
                          </a:lnTo>
                          <a:lnTo>
                            <a:pt x="369907" y="0"/>
                          </a:lnTo>
                          <a:lnTo>
                            <a:pt x="369906" y="1"/>
                          </a:lnTo>
                          <a:lnTo>
                            <a:pt x="414073" y="118701"/>
                          </a:lnTo>
                          <a:lnTo>
                            <a:pt x="242924" y="121461"/>
                          </a:lnTo>
                          <a:lnTo>
                            <a:pt x="242923" y="121461"/>
                          </a:lnTo>
                          <a:lnTo>
                            <a:pt x="242923" y="121460"/>
                          </a:lnTo>
                          <a:lnTo>
                            <a:pt x="215319" y="52449"/>
                          </a:lnTo>
                          <a:lnTo>
                            <a:pt x="369904" y="1"/>
                          </a:lnTo>
                          <a:close/>
                        </a:path>
                      </a:pathLst>
                    </a:custGeom>
                    <a:solidFill>
                      <a:srgbClr val="CACE17"/>
                    </a:solidFill>
                    <a:ln w="8020" cap="flat">
                      <a:noFill/>
                      <a:prstDash val="solid"/>
                      <a:miter/>
                    </a:ln>
                    <a:effectLst>
                      <a:outerShdw blurRad="76200" dir="18900000" sy="23000" kx="-1200000" algn="bl" rotWithShape="0">
                        <a:prstClr val="black">
                          <a:alpha val="20000"/>
                        </a:prstClr>
                      </a:outerShdw>
                    </a:effectLst>
                  </p:spPr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2400" kern="0">
                        <a:solidFill>
                          <a:srgbClr val="988984"/>
                        </a:solidFill>
                        <a:latin typeface="Calibri" panose="020F0502020204030204"/>
                        <a:ea typeface="+mj-ea"/>
                        <a:sym typeface="Helvetica"/>
                      </a:endParaRPr>
                    </a:p>
                  </p:txBody>
                </p:sp>
                <p:grpSp>
                  <p:nvGrpSpPr>
                    <p:cNvPr id="18" name="Group 3645"/>
                    <p:cNvGrpSpPr/>
                    <p:nvPr/>
                  </p:nvGrpSpPr>
                  <p:grpSpPr>
                    <a:xfrm>
                      <a:off x="7144564" y="2820994"/>
                      <a:ext cx="730875" cy="2291630"/>
                      <a:chOff x="9228104" y="3451225"/>
                      <a:chExt cx="759188" cy="2380403"/>
                    </a:xfrm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p:grpSpPr>
                  <p:sp>
                    <p:nvSpPr>
                      <p:cNvPr id="19" name="Freeform: Shape 3646"/>
                      <p:cNvSpPr/>
                      <p:nvPr/>
                    </p:nvSpPr>
                    <p:spPr>
                      <a:xfrm>
                        <a:off x="9914701" y="4016836"/>
                        <a:ext cx="72591" cy="317589"/>
                      </a:xfrm>
                      <a:custGeom>
                        <a:avLst/>
                        <a:gdLst>
                          <a:gd name="connsiteX0" fmla="*/ 0 w 192956"/>
                          <a:gd name="connsiteY0" fmla="*/ 0 h 844185"/>
                          <a:gd name="connsiteX1" fmla="*/ 56279 w 192956"/>
                          <a:gd name="connsiteY1" fmla="*/ 659268 h 844185"/>
                          <a:gd name="connsiteX2" fmla="*/ 192957 w 192956"/>
                          <a:gd name="connsiteY2" fmla="*/ 844185 h 844185"/>
                          <a:gd name="connsiteX3" fmla="*/ 0 w 192956"/>
                          <a:gd name="connsiteY3" fmla="*/ 0 h 84418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92956" h="844185">
                            <a:moveTo>
                              <a:pt x="0" y="0"/>
                            </a:moveTo>
                            <a:lnTo>
                              <a:pt x="56279" y="659268"/>
                            </a:lnTo>
                            <a:lnTo>
                              <a:pt x="192957" y="844185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ACE17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20" name="Freeform: Shape 3647"/>
                      <p:cNvSpPr/>
                      <p:nvPr/>
                    </p:nvSpPr>
                    <p:spPr>
                      <a:xfrm>
                        <a:off x="9343041" y="4301153"/>
                        <a:ext cx="75616" cy="48394"/>
                      </a:xfrm>
                      <a:custGeom>
                        <a:avLst/>
                        <a:gdLst>
                          <a:gd name="connsiteX0" fmla="*/ 0 w 200996"/>
                          <a:gd name="connsiteY0" fmla="*/ 0 h 128637"/>
                          <a:gd name="connsiteX1" fmla="*/ 136678 w 200996"/>
                          <a:gd name="connsiteY1" fmla="*/ 128638 h 128637"/>
                          <a:gd name="connsiteX2" fmla="*/ 200996 w 200996"/>
                          <a:gd name="connsiteY2" fmla="*/ 32159 h 128637"/>
                          <a:gd name="connsiteX3" fmla="*/ 0 w 200996"/>
                          <a:gd name="connsiteY3" fmla="*/ 0 h 1286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00996" h="128637">
                            <a:moveTo>
                              <a:pt x="0" y="0"/>
                            </a:moveTo>
                            <a:lnTo>
                              <a:pt x="136678" y="128638"/>
                            </a:lnTo>
                            <a:lnTo>
                              <a:pt x="200996" y="32159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43B045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21" name="Freeform: Shape 3648"/>
                      <p:cNvSpPr/>
                      <p:nvPr/>
                    </p:nvSpPr>
                    <p:spPr>
                      <a:xfrm>
                        <a:off x="9312794" y="4391892"/>
                        <a:ext cx="69567" cy="45369"/>
                      </a:xfrm>
                      <a:custGeom>
                        <a:avLst/>
                        <a:gdLst>
                          <a:gd name="connsiteX0" fmla="*/ 0 w 184916"/>
                          <a:gd name="connsiteY0" fmla="*/ 0 h 120597"/>
                          <a:gd name="connsiteX1" fmla="*/ 152757 w 184916"/>
                          <a:gd name="connsiteY1" fmla="*/ 120598 h 120597"/>
                          <a:gd name="connsiteX2" fmla="*/ 184917 w 184916"/>
                          <a:gd name="connsiteY2" fmla="*/ 56279 h 120597"/>
                          <a:gd name="connsiteX3" fmla="*/ 0 w 184916"/>
                          <a:gd name="connsiteY3" fmla="*/ 0 h 12059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84916" h="120597">
                            <a:moveTo>
                              <a:pt x="0" y="0"/>
                            </a:moveTo>
                            <a:lnTo>
                              <a:pt x="152757" y="120598"/>
                            </a:lnTo>
                            <a:lnTo>
                              <a:pt x="184917" y="56279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A2D646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22" name="Freeform: Shape 3649"/>
                      <p:cNvSpPr/>
                      <p:nvPr/>
                    </p:nvSpPr>
                    <p:spPr>
                      <a:xfrm>
                        <a:off x="9324893" y="5689469"/>
                        <a:ext cx="9074" cy="99813"/>
                      </a:xfrm>
                      <a:custGeom>
                        <a:avLst/>
                        <a:gdLst>
                          <a:gd name="connsiteX0" fmla="*/ 0 w 24119"/>
                          <a:gd name="connsiteY0" fmla="*/ 265315 h 265315"/>
                          <a:gd name="connsiteX1" fmla="*/ 24120 w 24119"/>
                          <a:gd name="connsiteY1" fmla="*/ 88438 h 265315"/>
                          <a:gd name="connsiteX2" fmla="*/ 24120 w 24119"/>
                          <a:gd name="connsiteY2" fmla="*/ 0 h 265315"/>
                          <a:gd name="connsiteX3" fmla="*/ 0 w 24119"/>
                          <a:gd name="connsiteY3" fmla="*/ 265315 h 26531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4119" h="265315">
                            <a:moveTo>
                              <a:pt x="0" y="265315"/>
                            </a:moveTo>
                            <a:lnTo>
                              <a:pt x="24120" y="88438"/>
                            </a:lnTo>
                            <a:lnTo>
                              <a:pt x="24120" y="0"/>
                            </a:lnTo>
                            <a:lnTo>
                              <a:pt x="0" y="265315"/>
                            </a:lnTo>
                            <a:close/>
                          </a:path>
                        </a:pathLst>
                      </a:custGeom>
                      <a:solidFill>
                        <a:srgbClr val="E6A04B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23" name="Freeform: Shape 3650"/>
                      <p:cNvSpPr/>
                      <p:nvPr/>
                    </p:nvSpPr>
                    <p:spPr>
                      <a:xfrm>
                        <a:off x="9228104" y="4343498"/>
                        <a:ext cx="21173" cy="45369"/>
                      </a:xfrm>
                      <a:custGeom>
                        <a:avLst/>
                        <a:gdLst>
                          <a:gd name="connsiteX0" fmla="*/ 16080 w 56279"/>
                          <a:gd name="connsiteY0" fmla="*/ 0 h 120597"/>
                          <a:gd name="connsiteX1" fmla="*/ 0 w 56279"/>
                          <a:gd name="connsiteY1" fmla="*/ 120598 h 120597"/>
                          <a:gd name="connsiteX2" fmla="*/ 56279 w 56279"/>
                          <a:gd name="connsiteY2" fmla="*/ 32159 h 120597"/>
                          <a:gd name="connsiteX3" fmla="*/ 16080 w 56279"/>
                          <a:gd name="connsiteY3" fmla="*/ 0 h 12059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56279" h="120597">
                            <a:moveTo>
                              <a:pt x="16080" y="0"/>
                            </a:moveTo>
                            <a:lnTo>
                              <a:pt x="0" y="120598"/>
                            </a:lnTo>
                            <a:lnTo>
                              <a:pt x="56279" y="32159"/>
                            </a:lnTo>
                            <a:lnTo>
                              <a:pt x="16080" y="0"/>
                            </a:lnTo>
                            <a:close/>
                          </a:path>
                        </a:pathLst>
                      </a:custGeom>
                      <a:solidFill>
                        <a:srgbClr val="ECF22E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24" name="Freeform: Shape 3651"/>
                      <p:cNvSpPr/>
                      <p:nvPr/>
                    </p:nvSpPr>
                    <p:spPr>
                      <a:xfrm>
                        <a:off x="9246252" y="4446336"/>
                        <a:ext cx="42345" cy="226849"/>
                      </a:xfrm>
                      <a:custGeom>
                        <a:avLst/>
                        <a:gdLst>
                          <a:gd name="connsiteX0" fmla="*/ 48239 w 112558"/>
                          <a:gd name="connsiteY0" fmla="*/ 184917 h 602989"/>
                          <a:gd name="connsiteX1" fmla="*/ 0 w 112558"/>
                          <a:gd name="connsiteY1" fmla="*/ 0 h 602989"/>
                          <a:gd name="connsiteX2" fmla="*/ 112558 w 112558"/>
                          <a:gd name="connsiteY2" fmla="*/ 602989 h 602989"/>
                          <a:gd name="connsiteX3" fmla="*/ 48239 w 112558"/>
                          <a:gd name="connsiteY3" fmla="*/ 184917 h 60298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2558" h="602989">
                            <a:moveTo>
                              <a:pt x="48239" y="184917"/>
                            </a:moveTo>
                            <a:lnTo>
                              <a:pt x="0" y="0"/>
                            </a:lnTo>
                            <a:lnTo>
                              <a:pt x="112558" y="602989"/>
                            </a:lnTo>
                            <a:lnTo>
                              <a:pt x="48239" y="184917"/>
                            </a:lnTo>
                            <a:close/>
                          </a:path>
                        </a:pathLst>
                      </a:custGeom>
                      <a:solidFill>
                        <a:srgbClr val="497C91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25" name="Freeform: Shape 3652"/>
                      <p:cNvSpPr/>
                      <p:nvPr/>
                    </p:nvSpPr>
                    <p:spPr>
                      <a:xfrm>
                        <a:off x="9866306" y="4334424"/>
                        <a:ext cx="120986" cy="163331"/>
                      </a:xfrm>
                      <a:custGeom>
                        <a:avLst/>
                        <a:gdLst>
                          <a:gd name="connsiteX0" fmla="*/ 0 w 321594"/>
                          <a:gd name="connsiteY0" fmla="*/ 168837 h 434152"/>
                          <a:gd name="connsiteX1" fmla="*/ 273355 w 321594"/>
                          <a:gd name="connsiteY1" fmla="*/ 434152 h 434152"/>
                          <a:gd name="connsiteX2" fmla="*/ 321594 w 321594"/>
                          <a:gd name="connsiteY2" fmla="*/ 0 h 434152"/>
                          <a:gd name="connsiteX3" fmla="*/ 0 w 321594"/>
                          <a:gd name="connsiteY3" fmla="*/ 168837 h 43415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21594" h="434152">
                            <a:moveTo>
                              <a:pt x="0" y="168837"/>
                            </a:moveTo>
                            <a:lnTo>
                              <a:pt x="273355" y="434152"/>
                            </a:lnTo>
                            <a:lnTo>
                              <a:pt x="321594" y="0"/>
                            </a:lnTo>
                            <a:lnTo>
                              <a:pt x="0" y="168837"/>
                            </a:lnTo>
                            <a:close/>
                          </a:path>
                        </a:pathLst>
                      </a:custGeom>
                      <a:solidFill>
                        <a:srgbClr val="8DCB46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26" name="Freeform: Shape 3653"/>
                      <p:cNvSpPr/>
                      <p:nvPr/>
                    </p:nvSpPr>
                    <p:spPr>
                      <a:xfrm>
                        <a:off x="9336992" y="5622927"/>
                        <a:ext cx="42345" cy="60493"/>
                      </a:xfrm>
                      <a:custGeom>
                        <a:avLst/>
                        <a:gdLst>
                          <a:gd name="connsiteX0" fmla="*/ 64319 w 112558"/>
                          <a:gd name="connsiteY0" fmla="*/ 0 h 160797"/>
                          <a:gd name="connsiteX1" fmla="*/ 0 w 112558"/>
                          <a:gd name="connsiteY1" fmla="*/ 104518 h 160797"/>
                          <a:gd name="connsiteX2" fmla="*/ 112558 w 112558"/>
                          <a:gd name="connsiteY2" fmla="*/ 160797 h 160797"/>
                          <a:gd name="connsiteX3" fmla="*/ 64319 w 112558"/>
                          <a:gd name="connsiteY3" fmla="*/ 0 h 16079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2558" h="160797">
                            <a:moveTo>
                              <a:pt x="64319" y="0"/>
                            </a:moveTo>
                            <a:lnTo>
                              <a:pt x="0" y="104518"/>
                            </a:lnTo>
                            <a:lnTo>
                              <a:pt x="112558" y="160797"/>
                            </a:lnTo>
                            <a:lnTo>
                              <a:pt x="64319" y="0"/>
                            </a:lnTo>
                            <a:close/>
                          </a:path>
                        </a:pathLst>
                      </a:custGeom>
                      <a:solidFill>
                        <a:srgbClr val="F99E1A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27" name="Freeform: Shape 3654"/>
                      <p:cNvSpPr/>
                      <p:nvPr/>
                    </p:nvSpPr>
                    <p:spPr>
                      <a:xfrm>
                        <a:off x="9234153" y="4222512"/>
                        <a:ext cx="60493" cy="120986"/>
                      </a:xfrm>
                      <a:custGeom>
                        <a:avLst/>
                        <a:gdLst>
                          <a:gd name="connsiteX0" fmla="*/ 72359 w 160797"/>
                          <a:gd name="connsiteY0" fmla="*/ 0 h 321594"/>
                          <a:gd name="connsiteX1" fmla="*/ 0 w 160797"/>
                          <a:gd name="connsiteY1" fmla="*/ 321594 h 321594"/>
                          <a:gd name="connsiteX2" fmla="*/ 160797 w 160797"/>
                          <a:gd name="connsiteY2" fmla="*/ 96478 h 321594"/>
                          <a:gd name="connsiteX3" fmla="*/ 72359 w 160797"/>
                          <a:gd name="connsiteY3" fmla="*/ 0 h 32159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60797" h="321594">
                            <a:moveTo>
                              <a:pt x="72359" y="0"/>
                            </a:moveTo>
                            <a:lnTo>
                              <a:pt x="0" y="321594"/>
                            </a:lnTo>
                            <a:lnTo>
                              <a:pt x="160797" y="96478"/>
                            </a:lnTo>
                            <a:lnTo>
                              <a:pt x="72359" y="0"/>
                            </a:lnTo>
                            <a:close/>
                          </a:path>
                        </a:pathLst>
                      </a:custGeom>
                      <a:solidFill>
                        <a:srgbClr val="C7C322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28" name="Freeform: Shape 3655"/>
                      <p:cNvSpPr/>
                      <p:nvPr/>
                    </p:nvSpPr>
                    <p:spPr>
                      <a:xfrm>
                        <a:off x="9234153" y="4316276"/>
                        <a:ext cx="66542" cy="39320"/>
                      </a:xfrm>
                      <a:custGeom>
                        <a:avLst/>
                        <a:gdLst>
                          <a:gd name="connsiteX0" fmla="*/ 0 w 176876"/>
                          <a:gd name="connsiteY0" fmla="*/ 72359 h 104518"/>
                          <a:gd name="connsiteX1" fmla="*/ 40199 w 176876"/>
                          <a:gd name="connsiteY1" fmla="*/ 104518 h 104518"/>
                          <a:gd name="connsiteX2" fmla="*/ 176877 w 176876"/>
                          <a:gd name="connsiteY2" fmla="*/ 0 h 104518"/>
                          <a:gd name="connsiteX3" fmla="*/ 0 w 176876"/>
                          <a:gd name="connsiteY3" fmla="*/ 72359 h 10451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76876" h="104518">
                            <a:moveTo>
                              <a:pt x="0" y="72359"/>
                            </a:moveTo>
                            <a:lnTo>
                              <a:pt x="40199" y="104518"/>
                            </a:lnTo>
                            <a:lnTo>
                              <a:pt x="176877" y="0"/>
                            </a:lnTo>
                            <a:lnTo>
                              <a:pt x="0" y="72359"/>
                            </a:lnTo>
                            <a:close/>
                          </a:path>
                        </a:pathLst>
                      </a:custGeom>
                      <a:solidFill>
                        <a:srgbClr val="C2BC26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29" name="Freeform: Shape 3656"/>
                      <p:cNvSpPr/>
                      <p:nvPr/>
                    </p:nvSpPr>
                    <p:spPr>
                      <a:xfrm>
                        <a:off x="9234153" y="4258808"/>
                        <a:ext cx="66542" cy="84690"/>
                      </a:xfrm>
                      <a:custGeom>
                        <a:avLst/>
                        <a:gdLst>
                          <a:gd name="connsiteX0" fmla="*/ 160797 w 176876"/>
                          <a:gd name="connsiteY0" fmla="*/ 0 h 225116"/>
                          <a:gd name="connsiteX1" fmla="*/ 0 w 176876"/>
                          <a:gd name="connsiteY1" fmla="*/ 225116 h 225116"/>
                          <a:gd name="connsiteX2" fmla="*/ 176877 w 176876"/>
                          <a:gd name="connsiteY2" fmla="*/ 152757 h 225116"/>
                          <a:gd name="connsiteX3" fmla="*/ 160797 w 176876"/>
                          <a:gd name="connsiteY3" fmla="*/ 0 h 22511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76876" h="225116">
                            <a:moveTo>
                              <a:pt x="160797" y="0"/>
                            </a:moveTo>
                            <a:lnTo>
                              <a:pt x="0" y="225116"/>
                            </a:lnTo>
                            <a:lnTo>
                              <a:pt x="176877" y="152757"/>
                            </a:lnTo>
                            <a:lnTo>
                              <a:pt x="160797" y="0"/>
                            </a:lnTo>
                            <a:close/>
                          </a:path>
                        </a:pathLst>
                      </a:custGeom>
                      <a:solidFill>
                        <a:srgbClr val="C1C123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30" name="Freeform: Shape 3657"/>
                      <p:cNvSpPr/>
                      <p:nvPr/>
                    </p:nvSpPr>
                    <p:spPr>
                      <a:xfrm>
                        <a:off x="9228104" y="4388868"/>
                        <a:ext cx="84690" cy="57468"/>
                      </a:xfrm>
                      <a:custGeom>
                        <a:avLst/>
                        <a:gdLst>
                          <a:gd name="connsiteX0" fmla="*/ 0 w 225116"/>
                          <a:gd name="connsiteY0" fmla="*/ 0 h 152757"/>
                          <a:gd name="connsiteX1" fmla="*/ 48239 w 225116"/>
                          <a:gd name="connsiteY1" fmla="*/ 152757 h 152757"/>
                          <a:gd name="connsiteX2" fmla="*/ 225116 w 225116"/>
                          <a:gd name="connsiteY2" fmla="*/ 8040 h 152757"/>
                          <a:gd name="connsiteX3" fmla="*/ 0 w 225116"/>
                          <a:gd name="connsiteY3" fmla="*/ 0 h 15275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25116" h="152757">
                            <a:moveTo>
                              <a:pt x="0" y="0"/>
                            </a:moveTo>
                            <a:lnTo>
                              <a:pt x="48239" y="152757"/>
                            </a:lnTo>
                            <a:lnTo>
                              <a:pt x="225116" y="804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3D068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31" name="Freeform: Shape 3658"/>
                      <p:cNvSpPr/>
                      <p:nvPr/>
                    </p:nvSpPr>
                    <p:spPr>
                      <a:xfrm>
                        <a:off x="9228104" y="4355597"/>
                        <a:ext cx="84690" cy="36296"/>
                      </a:xfrm>
                      <a:custGeom>
                        <a:avLst/>
                        <a:gdLst>
                          <a:gd name="connsiteX0" fmla="*/ 56279 w 225116"/>
                          <a:gd name="connsiteY0" fmla="*/ 0 h 96478"/>
                          <a:gd name="connsiteX1" fmla="*/ 0 w 225116"/>
                          <a:gd name="connsiteY1" fmla="*/ 88438 h 96478"/>
                          <a:gd name="connsiteX2" fmla="*/ 225116 w 225116"/>
                          <a:gd name="connsiteY2" fmla="*/ 96478 h 96478"/>
                          <a:gd name="connsiteX3" fmla="*/ 56279 w 225116"/>
                          <a:gd name="connsiteY3" fmla="*/ 0 h 9647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25116" h="96478">
                            <a:moveTo>
                              <a:pt x="56279" y="0"/>
                            </a:moveTo>
                            <a:lnTo>
                              <a:pt x="0" y="88438"/>
                            </a:lnTo>
                            <a:lnTo>
                              <a:pt x="225116" y="96478"/>
                            </a:lnTo>
                            <a:lnTo>
                              <a:pt x="56279" y="0"/>
                            </a:lnTo>
                            <a:close/>
                          </a:path>
                        </a:pathLst>
                      </a:custGeom>
                      <a:solidFill>
                        <a:srgbClr val="ECEE11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32" name="Freeform: Shape 3659"/>
                      <p:cNvSpPr/>
                      <p:nvPr/>
                    </p:nvSpPr>
                    <p:spPr>
                      <a:xfrm>
                        <a:off x="9863281" y="4264857"/>
                        <a:ext cx="124011" cy="69567"/>
                      </a:xfrm>
                      <a:custGeom>
                        <a:avLst/>
                        <a:gdLst>
                          <a:gd name="connsiteX0" fmla="*/ 192957 w 329634"/>
                          <a:gd name="connsiteY0" fmla="*/ 0 h 184916"/>
                          <a:gd name="connsiteX1" fmla="*/ 0 w 329634"/>
                          <a:gd name="connsiteY1" fmla="*/ 96478 h 184916"/>
                          <a:gd name="connsiteX2" fmla="*/ 329634 w 329634"/>
                          <a:gd name="connsiteY2" fmla="*/ 184917 h 184916"/>
                          <a:gd name="connsiteX3" fmla="*/ 192957 w 329634"/>
                          <a:gd name="connsiteY3" fmla="*/ 0 h 18491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29634" h="184916">
                            <a:moveTo>
                              <a:pt x="192957" y="0"/>
                            </a:moveTo>
                            <a:lnTo>
                              <a:pt x="0" y="96478"/>
                            </a:lnTo>
                            <a:lnTo>
                              <a:pt x="329634" y="184917"/>
                            </a:lnTo>
                            <a:lnTo>
                              <a:pt x="192957" y="0"/>
                            </a:lnTo>
                            <a:close/>
                          </a:path>
                        </a:pathLst>
                      </a:custGeom>
                      <a:solidFill>
                        <a:srgbClr val="BBAF37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33" name="Freeform: Shape 3660"/>
                      <p:cNvSpPr/>
                      <p:nvPr/>
                    </p:nvSpPr>
                    <p:spPr>
                      <a:xfrm>
                        <a:off x="9249277" y="4316276"/>
                        <a:ext cx="63518" cy="75616"/>
                      </a:xfrm>
                      <a:custGeom>
                        <a:avLst/>
                        <a:gdLst>
                          <a:gd name="connsiteX0" fmla="*/ 136678 w 168837"/>
                          <a:gd name="connsiteY0" fmla="*/ 0 h 200996"/>
                          <a:gd name="connsiteX1" fmla="*/ 0 w 168837"/>
                          <a:gd name="connsiteY1" fmla="*/ 104518 h 200996"/>
                          <a:gd name="connsiteX2" fmla="*/ 168837 w 168837"/>
                          <a:gd name="connsiteY2" fmla="*/ 200996 h 200996"/>
                          <a:gd name="connsiteX3" fmla="*/ 136678 w 168837"/>
                          <a:gd name="connsiteY3" fmla="*/ 0 h 20099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68837" h="200996">
                            <a:moveTo>
                              <a:pt x="136678" y="0"/>
                            </a:moveTo>
                            <a:lnTo>
                              <a:pt x="0" y="104518"/>
                            </a:lnTo>
                            <a:lnTo>
                              <a:pt x="168837" y="200996"/>
                            </a:lnTo>
                            <a:lnTo>
                              <a:pt x="136678" y="0"/>
                            </a:lnTo>
                            <a:close/>
                          </a:path>
                        </a:pathLst>
                      </a:custGeom>
                      <a:solidFill>
                        <a:srgbClr val="AED928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34" name="Freeform: Shape 3661"/>
                      <p:cNvSpPr/>
                      <p:nvPr/>
                    </p:nvSpPr>
                    <p:spPr>
                      <a:xfrm>
                        <a:off x="9863281" y="4301153"/>
                        <a:ext cx="124011" cy="96789"/>
                      </a:xfrm>
                      <a:custGeom>
                        <a:avLst/>
                        <a:gdLst>
                          <a:gd name="connsiteX0" fmla="*/ 0 w 329634"/>
                          <a:gd name="connsiteY0" fmla="*/ 0 h 257275"/>
                          <a:gd name="connsiteX1" fmla="*/ 8040 w 329634"/>
                          <a:gd name="connsiteY1" fmla="*/ 257276 h 257275"/>
                          <a:gd name="connsiteX2" fmla="*/ 329634 w 329634"/>
                          <a:gd name="connsiteY2" fmla="*/ 88438 h 257275"/>
                          <a:gd name="connsiteX3" fmla="*/ 0 w 329634"/>
                          <a:gd name="connsiteY3" fmla="*/ 0 h 25727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29634" h="257275">
                            <a:moveTo>
                              <a:pt x="0" y="0"/>
                            </a:moveTo>
                            <a:lnTo>
                              <a:pt x="8040" y="257276"/>
                            </a:lnTo>
                            <a:lnTo>
                              <a:pt x="329634" y="88438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ED227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35" name="Freeform: Shape 3662"/>
                      <p:cNvSpPr/>
                      <p:nvPr/>
                    </p:nvSpPr>
                    <p:spPr>
                      <a:xfrm>
                        <a:off x="9860257" y="4488682"/>
                        <a:ext cx="108887" cy="51419"/>
                      </a:xfrm>
                      <a:custGeom>
                        <a:avLst/>
                        <a:gdLst>
                          <a:gd name="connsiteX0" fmla="*/ 0 w 289434"/>
                          <a:gd name="connsiteY0" fmla="*/ 0 h 136677"/>
                          <a:gd name="connsiteX1" fmla="*/ 112558 w 289434"/>
                          <a:gd name="connsiteY1" fmla="*/ 136678 h 136677"/>
                          <a:gd name="connsiteX2" fmla="*/ 289435 w 289434"/>
                          <a:gd name="connsiteY2" fmla="*/ 24120 h 136677"/>
                          <a:gd name="connsiteX3" fmla="*/ 0 w 289434"/>
                          <a:gd name="connsiteY3" fmla="*/ 0 h 136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89434" h="136677">
                            <a:moveTo>
                              <a:pt x="0" y="0"/>
                            </a:moveTo>
                            <a:lnTo>
                              <a:pt x="112558" y="136678"/>
                            </a:lnTo>
                            <a:lnTo>
                              <a:pt x="289435" y="2412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359661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36" name="Freeform: Shape 3663"/>
                      <p:cNvSpPr/>
                      <p:nvPr/>
                    </p:nvSpPr>
                    <p:spPr>
                      <a:xfrm>
                        <a:off x="9333967" y="5662247"/>
                        <a:ext cx="45369" cy="27222"/>
                      </a:xfrm>
                      <a:custGeom>
                        <a:avLst/>
                        <a:gdLst>
                          <a:gd name="connsiteX0" fmla="*/ 8040 w 120597"/>
                          <a:gd name="connsiteY0" fmla="*/ 0 h 72358"/>
                          <a:gd name="connsiteX1" fmla="*/ 0 w 120597"/>
                          <a:gd name="connsiteY1" fmla="*/ 72359 h 72358"/>
                          <a:gd name="connsiteX2" fmla="*/ 120598 w 120597"/>
                          <a:gd name="connsiteY2" fmla="*/ 56279 h 72358"/>
                          <a:gd name="connsiteX3" fmla="*/ 8040 w 120597"/>
                          <a:gd name="connsiteY3" fmla="*/ 0 h 7235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20597" h="72358">
                            <a:moveTo>
                              <a:pt x="8040" y="0"/>
                            </a:moveTo>
                            <a:lnTo>
                              <a:pt x="0" y="72359"/>
                            </a:lnTo>
                            <a:lnTo>
                              <a:pt x="120598" y="56279"/>
                            </a:lnTo>
                            <a:lnTo>
                              <a:pt x="8040" y="0"/>
                            </a:lnTo>
                            <a:close/>
                          </a:path>
                        </a:pathLst>
                      </a:custGeom>
                      <a:solidFill>
                        <a:srgbClr val="F9991E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37" name="Freeform: Shape 3664"/>
                      <p:cNvSpPr/>
                      <p:nvPr/>
                    </p:nvSpPr>
                    <p:spPr>
                      <a:xfrm>
                        <a:off x="9288597" y="4673185"/>
                        <a:ext cx="54444" cy="87715"/>
                      </a:xfrm>
                      <a:custGeom>
                        <a:avLst/>
                        <a:gdLst>
                          <a:gd name="connsiteX0" fmla="*/ 0 w 144717"/>
                          <a:gd name="connsiteY0" fmla="*/ 0 h 233155"/>
                          <a:gd name="connsiteX1" fmla="*/ 56279 w 144717"/>
                          <a:gd name="connsiteY1" fmla="*/ 233156 h 233155"/>
                          <a:gd name="connsiteX2" fmla="*/ 144717 w 144717"/>
                          <a:gd name="connsiteY2" fmla="*/ 128638 h 233155"/>
                          <a:gd name="connsiteX3" fmla="*/ 0 w 144717"/>
                          <a:gd name="connsiteY3" fmla="*/ 0 h 23315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44717" h="233155">
                            <a:moveTo>
                              <a:pt x="0" y="0"/>
                            </a:moveTo>
                            <a:lnTo>
                              <a:pt x="56279" y="233156"/>
                            </a:lnTo>
                            <a:lnTo>
                              <a:pt x="144717" y="128638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27AFBB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38" name="Freeform: Shape 3665"/>
                      <p:cNvSpPr/>
                      <p:nvPr/>
                    </p:nvSpPr>
                    <p:spPr>
                      <a:xfrm>
                        <a:off x="9264400" y="4467509"/>
                        <a:ext cx="69567" cy="57468"/>
                      </a:xfrm>
                      <a:custGeom>
                        <a:avLst/>
                        <a:gdLst>
                          <a:gd name="connsiteX0" fmla="*/ 160797 w 184916"/>
                          <a:gd name="connsiteY0" fmla="*/ 0 h 152757"/>
                          <a:gd name="connsiteX1" fmla="*/ 0 w 184916"/>
                          <a:gd name="connsiteY1" fmla="*/ 128638 h 152757"/>
                          <a:gd name="connsiteX2" fmla="*/ 184917 w 184916"/>
                          <a:gd name="connsiteY2" fmla="*/ 152757 h 152757"/>
                          <a:gd name="connsiteX3" fmla="*/ 160797 w 184916"/>
                          <a:gd name="connsiteY3" fmla="*/ 0 h 15275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84916" h="152757">
                            <a:moveTo>
                              <a:pt x="160797" y="0"/>
                            </a:moveTo>
                            <a:lnTo>
                              <a:pt x="0" y="128638"/>
                            </a:lnTo>
                            <a:lnTo>
                              <a:pt x="184917" y="152757"/>
                            </a:lnTo>
                            <a:lnTo>
                              <a:pt x="160797" y="0"/>
                            </a:lnTo>
                            <a:close/>
                          </a:path>
                        </a:pathLst>
                      </a:custGeom>
                      <a:solidFill>
                        <a:srgbClr val="7ACF7A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39" name="Freeform: Shape 3666"/>
                      <p:cNvSpPr/>
                      <p:nvPr/>
                    </p:nvSpPr>
                    <p:spPr>
                      <a:xfrm>
                        <a:off x="9246252" y="4446336"/>
                        <a:ext cx="78641" cy="69567"/>
                      </a:xfrm>
                      <a:custGeom>
                        <a:avLst/>
                        <a:gdLst>
                          <a:gd name="connsiteX0" fmla="*/ 0 w 209036"/>
                          <a:gd name="connsiteY0" fmla="*/ 0 h 184916"/>
                          <a:gd name="connsiteX1" fmla="*/ 48239 w 209036"/>
                          <a:gd name="connsiteY1" fmla="*/ 184917 h 184916"/>
                          <a:gd name="connsiteX2" fmla="*/ 209036 w 209036"/>
                          <a:gd name="connsiteY2" fmla="*/ 56279 h 184916"/>
                          <a:gd name="connsiteX3" fmla="*/ 0 w 209036"/>
                          <a:gd name="connsiteY3" fmla="*/ 0 h 18491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09036" h="184916">
                            <a:moveTo>
                              <a:pt x="0" y="0"/>
                            </a:moveTo>
                            <a:lnTo>
                              <a:pt x="48239" y="184917"/>
                            </a:lnTo>
                            <a:lnTo>
                              <a:pt x="209036" y="56279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CD052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40" name="Freeform: Shape 3667"/>
                      <p:cNvSpPr/>
                      <p:nvPr/>
                    </p:nvSpPr>
                    <p:spPr>
                      <a:xfrm>
                        <a:off x="9246252" y="4391892"/>
                        <a:ext cx="78641" cy="75616"/>
                      </a:xfrm>
                      <a:custGeom>
                        <a:avLst/>
                        <a:gdLst>
                          <a:gd name="connsiteX0" fmla="*/ 176877 w 209036"/>
                          <a:gd name="connsiteY0" fmla="*/ 0 h 200996"/>
                          <a:gd name="connsiteX1" fmla="*/ 0 w 209036"/>
                          <a:gd name="connsiteY1" fmla="*/ 144717 h 200996"/>
                          <a:gd name="connsiteX2" fmla="*/ 209036 w 209036"/>
                          <a:gd name="connsiteY2" fmla="*/ 200996 h 200996"/>
                          <a:gd name="connsiteX3" fmla="*/ 176877 w 209036"/>
                          <a:gd name="connsiteY3" fmla="*/ 0 h 20099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09036" h="200996">
                            <a:moveTo>
                              <a:pt x="176877" y="0"/>
                            </a:moveTo>
                            <a:lnTo>
                              <a:pt x="0" y="144717"/>
                            </a:lnTo>
                            <a:lnTo>
                              <a:pt x="209036" y="200996"/>
                            </a:lnTo>
                            <a:lnTo>
                              <a:pt x="176877" y="0"/>
                            </a:lnTo>
                            <a:close/>
                          </a:path>
                        </a:pathLst>
                      </a:custGeom>
                      <a:solidFill>
                        <a:srgbClr val="A6D086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41" name="Freeform: Shape 3668"/>
                      <p:cNvSpPr/>
                      <p:nvPr/>
                    </p:nvSpPr>
                    <p:spPr>
                      <a:xfrm>
                        <a:off x="9343041" y="4270906"/>
                        <a:ext cx="75616" cy="42345"/>
                      </a:xfrm>
                      <a:custGeom>
                        <a:avLst/>
                        <a:gdLst>
                          <a:gd name="connsiteX0" fmla="*/ 88438 w 200996"/>
                          <a:gd name="connsiteY0" fmla="*/ 0 h 112558"/>
                          <a:gd name="connsiteX1" fmla="*/ 0 w 200996"/>
                          <a:gd name="connsiteY1" fmla="*/ 80399 h 112558"/>
                          <a:gd name="connsiteX2" fmla="*/ 200996 w 200996"/>
                          <a:gd name="connsiteY2" fmla="*/ 112558 h 112558"/>
                          <a:gd name="connsiteX3" fmla="*/ 88438 w 200996"/>
                          <a:gd name="connsiteY3" fmla="*/ 0 h 11255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00996" h="112558">
                            <a:moveTo>
                              <a:pt x="88438" y="0"/>
                            </a:moveTo>
                            <a:lnTo>
                              <a:pt x="0" y="80399"/>
                            </a:lnTo>
                            <a:lnTo>
                              <a:pt x="200996" y="112558"/>
                            </a:lnTo>
                            <a:lnTo>
                              <a:pt x="88438" y="0"/>
                            </a:lnTo>
                            <a:close/>
                          </a:path>
                        </a:pathLst>
                      </a:custGeom>
                      <a:solidFill>
                        <a:srgbClr val="C4C720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42" name="Freeform: Shape 3669"/>
                      <p:cNvSpPr/>
                      <p:nvPr/>
                    </p:nvSpPr>
                    <p:spPr>
                      <a:xfrm>
                        <a:off x="9639457" y="5647124"/>
                        <a:ext cx="15123" cy="48394"/>
                      </a:xfrm>
                      <a:custGeom>
                        <a:avLst/>
                        <a:gdLst>
                          <a:gd name="connsiteX0" fmla="*/ 0 w 40199"/>
                          <a:gd name="connsiteY0" fmla="*/ 0 h 128637"/>
                          <a:gd name="connsiteX1" fmla="*/ 40199 w 40199"/>
                          <a:gd name="connsiteY1" fmla="*/ 128638 h 128637"/>
                          <a:gd name="connsiteX2" fmla="*/ 40199 w 40199"/>
                          <a:gd name="connsiteY2" fmla="*/ 96478 h 128637"/>
                          <a:gd name="connsiteX3" fmla="*/ 0 w 40199"/>
                          <a:gd name="connsiteY3" fmla="*/ 0 h 1286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40199" h="128637">
                            <a:moveTo>
                              <a:pt x="0" y="0"/>
                            </a:moveTo>
                            <a:lnTo>
                              <a:pt x="40199" y="128638"/>
                            </a:lnTo>
                            <a:lnTo>
                              <a:pt x="40199" y="96478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F6850F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43" name="Freeform: Shape 3670"/>
                      <p:cNvSpPr/>
                      <p:nvPr/>
                    </p:nvSpPr>
                    <p:spPr>
                      <a:xfrm>
                        <a:off x="9385386" y="4240660"/>
                        <a:ext cx="84690" cy="72591"/>
                      </a:xfrm>
                      <a:custGeom>
                        <a:avLst/>
                        <a:gdLst>
                          <a:gd name="connsiteX0" fmla="*/ 0 w 225116"/>
                          <a:gd name="connsiteY0" fmla="*/ 0 h 192956"/>
                          <a:gd name="connsiteX1" fmla="*/ 88438 w 225116"/>
                          <a:gd name="connsiteY1" fmla="*/ 192957 h 192956"/>
                          <a:gd name="connsiteX2" fmla="*/ 225116 w 225116"/>
                          <a:gd name="connsiteY2" fmla="*/ 104518 h 192956"/>
                          <a:gd name="connsiteX3" fmla="*/ 0 w 225116"/>
                          <a:gd name="connsiteY3" fmla="*/ 0 h 19295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25116" h="192956">
                            <a:moveTo>
                              <a:pt x="0" y="0"/>
                            </a:moveTo>
                            <a:lnTo>
                              <a:pt x="88438" y="192957"/>
                            </a:lnTo>
                            <a:lnTo>
                              <a:pt x="225116" y="104518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DCC24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44" name="Freeform: Shape 3671"/>
                      <p:cNvSpPr/>
                      <p:nvPr/>
                    </p:nvSpPr>
                    <p:spPr>
                      <a:xfrm>
                        <a:off x="9370263" y="4394917"/>
                        <a:ext cx="63518" cy="120986"/>
                      </a:xfrm>
                      <a:custGeom>
                        <a:avLst/>
                        <a:gdLst>
                          <a:gd name="connsiteX0" fmla="*/ 0 w 168837"/>
                          <a:gd name="connsiteY0" fmla="*/ 112558 h 321594"/>
                          <a:gd name="connsiteX1" fmla="*/ 136678 w 168837"/>
                          <a:gd name="connsiteY1" fmla="*/ 321594 h 321594"/>
                          <a:gd name="connsiteX2" fmla="*/ 168837 w 168837"/>
                          <a:gd name="connsiteY2" fmla="*/ 0 h 321594"/>
                          <a:gd name="connsiteX3" fmla="*/ 0 w 168837"/>
                          <a:gd name="connsiteY3" fmla="*/ 112558 h 32159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68837" h="321594">
                            <a:moveTo>
                              <a:pt x="0" y="112558"/>
                            </a:moveTo>
                            <a:lnTo>
                              <a:pt x="136678" y="321594"/>
                            </a:lnTo>
                            <a:lnTo>
                              <a:pt x="168837" y="0"/>
                            </a:lnTo>
                            <a:lnTo>
                              <a:pt x="0" y="112558"/>
                            </a:lnTo>
                            <a:close/>
                          </a:path>
                        </a:pathLst>
                      </a:custGeom>
                      <a:solidFill>
                        <a:srgbClr val="339C64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45" name="Freeform: Shape 3672"/>
                      <p:cNvSpPr/>
                      <p:nvPr/>
                    </p:nvSpPr>
                    <p:spPr>
                      <a:xfrm>
                        <a:off x="9264400" y="4515903"/>
                        <a:ext cx="69567" cy="157282"/>
                      </a:xfrm>
                      <a:custGeom>
                        <a:avLst/>
                        <a:gdLst>
                          <a:gd name="connsiteX0" fmla="*/ 0 w 184916"/>
                          <a:gd name="connsiteY0" fmla="*/ 0 h 418072"/>
                          <a:gd name="connsiteX1" fmla="*/ 64319 w 184916"/>
                          <a:gd name="connsiteY1" fmla="*/ 418073 h 418072"/>
                          <a:gd name="connsiteX2" fmla="*/ 184917 w 184916"/>
                          <a:gd name="connsiteY2" fmla="*/ 24120 h 418072"/>
                          <a:gd name="connsiteX3" fmla="*/ 0 w 184916"/>
                          <a:gd name="connsiteY3" fmla="*/ 0 h 41807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84916" h="418072">
                            <a:moveTo>
                              <a:pt x="0" y="0"/>
                            </a:moveTo>
                            <a:lnTo>
                              <a:pt x="64319" y="418073"/>
                            </a:lnTo>
                            <a:lnTo>
                              <a:pt x="184917" y="2412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5EC691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46" name="Freeform: Shape 3673"/>
                      <p:cNvSpPr/>
                      <p:nvPr/>
                    </p:nvSpPr>
                    <p:spPr>
                      <a:xfrm>
                        <a:off x="9300695" y="4301153"/>
                        <a:ext cx="57468" cy="45369"/>
                      </a:xfrm>
                      <a:custGeom>
                        <a:avLst/>
                        <a:gdLst>
                          <a:gd name="connsiteX0" fmla="*/ 112558 w 152757"/>
                          <a:gd name="connsiteY0" fmla="*/ 0 h 120597"/>
                          <a:gd name="connsiteX1" fmla="*/ 0 w 152757"/>
                          <a:gd name="connsiteY1" fmla="*/ 40199 h 120597"/>
                          <a:gd name="connsiteX2" fmla="*/ 152757 w 152757"/>
                          <a:gd name="connsiteY2" fmla="*/ 120598 h 120597"/>
                          <a:gd name="connsiteX3" fmla="*/ 112558 w 152757"/>
                          <a:gd name="connsiteY3" fmla="*/ 0 h 12059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52757" h="120597">
                            <a:moveTo>
                              <a:pt x="112558" y="0"/>
                            </a:moveTo>
                            <a:lnTo>
                              <a:pt x="0" y="40199"/>
                            </a:lnTo>
                            <a:lnTo>
                              <a:pt x="152757" y="120598"/>
                            </a:lnTo>
                            <a:lnTo>
                              <a:pt x="112558" y="0"/>
                            </a:lnTo>
                            <a:close/>
                          </a:path>
                        </a:pathLst>
                      </a:custGeom>
                      <a:solidFill>
                        <a:srgbClr val="94C62F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47" name="Freeform: Shape 3674"/>
                      <p:cNvSpPr/>
                      <p:nvPr/>
                    </p:nvSpPr>
                    <p:spPr>
                      <a:xfrm>
                        <a:off x="9300695" y="4316276"/>
                        <a:ext cx="57468" cy="75616"/>
                      </a:xfrm>
                      <a:custGeom>
                        <a:avLst/>
                        <a:gdLst>
                          <a:gd name="connsiteX0" fmla="*/ 0 w 152757"/>
                          <a:gd name="connsiteY0" fmla="*/ 0 h 200996"/>
                          <a:gd name="connsiteX1" fmla="*/ 32159 w 152757"/>
                          <a:gd name="connsiteY1" fmla="*/ 200996 h 200996"/>
                          <a:gd name="connsiteX2" fmla="*/ 152757 w 152757"/>
                          <a:gd name="connsiteY2" fmla="*/ 80399 h 200996"/>
                          <a:gd name="connsiteX3" fmla="*/ 0 w 152757"/>
                          <a:gd name="connsiteY3" fmla="*/ 0 h 20099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52757" h="200996">
                            <a:moveTo>
                              <a:pt x="0" y="0"/>
                            </a:moveTo>
                            <a:lnTo>
                              <a:pt x="32159" y="200996"/>
                            </a:lnTo>
                            <a:lnTo>
                              <a:pt x="152757" y="80399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8ACA36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48" name="Freeform: Shape 3675"/>
                      <p:cNvSpPr/>
                      <p:nvPr/>
                    </p:nvSpPr>
                    <p:spPr>
                      <a:xfrm>
                        <a:off x="9294646" y="4240660"/>
                        <a:ext cx="90739" cy="30246"/>
                      </a:xfrm>
                      <a:custGeom>
                        <a:avLst/>
                        <a:gdLst>
                          <a:gd name="connsiteX0" fmla="*/ 0 w 241195"/>
                          <a:gd name="connsiteY0" fmla="*/ 48239 h 80398"/>
                          <a:gd name="connsiteX1" fmla="*/ 217076 w 241195"/>
                          <a:gd name="connsiteY1" fmla="*/ 80399 h 80398"/>
                          <a:gd name="connsiteX2" fmla="*/ 241196 w 241195"/>
                          <a:gd name="connsiteY2" fmla="*/ 0 h 80398"/>
                          <a:gd name="connsiteX3" fmla="*/ 0 w 241195"/>
                          <a:gd name="connsiteY3" fmla="*/ 48239 h 8039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41195" h="80398">
                            <a:moveTo>
                              <a:pt x="0" y="48239"/>
                            </a:moveTo>
                            <a:lnTo>
                              <a:pt x="217076" y="80399"/>
                            </a:lnTo>
                            <a:lnTo>
                              <a:pt x="241196" y="0"/>
                            </a:lnTo>
                            <a:lnTo>
                              <a:pt x="0" y="48239"/>
                            </a:lnTo>
                            <a:close/>
                          </a:path>
                        </a:pathLst>
                      </a:custGeom>
                      <a:solidFill>
                        <a:srgbClr val="C0C431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49" name="Freeform: Shape 3676"/>
                      <p:cNvSpPr/>
                      <p:nvPr/>
                    </p:nvSpPr>
                    <p:spPr>
                      <a:xfrm>
                        <a:off x="9364213" y="5701568"/>
                        <a:ext cx="51419" cy="87715"/>
                      </a:xfrm>
                      <a:custGeom>
                        <a:avLst/>
                        <a:gdLst>
                          <a:gd name="connsiteX0" fmla="*/ 120598 w 136677"/>
                          <a:gd name="connsiteY0" fmla="*/ 0 h 233155"/>
                          <a:gd name="connsiteX1" fmla="*/ 0 w 136677"/>
                          <a:gd name="connsiteY1" fmla="*/ 233156 h 233155"/>
                          <a:gd name="connsiteX2" fmla="*/ 136678 w 136677"/>
                          <a:gd name="connsiteY2" fmla="*/ 217076 h 233155"/>
                          <a:gd name="connsiteX3" fmla="*/ 120598 w 136677"/>
                          <a:gd name="connsiteY3" fmla="*/ 0 h 23315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36677" h="233155">
                            <a:moveTo>
                              <a:pt x="120598" y="0"/>
                            </a:moveTo>
                            <a:lnTo>
                              <a:pt x="0" y="233156"/>
                            </a:lnTo>
                            <a:lnTo>
                              <a:pt x="136678" y="217076"/>
                            </a:lnTo>
                            <a:lnTo>
                              <a:pt x="120598" y="0"/>
                            </a:lnTo>
                            <a:close/>
                          </a:path>
                        </a:pathLst>
                      </a:custGeom>
                      <a:solidFill>
                        <a:srgbClr val="F18D38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50" name="Freeform: Shape 3677"/>
                      <p:cNvSpPr/>
                      <p:nvPr/>
                    </p:nvSpPr>
                    <p:spPr>
                      <a:xfrm>
                        <a:off x="9312794" y="4346523"/>
                        <a:ext cx="69567" cy="66542"/>
                      </a:xfrm>
                      <a:custGeom>
                        <a:avLst/>
                        <a:gdLst>
                          <a:gd name="connsiteX0" fmla="*/ 120598 w 184916"/>
                          <a:gd name="connsiteY0" fmla="*/ 0 h 176876"/>
                          <a:gd name="connsiteX1" fmla="*/ 0 w 184916"/>
                          <a:gd name="connsiteY1" fmla="*/ 120598 h 176876"/>
                          <a:gd name="connsiteX2" fmla="*/ 184917 w 184916"/>
                          <a:gd name="connsiteY2" fmla="*/ 176877 h 176876"/>
                          <a:gd name="connsiteX3" fmla="*/ 120598 w 184916"/>
                          <a:gd name="connsiteY3" fmla="*/ 0 h 17687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84916" h="176876">
                            <a:moveTo>
                              <a:pt x="120598" y="0"/>
                            </a:moveTo>
                            <a:lnTo>
                              <a:pt x="0" y="120598"/>
                            </a:lnTo>
                            <a:lnTo>
                              <a:pt x="184917" y="176877"/>
                            </a:lnTo>
                            <a:lnTo>
                              <a:pt x="120598" y="0"/>
                            </a:lnTo>
                            <a:close/>
                          </a:path>
                        </a:pathLst>
                      </a:custGeom>
                      <a:solidFill>
                        <a:srgbClr val="8AC835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51" name="Freeform: Shape 3678"/>
                      <p:cNvSpPr/>
                      <p:nvPr/>
                    </p:nvSpPr>
                    <p:spPr>
                      <a:xfrm>
                        <a:off x="9288597" y="4606643"/>
                        <a:ext cx="102838" cy="66542"/>
                      </a:xfrm>
                      <a:custGeom>
                        <a:avLst/>
                        <a:gdLst>
                          <a:gd name="connsiteX0" fmla="*/ 225116 w 273355"/>
                          <a:gd name="connsiteY0" fmla="*/ 0 h 176876"/>
                          <a:gd name="connsiteX1" fmla="*/ 0 w 273355"/>
                          <a:gd name="connsiteY1" fmla="*/ 176877 h 176876"/>
                          <a:gd name="connsiteX2" fmla="*/ 273355 w 273355"/>
                          <a:gd name="connsiteY2" fmla="*/ 136678 h 176876"/>
                          <a:gd name="connsiteX3" fmla="*/ 225116 w 273355"/>
                          <a:gd name="connsiteY3" fmla="*/ 0 h 17687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73355" h="176876">
                            <a:moveTo>
                              <a:pt x="225116" y="0"/>
                            </a:moveTo>
                            <a:lnTo>
                              <a:pt x="0" y="176877"/>
                            </a:lnTo>
                            <a:lnTo>
                              <a:pt x="273355" y="136678"/>
                            </a:lnTo>
                            <a:lnTo>
                              <a:pt x="225116" y="0"/>
                            </a:lnTo>
                            <a:close/>
                          </a:path>
                        </a:pathLst>
                      </a:custGeom>
                      <a:solidFill>
                        <a:srgbClr val="2DAEC4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52" name="Freeform: Shape 3679"/>
                      <p:cNvSpPr/>
                      <p:nvPr/>
                    </p:nvSpPr>
                    <p:spPr>
                      <a:xfrm>
                        <a:off x="9294646" y="4186216"/>
                        <a:ext cx="90739" cy="72591"/>
                      </a:xfrm>
                      <a:custGeom>
                        <a:avLst/>
                        <a:gdLst>
                          <a:gd name="connsiteX0" fmla="*/ 200996 w 241195"/>
                          <a:gd name="connsiteY0" fmla="*/ 0 h 192956"/>
                          <a:gd name="connsiteX1" fmla="*/ 0 w 241195"/>
                          <a:gd name="connsiteY1" fmla="*/ 192957 h 192956"/>
                          <a:gd name="connsiteX2" fmla="*/ 241196 w 241195"/>
                          <a:gd name="connsiteY2" fmla="*/ 144717 h 192956"/>
                          <a:gd name="connsiteX3" fmla="*/ 200996 w 241195"/>
                          <a:gd name="connsiteY3" fmla="*/ 0 h 19295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41195" h="192956">
                            <a:moveTo>
                              <a:pt x="200996" y="0"/>
                            </a:moveTo>
                            <a:lnTo>
                              <a:pt x="0" y="192957"/>
                            </a:lnTo>
                            <a:lnTo>
                              <a:pt x="241196" y="144717"/>
                            </a:lnTo>
                            <a:lnTo>
                              <a:pt x="200996" y="0"/>
                            </a:lnTo>
                            <a:close/>
                          </a:path>
                        </a:pathLst>
                      </a:custGeom>
                      <a:solidFill>
                        <a:srgbClr val="CCC51F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53" name="Freeform: Shape 3680"/>
                      <p:cNvSpPr/>
                      <p:nvPr/>
                    </p:nvSpPr>
                    <p:spPr>
                      <a:xfrm>
                        <a:off x="9294646" y="4258808"/>
                        <a:ext cx="48394" cy="57468"/>
                      </a:xfrm>
                      <a:custGeom>
                        <a:avLst/>
                        <a:gdLst>
                          <a:gd name="connsiteX0" fmla="*/ 0 w 128637"/>
                          <a:gd name="connsiteY0" fmla="*/ 0 h 152757"/>
                          <a:gd name="connsiteX1" fmla="*/ 16080 w 128637"/>
                          <a:gd name="connsiteY1" fmla="*/ 152757 h 152757"/>
                          <a:gd name="connsiteX2" fmla="*/ 128638 w 128637"/>
                          <a:gd name="connsiteY2" fmla="*/ 112558 h 152757"/>
                          <a:gd name="connsiteX3" fmla="*/ 0 w 128637"/>
                          <a:gd name="connsiteY3" fmla="*/ 0 h 15275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28637" h="152757">
                            <a:moveTo>
                              <a:pt x="0" y="0"/>
                            </a:moveTo>
                            <a:lnTo>
                              <a:pt x="16080" y="152757"/>
                            </a:lnTo>
                            <a:lnTo>
                              <a:pt x="128638" y="112558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0A141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54" name="Freeform: Shape 3681"/>
                      <p:cNvSpPr/>
                      <p:nvPr/>
                    </p:nvSpPr>
                    <p:spPr>
                      <a:xfrm>
                        <a:off x="9324893" y="5722740"/>
                        <a:ext cx="39320" cy="66542"/>
                      </a:xfrm>
                      <a:custGeom>
                        <a:avLst/>
                        <a:gdLst>
                          <a:gd name="connsiteX0" fmla="*/ 24120 w 104518"/>
                          <a:gd name="connsiteY0" fmla="*/ 0 h 176876"/>
                          <a:gd name="connsiteX1" fmla="*/ 0 w 104518"/>
                          <a:gd name="connsiteY1" fmla="*/ 176877 h 176876"/>
                          <a:gd name="connsiteX2" fmla="*/ 104518 w 104518"/>
                          <a:gd name="connsiteY2" fmla="*/ 176877 h 176876"/>
                          <a:gd name="connsiteX3" fmla="*/ 24120 w 104518"/>
                          <a:gd name="connsiteY3" fmla="*/ 0 h 17687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04518" h="176876">
                            <a:moveTo>
                              <a:pt x="24120" y="0"/>
                            </a:moveTo>
                            <a:lnTo>
                              <a:pt x="0" y="176877"/>
                            </a:lnTo>
                            <a:lnTo>
                              <a:pt x="104518" y="176877"/>
                            </a:lnTo>
                            <a:lnTo>
                              <a:pt x="24120" y="0"/>
                            </a:lnTo>
                            <a:close/>
                          </a:path>
                        </a:pathLst>
                      </a:custGeom>
                      <a:solidFill>
                        <a:srgbClr val="F9B315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55" name="Freeform: Shape 3682"/>
                      <p:cNvSpPr/>
                      <p:nvPr/>
                    </p:nvSpPr>
                    <p:spPr>
                      <a:xfrm>
                        <a:off x="9288597" y="3995663"/>
                        <a:ext cx="81666" cy="190553"/>
                      </a:xfrm>
                      <a:custGeom>
                        <a:avLst/>
                        <a:gdLst>
                          <a:gd name="connsiteX0" fmla="*/ 128638 w 217076"/>
                          <a:gd name="connsiteY0" fmla="*/ 0 h 506511"/>
                          <a:gd name="connsiteX1" fmla="*/ 0 w 217076"/>
                          <a:gd name="connsiteY1" fmla="*/ 120598 h 506511"/>
                          <a:gd name="connsiteX2" fmla="*/ 217076 w 217076"/>
                          <a:gd name="connsiteY2" fmla="*/ 506511 h 506511"/>
                          <a:gd name="connsiteX3" fmla="*/ 128638 w 217076"/>
                          <a:gd name="connsiteY3" fmla="*/ 0 h 50651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17076" h="506511">
                            <a:moveTo>
                              <a:pt x="128638" y="0"/>
                            </a:moveTo>
                            <a:lnTo>
                              <a:pt x="0" y="120598"/>
                            </a:lnTo>
                            <a:lnTo>
                              <a:pt x="217076" y="506511"/>
                            </a:lnTo>
                            <a:lnTo>
                              <a:pt x="128638" y="0"/>
                            </a:lnTo>
                            <a:close/>
                          </a:path>
                        </a:pathLst>
                      </a:custGeom>
                      <a:solidFill>
                        <a:srgbClr val="FFE25A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56" name="Freeform: Shape 3683"/>
                      <p:cNvSpPr/>
                      <p:nvPr/>
                    </p:nvSpPr>
                    <p:spPr>
                      <a:xfrm>
                        <a:off x="9294646" y="4258808"/>
                        <a:ext cx="81666" cy="42345"/>
                      </a:xfrm>
                      <a:custGeom>
                        <a:avLst/>
                        <a:gdLst>
                          <a:gd name="connsiteX0" fmla="*/ 0 w 217076"/>
                          <a:gd name="connsiteY0" fmla="*/ 0 h 112558"/>
                          <a:gd name="connsiteX1" fmla="*/ 128638 w 217076"/>
                          <a:gd name="connsiteY1" fmla="*/ 112558 h 112558"/>
                          <a:gd name="connsiteX2" fmla="*/ 217076 w 217076"/>
                          <a:gd name="connsiteY2" fmla="*/ 32159 h 112558"/>
                          <a:gd name="connsiteX3" fmla="*/ 0 w 217076"/>
                          <a:gd name="connsiteY3" fmla="*/ 0 h 11255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17076" h="112558">
                            <a:moveTo>
                              <a:pt x="0" y="0"/>
                            </a:moveTo>
                            <a:lnTo>
                              <a:pt x="128638" y="112558"/>
                            </a:lnTo>
                            <a:lnTo>
                              <a:pt x="217076" y="32159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8EA23F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57" name="Freeform: Shape 3684"/>
                      <p:cNvSpPr/>
                      <p:nvPr/>
                    </p:nvSpPr>
                    <p:spPr>
                      <a:xfrm>
                        <a:off x="9261375" y="4186216"/>
                        <a:ext cx="108887" cy="72591"/>
                      </a:xfrm>
                      <a:custGeom>
                        <a:avLst/>
                        <a:gdLst>
                          <a:gd name="connsiteX0" fmla="*/ 0 w 289434"/>
                          <a:gd name="connsiteY0" fmla="*/ 96478 h 192956"/>
                          <a:gd name="connsiteX1" fmla="*/ 88438 w 289434"/>
                          <a:gd name="connsiteY1" fmla="*/ 192957 h 192956"/>
                          <a:gd name="connsiteX2" fmla="*/ 289435 w 289434"/>
                          <a:gd name="connsiteY2" fmla="*/ 0 h 192956"/>
                          <a:gd name="connsiteX3" fmla="*/ 0 w 289434"/>
                          <a:gd name="connsiteY3" fmla="*/ 96478 h 19295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89434" h="192956">
                            <a:moveTo>
                              <a:pt x="0" y="96478"/>
                            </a:moveTo>
                            <a:lnTo>
                              <a:pt x="88438" y="192957"/>
                            </a:lnTo>
                            <a:lnTo>
                              <a:pt x="289435" y="0"/>
                            </a:lnTo>
                            <a:lnTo>
                              <a:pt x="0" y="96478"/>
                            </a:lnTo>
                            <a:close/>
                          </a:path>
                        </a:pathLst>
                      </a:custGeom>
                      <a:solidFill>
                        <a:srgbClr val="E5D925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58" name="Freeform: Shape 3685"/>
                      <p:cNvSpPr/>
                      <p:nvPr/>
                    </p:nvSpPr>
                    <p:spPr>
                      <a:xfrm>
                        <a:off x="9439830" y="5501941"/>
                        <a:ext cx="102838" cy="124011"/>
                      </a:xfrm>
                      <a:custGeom>
                        <a:avLst/>
                        <a:gdLst>
                          <a:gd name="connsiteX0" fmla="*/ 0 w 273355"/>
                          <a:gd name="connsiteY0" fmla="*/ 273355 h 329634"/>
                          <a:gd name="connsiteX1" fmla="*/ 200996 w 273355"/>
                          <a:gd name="connsiteY1" fmla="*/ 329634 h 329634"/>
                          <a:gd name="connsiteX2" fmla="*/ 273355 w 273355"/>
                          <a:gd name="connsiteY2" fmla="*/ 0 h 329634"/>
                          <a:gd name="connsiteX3" fmla="*/ 0 w 273355"/>
                          <a:gd name="connsiteY3" fmla="*/ 273355 h 32963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73355" h="329634">
                            <a:moveTo>
                              <a:pt x="0" y="273355"/>
                            </a:moveTo>
                            <a:lnTo>
                              <a:pt x="200996" y="329634"/>
                            </a:lnTo>
                            <a:lnTo>
                              <a:pt x="273355" y="0"/>
                            </a:lnTo>
                            <a:lnTo>
                              <a:pt x="0" y="273355"/>
                            </a:lnTo>
                            <a:close/>
                          </a:path>
                        </a:pathLst>
                      </a:custGeom>
                      <a:solidFill>
                        <a:srgbClr val="651D6F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59" name="Freeform: Shape 3686"/>
                      <p:cNvSpPr/>
                      <p:nvPr/>
                    </p:nvSpPr>
                    <p:spPr>
                      <a:xfrm>
                        <a:off x="9321868" y="4821393"/>
                        <a:ext cx="39320" cy="151232"/>
                      </a:xfrm>
                      <a:custGeom>
                        <a:avLst/>
                        <a:gdLst>
                          <a:gd name="connsiteX0" fmla="*/ 0 w 104518"/>
                          <a:gd name="connsiteY0" fmla="*/ 0 h 401992"/>
                          <a:gd name="connsiteX1" fmla="*/ 40199 w 104518"/>
                          <a:gd name="connsiteY1" fmla="*/ 401993 h 401992"/>
                          <a:gd name="connsiteX2" fmla="*/ 104518 w 104518"/>
                          <a:gd name="connsiteY2" fmla="*/ 72359 h 401992"/>
                          <a:gd name="connsiteX3" fmla="*/ 0 w 104518"/>
                          <a:gd name="connsiteY3" fmla="*/ 0 h 40199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04518" h="401992">
                            <a:moveTo>
                              <a:pt x="0" y="0"/>
                            </a:moveTo>
                            <a:lnTo>
                              <a:pt x="40199" y="401993"/>
                            </a:lnTo>
                            <a:lnTo>
                              <a:pt x="104518" y="72359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563397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60" name="Freeform: Shape 3687"/>
                      <p:cNvSpPr/>
                      <p:nvPr/>
                    </p:nvSpPr>
                    <p:spPr>
                      <a:xfrm>
                        <a:off x="9336992" y="4848615"/>
                        <a:ext cx="60493" cy="124011"/>
                      </a:xfrm>
                      <a:custGeom>
                        <a:avLst/>
                        <a:gdLst>
                          <a:gd name="connsiteX0" fmla="*/ 64319 w 160797"/>
                          <a:gd name="connsiteY0" fmla="*/ 0 h 329634"/>
                          <a:gd name="connsiteX1" fmla="*/ 0 w 160797"/>
                          <a:gd name="connsiteY1" fmla="*/ 329634 h 329634"/>
                          <a:gd name="connsiteX2" fmla="*/ 160797 w 160797"/>
                          <a:gd name="connsiteY2" fmla="*/ 24120 h 329634"/>
                          <a:gd name="connsiteX3" fmla="*/ 64319 w 160797"/>
                          <a:gd name="connsiteY3" fmla="*/ 0 h 32963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60797" h="329634">
                            <a:moveTo>
                              <a:pt x="64319" y="0"/>
                            </a:moveTo>
                            <a:lnTo>
                              <a:pt x="0" y="329634"/>
                            </a:lnTo>
                            <a:lnTo>
                              <a:pt x="160797" y="24120"/>
                            </a:lnTo>
                            <a:lnTo>
                              <a:pt x="64319" y="0"/>
                            </a:lnTo>
                            <a:close/>
                          </a:path>
                        </a:pathLst>
                      </a:custGeom>
                      <a:solidFill>
                        <a:srgbClr val="583297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61" name="Freeform: Shape 3688"/>
                      <p:cNvSpPr/>
                      <p:nvPr/>
                    </p:nvSpPr>
                    <p:spPr>
                      <a:xfrm>
                        <a:off x="9436805" y="4966577"/>
                        <a:ext cx="66542" cy="99813"/>
                      </a:xfrm>
                      <a:custGeom>
                        <a:avLst/>
                        <a:gdLst>
                          <a:gd name="connsiteX0" fmla="*/ 160797 w 176876"/>
                          <a:gd name="connsiteY0" fmla="*/ 0 h 265315"/>
                          <a:gd name="connsiteX1" fmla="*/ 0 w 176876"/>
                          <a:gd name="connsiteY1" fmla="*/ 249236 h 265315"/>
                          <a:gd name="connsiteX2" fmla="*/ 176877 w 176876"/>
                          <a:gd name="connsiteY2" fmla="*/ 265315 h 265315"/>
                          <a:gd name="connsiteX3" fmla="*/ 160797 w 176876"/>
                          <a:gd name="connsiteY3" fmla="*/ 0 h 26531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76876" h="265315">
                            <a:moveTo>
                              <a:pt x="160797" y="0"/>
                            </a:moveTo>
                            <a:lnTo>
                              <a:pt x="0" y="249236"/>
                            </a:lnTo>
                            <a:lnTo>
                              <a:pt x="176877" y="265315"/>
                            </a:lnTo>
                            <a:lnTo>
                              <a:pt x="160797" y="0"/>
                            </a:lnTo>
                            <a:close/>
                          </a:path>
                        </a:pathLst>
                      </a:custGeom>
                      <a:solidFill>
                        <a:srgbClr val="6442A0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62" name="Freeform: Shape 3689"/>
                      <p:cNvSpPr/>
                      <p:nvPr/>
                    </p:nvSpPr>
                    <p:spPr>
                      <a:xfrm>
                        <a:off x="9288597" y="4524977"/>
                        <a:ext cx="84690" cy="148208"/>
                      </a:xfrm>
                      <a:custGeom>
                        <a:avLst/>
                        <a:gdLst>
                          <a:gd name="connsiteX0" fmla="*/ 120598 w 225116"/>
                          <a:gd name="connsiteY0" fmla="*/ 0 h 393953"/>
                          <a:gd name="connsiteX1" fmla="*/ 0 w 225116"/>
                          <a:gd name="connsiteY1" fmla="*/ 393953 h 393953"/>
                          <a:gd name="connsiteX2" fmla="*/ 225116 w 225116"/>
                          <a:gd name="connsiteY2" fmla="*/ 217076 h 393953"/>
                          <a:gd name="connsiteX3" fmla="*/ 120598 w 225116"/>
                          <a:gd name="connsiteY3" fmla="*/ 0 h 39395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25116" h="393953">
                            <a:moveTo>
                              <a:pt x="120598" y="0"/>
                            </a:moveTo>
                            <a:lnTo>
                              <a:pt x="0" y="393953"/>
                            </a:lnTo>
                            <a:lnTo>
                              <a:pt x="225116" y="217076"/>
                            </a:lnTo>
                            <a:lnTo>
                              <a:pt x="120598" y="0"/>
                            </a:lnTo>
                            <a:close/>
                          </a:path>
                        </a:pathLst>
                      </a:custGeom>
                      <a:solidFill>
                        <a:srgbClr val="59BD74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63" name="Freeform: Shape 3690"/>
                      <p:cNvSpPr/>
                      <p:nvPr/>
                    </p:nvSpPr>
                    <p:spPr>
                      <a:xfrm>
                        <a:off x="9376312" y="4240660"/>
                        <a:ext cx="42345" cy="72591"/>
                      </a:xfrm>
                      <a:custGeom>
                        <a:avLst/>
                        <a:gdLst>
                          <a:gd name="connsiteX0" fmla="*/ 24120 w 112558"/>
                          <a:gd name="connsiteY0" fmla="*/ 0 h 192956"/>
                          <a:gd name="connsiteX1" fmla="*/ 0 w 112558"/>
                          <a:gd name="connsiteY1" fmla="*/ 80399 h 192956"/>
                          <a:gd name="connsiteX2" fmla="*/ 112558 w 112558"/>
                          <a:gd name="connsiteY2" fmla="*/ 192957 h 192956"/>
                          <a:gd name="connsiteX3" fmla="*/ 24120 w 112558"/>
                          <a:gd name="connsiteY3" fmla="*/ 0 h 19295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2558" h="192956">
                            <a:moveTo>
                              <a:pt x="24120" y="0"/>
                            </a:moveTo>
                            <a:lnTo>
                              <a:pt x="0" y="80399"/>
                            </a:lnTo>
                            <a:lnTo>
                              <a:pt x="112558" y="192957"/>
                            </a:lnTo>
                            <a:lnTo>
                              <a:pt x="24120" y="0"/>
                            </a:lnTo>
                            <a:close/>
                          </a:path>
                        </a:pathLst>
                      </a:custGeom>
                      <a:solidFill>
                        <a:srgbClr val="BFC229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64" name="Freeform: Shape 3691"/>
                      <p:cNvSpPr/>
                      <p:nvPr/>
                    </p:nvSpPr>
                    <p:spPr>
                      <a:xfrm>
                        <a:off x="9358164" y="4346523"/>
                        <a:ext cx="36296" cy="66542"/>
                      </a:xfrm>
                      <a:custGeom>
                        <a:avLst/>
                        <a:gdLst>
                          <a:gd name="connsiteX0" fmla="*/ 0 w 96478"/>
                          <a:gd name="connsiteY0" fmla="*/ 0 h 176876"/>
                          <a:gd name="connsiteX1" fmla="*/ 64319 w 96478"/>
                          <a:gd name="connsiteY1" fmla="*/ 176877 h 176876"/>
                          <a:gd name="connsiteX2" fmla="*/ 96478 w 96478"/>
                          <a:gd name="connsiteY2" fmla="*/ 8040 h 176876"/>
                          <a:gd name="connsiteX3" fmla="*/ 0 w 96478"/>
                          <a:gd name="connsiteY3" fmla="*/ 0 h 17687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6478" h="176876">
                            <a:moveTo>
                              <a:pt x="0" y="0"/>
                            </a:moveTo>
                            <a:lnTo>
                              <a:pt x="64319" y="176877"/>
                            </a:lnTo>
                            <a:lnTo>
                              <a:pt x="96478" y="804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459149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65" name="Freeform: Shape 3692"/>
                      <p:cNvSpPr/>
                      <p:nvPr/>
                    </p:nvSpPr>
                    <p:spPr>
                      <a:xfrm>
                        <a:off x="9261375" y="4041033"/>
                        <a:ext cx="108887" cy="181479"/>
                      </a:xfrm>
                      <a:custGeom>
                        <a:avLst/>
                        <a:gdLst>
                          <a:gd name="connsiteX0" fmla="*/ 72359 w 289434"/>
                          <a:gd name="connsiteY0" fmla="*/ 0 h 482391"/>
                          <a:gd name="connsiteX1" fmla="*/ 0 w 289434"/>
                          <a:gd name="connsiteY1" fmla="*/ 482392 h 482391"/>
                          <a:gd name="connsiteX2" fmla="*/ 289435 w 289434"/>
                          <a:gd name="connsiteY2" fmla="*/ 385913 h 482391"/>
                          <a:gd name="connsiteX3" fmla="*/ 72359 w 289434"/>
                          <a:gd name="connsiteY3" fmla="*/ 0 h 48239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89434" h="482391">
                            <a:moveTo>
                              <a:pt x="72359" y="0"/>
                            </a:moveTo>
                            <a:lnTo>
                              <a:pt x="0" y="482392"/>
                            </a:lnTo>
                            <a:lnTo>
                              <a:pt x="289435" y="385913"/>
                            </a:lnTo>
                            <a:lnTo>
                              <a:pt x="72359" y="0"/>
                            </a:lnTo>
                            <a:close/>
                          </a:path>
                        </a:pathLst>
                      </a:custGeom>
                      <a:solidFill>
                        <a:srgbClr val="F2E014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66" name="Freeform: Shape 3693"/>
                      <p:cNvSpPr/>
                      <p:nvPr/>
                    </p:nvSpPr>
                    <p:spPr>
                      <a:xfrm>
                        <a:off x="9361189" y="4730654"/>
                        <a:ext cx="36296" cy="127035"/>
                      </a:xfrm>
                      <a:custGeom>
                        <a:avLst/>
                        <a:gdLst>
                          <a:gd name="connsiteX0" fmla="*/ 88438 w 96478"/>
                          <a:gd name="connsiteY0" fmla="*/ 0 h 337674"/>
                          <a:gd name="connsiteX1" fmla="*/ 0 w 96478"/>
                          <a:gd name="connsiteY1" fmla="*/ 313555 h 337674"/>
                          <a:gd name="connsiteX2" fmla="*/ 96478 w 96478"/>
                          <a:gd name="connsiteY2" fmla="*/ 337674 h 337674"/>
                          <a:gd name="connsiteX3" fmla="*/ 88438 w 96478"/>
                          <a:gd name="connsiteY3" fmla="*/ 0 h 33767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6478" h="337674">
                            <a:moveTo>
                              <a:pt x="88438" y="0"/>
                            </a:moveTo>
                            <a:lnTo>
                              <a:pt x="0" y="313555"/>
                            </a:lnTo>
                            <a:lnTo>
                              <a:pt x="96478" y="337674"/>
                            </a:lnTo>
                            <a:lnTo>
                              <a:pt x="88438" y="0"/>
                            </a:lnTo>
                            <a:close/>
                          </a:path>
                        </a:pathLst>
                      </a:custGeom>
                      <a:solidFill>
                        <a:srgbClr val="3865B6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67" name="Freeform: Shape 3694"/>
                      <p:cNvSpPr/>
                      <p:nvPr/>
                    </p:nvSpPr>
                    <p:spPr>
                      <a:xfrm>
                        <a:off x="9370263" y="4394917"/>
                        <a:ext cx="63518" cy="42345"/>
                      </a:xfrm>
                      <a:custGeom>
                        <a:avLst/>
                        <a:gdLst>
                          <a:gd name="connsiteX0" fmla="*/ 32159 w 168837"/>
                          <a:gd name="connsiteY0" fmla="*/ 48239 h 112558"/>
                          <a:gd name="connsiteX1" fmla="*/ 0 w 168837"/>
                          <a:gd name="connsiteY1" fmla="*/ 112558 h 112558"/>
                          <a:gd name="connsiteX2" fmla="*/ 168837 w 168837"/>
                          <a:gd name="connsiteY2" fmla="*/ 0 h 112558"/>
                          <a:gd name="connsiteX3" fmla="*/ 32159 w 168837"/>
                          <a:gd name="connsiteY3" fmla="*/ 48239 h 11255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68837" h="112558">
                            <a:moveTo>
                              <a:pt x="32159" y="48239"/>
                            </a:moveTo>
                            <a:lnTo>
                              <a:pt x="0" y="112558"/>
                            </a:lnTo>
                            <a:lnTo>
                              <a:pt x="168837" y="0"/>
                            </a:lnTo>
                            <a:lnTo>
                              <a:pt x="32159" y="48239"/>
                            </a:lnTo>
                            <a:close/>
                          </a:path>
                        </a:pathLst>
                      </a:custGeom>
                      <a:solidFill>
                        <a:srgbClr val="1B4D44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68" name="Freeform: Shape 3695"/>
                      <p:cNvSpPr/>
                      <p:nvPr/>
                    </p:nvSpPr>
                    <p:spPr>
                      <a:xfrm>
                        <a:off x="9343041" y="4658062"/>
                        <a:ext cx="51419" cy="72591"/>
                      </a:xfrm>
                      <a:custGeom>
                        <a:avLst/>
                        <a:gdLst>
                          <a:gd name="connsiteX0" fmla="*/ 128638 w 136677"/>
                          <a:gd name="connsiteY0" fmla="*/ 0 h 192956"/>
                          <a:gd name="connsiteX1" fmla="*/ 0 w 136677"/>
                          <a:gd name="connsiteY1" fmla="*/ 168837 h 192956"/>
                          <a:gd name="connsiteX2" fmla="*/ 136678 w 136677"/>
                          <a:gd name="connsiteY2" fmla="*/ 192957 h 192956"/>
                          <a:gd name="connsiteX3" fmla="*/ 128638 w 136677"/>
                          <a:gd name="connsiteY3" fmla="*/ 0 h 19295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36677" h="192956">
                            <a:moveTo>
                              <a:pt x="128638" y="0"/>
                            </a:moveTo>
                            <a:lnTo>
                              <a:pt x="0" y="168837"/>
                            </a:lnTo>
                            <a:lnTo>
                              <a:pt x="136678" y="192957"/>
                            </a:lnTo>
                            <a:lnTo>
                              <a:pt x="128638" y="0"/>
                            </a:lnTo>
                            <a:close/>
                          </a:path>
                        </a:pathLst>
                      </a:custGeom>
                      <a:solidFill>
                        <a:srgbClr val="285598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69" name="Freeform: Shape 3696"/>
                      <p:cNvSpPr/>
                      <p:nvPr/>
                    </p:nvSpPr>
                    <p:spPr>
                      <a:xfrm>
                        <a:off x="9312794" y="4391892"/>
                        <a:ext cx="57468" cy="75616"/>
                      </a:xfrm>
                      <a:custGeom>
                        <a:avLst/>
                        <a:gdLst>
                          <a:gd name="connsiteX0" fmla="*/ 0 w 152757"/>
                          <a:gd name="connsiteY0" fmla="*/ 0 h 200996"/>
                          <a:gd name="connsiteX1" fmla="*/ 32159 w 152757"/>
                          <a:gd name="connsiteY1" fmla="*/ 200996 h 200996"/>
                          <a:gd name="connsiteX2" fmla="*/ 152757 w 152757"/>
                          <a:gd name="connsiteY2" fmla="*/ 120598 h 200996"/>
                          <a:gd name="connsiteX3" fmla="*/ 0 w 152757"/>
                          <a:gd name="connsiteY3" fmla="*/ 0 h 20099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52757" h="200996">
                            <a:moveTo>
                              <a:pt x="0" y="0"/>
                            </a:moveTo>
                            <a:lnTo>
                              <a:pt x="32159" y="200996"/>
                            </a:lnTo>
                            <a:lnTo>
                              <a:pt x="152757" y="120598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AED079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70" name="Freeform: Shape 3697"/>
                      <p:cNvSpPr/>
                      <p:nvPr/>
                    </p:nvSpPr>
                    <p:spPr>
                      <a:xfrm>
                        <a:off x="9315819" y="5148056"/>
                        <a:ext cx="57468" cy="154257"/>
                      </a:xfrm>
                      <a:custGeom>
                        <a:avLst/>
                        <a:gdLst>
                          <a:gd name="connsiteX0" fmla="*/ 0 w 152757"/>
                          <a:gd name="connsiteY0" fmla="*/ 0 h 410032"/>
                          <a:gd name="connsiteX1" fmla="*/ 40199 w 152757"/>
                          <a:gd name="connsiteY1" fmla="*/ 410033 h 410032"/>
                          <a:gd name="connsiteX2" fmla="*/ 152757 w 152757"/>
                          <a:gd name="connsiteY2" fmla="*/ 0 h 410032"/>
                          <a:gd name="connsiteX3" fmla="*/ 0 w 152757"/>
                          <a:gd name="connsiteY3" fmla="*/ 0 h 41003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52757" h="410032">
                            <a:moveTo>
                              <a:pt x="0" y="0"/>
                            </a:moveTo>
                            <a:lnTo>
                              <a:pt x="40199" y="410033"/>
                            </a:lnTo>
                            <a:lnTo>
                              <a:pt x="152757" y="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6C1D86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71" name="Freeform: Shape 3698"/>
                      <p:cNvSpPr/>
                      <p:nvPr/>
                    </p:nvSpPr>
                    <p:spPr>
                      <a:xfrm>
                        <a:off x="9315819" y="4972626"/>
                        <a:ext cx="57468" cy="175430"/>
                      </a:xfrm>
                      <a:custGeom>
                        <a:avLst/>
                        <a:gdLst>
                          <a:gd name="connsiteX0" fmla="*/ 56279 w 152757"/>
                          <a:gd name="connsiteY0" fmla="*/ 0 h 466311"/>
                          <a:gd name="connsiteX1" fmla="*/ 0 w 152757"/>
                          <a:gd name="connsiteY1" fmla="*/ 466312 h 466311"/>
                          <a:gd name="connsiteX2" fmla="*/ 152757 w 152757"/>
                          <a:gd name="connsiteY2" fmla="*/ 466312 h 466311"/>
                          <a:gd name="connsiteX3" fmla="*/ 56279 w 152757"/>
                          <a:gd name="connsiteY3" fmla="*/ 0 h 46631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52757" h="466311">
                            <a:moveTo>
                              <a:pt x="56279" y="0"/>
                            </a:moveTo>
                            <a:lnTo>
                              <a:pt x="0" y="466312"/>
                            </a:lnTo>
                            <a:lnTo>
                              <a:pt x="152757" y="466312"/>
                            </a:lnTo>
                            <a:lnTo>
                              <a:pt x="56279" y="0"/>
                            </a:lnTo>
                            <a:close/>
                          </a:path>
                        </a:pathLst>
                      </a:custGeom>
                      <a:solidFill>
                        <a:srgbClr val="6E4BA5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72" name="Freeform: Shape 3699"/>
                      <p:cNvSpPr/>
                      <p:nvPr/>
                    </p:nvSpPr>
                    <p:spPr>
                      <a:xfrm>
                        <a:off x="9321868" y="4730654"/>
                        <a:ext cx="72591" cy="117961"/>
                      </a:xfrm>
                      <a:custGeom>
                        <a:avLst/>
                        <a:gdLst>
                          <a:gd name="connsiteX0" fmla="*/ 0 w 192956"/>
                          <a:gd name="connsiteY0" fmla="*/ 241196 h 313554"/>
                          <a:gd name="connsiteX1" fmla="*/ 104518 w 192956"/>
                          <a:gd name="connsiteY1" fmla="*/ 313555 h 313554"/>
                          <a:gd name="connsiteX2" fmla="*/ 192957 w 192956"/>
                          <a:gd name="connsiteY2" fmla="*/ 0 h 313554"/>
                          <a:gd name="connsiteX3" fmla="*/ 0 w 192956"/>
                          <a:gd name="connsiteY3" fmla="*/ 241196 h 31355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92956" h="313554">
                            <a:moveTo>
                              <a:pt x="0" y="241196"/>
                            </a:moveTo>
                            <a:lnTo>
                              <a:pt x="104518" y="313555"/>
                            </a:lnTo>
                            <a:lnTo>
                              <a:pt x="192957" y="0"/>
                            </a:lnTo>
                            <a:lnTo>
                              <a:pt x="0" y="241196"/>
                            </a:lnTo>
                            <a:close/>
                          </a:path>
                        </a:pathLst>
                      </a:custGeom>
                      <a:solidFill>
                        <a:srgbClr val="3584C6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73" name="Freeform: Shape 3700"/>
                      <p:cNvSpPr/>
                      <p:nvPr/>
                    </p:nvSpPr>
                    <p:spPr>
                      <a:xfrm>
                        <a:off x="9442854" y="5066391"/>
                        <a:ext cx="60493" cy="108887"/>
                      </a:xfrm>
                      <a:custGeom>
                        <a:avLst/>
                        <a:gdLst>
                          <a:gd name="connsiteX0" fmla="*/ 0 w 160797"/>
                          <a:gd name="connsiteY0" fmla="*/ 168837 h 289434"/>
                          <a:gd name="connsiteX1" fmla="*/ 152757 w 160797"/>
                          <a:gd name="connsiteY1" fmla="*/ 289435 h 289434"/>
                          <a:gd name="connsiteX2" fmla="*/ 160797 w 160797"/>
                          <a:gd name="connsiteY2" fmla="*/ 0 h 289434"/>
                          <a:gd name="connsiteX3" fmla="*/ 0 w 160797"/>
                          <a:gd name="connsiteY3" fmla="*/ 168837 h 28943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60797" h="289434">
                            <a:moveTo>
                              <a:pt x="0" y="168837"/>
                            </a:moveTo>
                            <a:lnTo>
                              <a:pt x="152757" y="289435"/>
                            </a:lnTo>
                            <a:lnTo>
                              <a:pt x="160797" y="0"/>
                            </a:lnTo>
                            <a:lnTo>
                              <a:pt x="0" y="168837"/>
                            </a:lnTo>
                            <a:close/>
                          </a:path>
                        </a:pathLst>
                      </a:custGeom>
                      <a:solidFill>
                        <a:srgbClr val="6E2C8E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74" name="Freeform: Shape 3701"/>
                      <p:cNvSpPr/>
                      <p:nvPr/>
                    </p:nvSpPr>
                    <p:spPr>
                      <a:xfrm>
                        <a:off x="9333967" y="5683420"/>
                        <a:ext cx="45369" cy="39320"/>
                      </a:xfrm>
                      <a:custGeom>
                        <a:avLst/>
                        <a:gdLst>
                          <a:gd name="connsiteX0" fmla="*/ 0 w 120597"/>
                          <a:gd name="connsiteY0" fmla="*/ 16080 h 104518"/>
                          <a:gd name="connsiteX1" fmla="*/ 0 w 120597"/>
                          <a:gd name="connsiteY1" fmla="*/ 104518 h 104518"/>
                          <a:gd name="connsiteX2" fmla="*/ 120598 w 120597"/>
                          <a:gd name="connsiteY2" fmla="*/ 0 h 104518"/>
                          <a:gd name="connsiteX3" fmla="*/ 0 w 120597"/>
                          <a:gd name="connsiteY3" fmla="*/ 16080 h 10451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20597" h="104518">
                            <a:moveTo>
                              <a:pt x="0" y="16080"/>
                            </a:moveTo>
                            <a:lnTo>
                              <a:pt x="0" y="104518"/>
                            </a:lnTo>
                            <a:lnTo>
                              <a:pt x="120598" y="0"/>
                            </a:lnTo>
                            <a:lnTo>
                              <a:pt x="0" y="16080"/>
                            </a:lnTo>
                            <a:close/>
                          </a:path>
                        </a:pathLst>
                      </a:custGeom>
                      <a:solidFill>
                        <a:srgbClr val="F4862D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75" name="Freeform: Shape 3702"/>
                      <p:cNvSpPr/>
                      <p:nvPr/>
                    </p:nvSpPr>
                    <p:spPr>
                      <a:xfrm>
                        <a:off x="9391435" y="4567322"/>
                        <a:ext cx="84690" cy="154257"/>
                      </a:xfrm>
                      <a:custGeom>
                        <a:avLst/>
                        <a:gdLst>
                          <a:gd name="connsiteX0" fmla="*/ 176877 w 225116"/>
                          <a:gd name="connsiteY0" fmla="*/ 0 h 410032"/>
                          <a:gd name="connsiteX1" fmla="*/ 0 w 225116"/>
                          <a:gd name="connsiteY1" fmla="*/ 241196 h 410032"/>
                          <a:gd name="connsiteX2" fmla="*/ 225116 w 225116"/>
                          <a:gd name="connsiteY2" fmla="*/ 410033 h 410032"/>
                          <a:gd name="connsiteX3" fmla="*/ 176877 w 225116"/>
                          <a:gd name="connsiteY3" fmla="*/ 0 h 41003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25116" h="410032">
                            <a:moveTo>
                              <a:pt x="176877" y="0"/>
                            </a:moveTo>
                            <a:lnTo>
                              <a:pt x="0" y="241196"/>
                            </a:lnTo>
                            <a:lnTo>
                              <a:pt x="225116" y="410033"/>
                            </a:lnTo>
                            <a:lnTo>
                              <a:pt x="176877" y="0"/>
                            </a:lnTo>
                            <a:close/>
                          </a:path>
                        </a:pathLst>
                      </a:custGeom>
                      <a:solidFill>
                        <a:srgbClr val="24769C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76" name="Freeform: Shape 3703"/>
                      <p:cNvSpPr/>
                      <p:nvPr/>
                    </p:nvSpPr>
                    <p:spPr>
                      <a:xfrm>
                        <a:off x="9324893" y="5789283"/>
                        <a:ext cx="72591" cy="33271"/>
                      </a:xfrm>
                      <a:custGeom>
                        <a:avLst/>
                        <a:gdLst>
                          <a:gd name="connsiteX0" fmla="*/ 104518 w 192956"/>
                          <a:gd name="connsiteY0" fmla="*/ 0 h 88438"/>
                          <a:gd name="connsiteX1" fmla="*/ 0 w 192956"/>
                          <a:gd name="connsiteY1" fmla="*/ 0 h 88438"/>
                          <a:gd name="connsiteX2" fmla="*/ 192957 w 192956"/>
                          <a:gd name="connsiteY2" fmla="*/ 88438 h 88438"/>
                          <a:gd name="connsiteX3" fmla="*/ 104518 w 192956"/>
                          <a:gd name="connsiteY3" fmla="*/ 0 h 884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92956" h="88438">
                            <a:moveTo>
                              <a:pt x="104518" y="0"/>
                            </a:moveTo>
                            <a:lnTo>
                              <a:pt x="0" y="0"/>
                            </a:lnTo>
                            <a:lnTo>
                              <a:pt x="192957" y="88438"/>
                            </a:lnTo>
                            <a:lnTo>
                              <a:pt x="104518" y="0"/>
                            </a:lnTo>
                            <a:close/>
                          </a:path>
                        </a:pathLst>
                      </a:custGeom>
                      <a:solidFill>
                        <a:srgbClr val="FC4A0C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77" name="Freeform: Shape 3704"/>
                      <p:cNvSpPr/>
                      <p:nvPr/>
                    </p:nvSpPr>
                    <p:spPr>
                      <a:xfrm>
                        <a:off x="9324893" y="4467509"/>
                        <a:ext cx="60493" cy="57468"/>
                      </a:xfrm>
                      <a:custGeom>
                        <a:avLst/>
                        <a:gdLst>
                          <a:gd name="connsiteX0" fmla="*/ 0 w 160797"/>
                          <a:gd name="connsiteY0" fmla="*/ 0 h 152757"/>
                          <a:gd name="connsiteX1" fmla="*/ 24120 w 160797"/>
                          <a:gd name="connsiteY1" fmla="*/ 152757 h 152757"/>
                          <a:gd name="connsiteX2" fmla="*/ 160797 w 160797"/>
                          <a:gd name="connsiteY2" fmla="*/ 104518 h 152757"/>
                          <a:gd name="connsiteX3" fmla="*/ 0 w 160797"/>
                          <a:gd name="connsiteY3" fmla="*/ 0 h 15275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60797" h="152757">
                            <a:moveTo>
                              <a:pt x="0" y="0"/>
                            </a:moveTo>
                            <a:lnTo>
                              <a:pt x="24120" y="152757"/>
                            </a:lnTo>
                            <a:lnTo>
                              <a:pt x="160797" y="104518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3FAD56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78" name="Freeform: Shape 3705"/>
                      <p:cNvSpPr/>
                      <p:nvPr/>
                    </p:nvSpPr>
                    <p:spPr>
                      <a:xfrm>
                        <a:off x="9324893" y="4437262"/>
                        <a:ext cx="60493" cy="69567"/>
                      </a:xfrm>
                      <a:custGeom>
                        <a:avLst/>
                        <a:gdLst>
                          <a:gd name="connsiteX0" fmla="*/ 120598 w 160797"/>
                          <a:gd name="connsiteY0" fmla="*/ 0 h 184916"/>
                          <a:gd name="connsiteX1" fmla="*/ 0 w 160797"/>
                          <a:gd name="connsiteY1" fmla="*/ 80399 h 184916"/>
                          <a:gd name="connsiteX2" fmla="*/ 160797 w 160797"/>
                          <a:gd name="connsiteY2" fmla="*/ 184917 h 184916"/>
                          <a:gd name="connsiteX3" fmla="*/ 120598 w 160797"/>
                          <a:gd name="connsiteY3" fmla="*/ 0 h 18491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60797" h="184916">
                            <a:moveTo>
                              <a:pt x="120598" y="0"/>
                            </a:moveTo>
                            <a:lnTo>
                              <a:pt x="0" y="80399"/>
                            </a:lnTo>
                            <a:lnTo>
                              <a:pt x="160797" y="184917"/>
                            </a:lnTo>
                            <a:lnTo>
                              <a:pt x="120598" y="0"/>
                            </a:lnTo>
                            <a:close/>
                          </a:path>
                        </a:pathLst>
                      </a:custGeom>
                      <a:solidFill>
                        <a:srgbClr val="328C56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79" name="Freeform: Shape 3706"/>
                      <p:cNvSpPr/>
                      <p:nvPr/>
                    </p:nvSpPr>
                    <p:spPr>
                      <a:xfrm>
                        <a:off x="9333967" y="4506829"/>
                        <a:ext cx="51419" cy="99813"/>
                      </a:xfrm>
                      <a:custGeom>
                        <a:avLst/>
                        <a:gdLst>
                          <a:gd name="connsiteX0" fmla="*/ 0 w 136677"/>
                          <a:gd name="connsiteY0" fmla="*/ 48239 h 265315"/>
                          <a:gd name="connsiteX1" fmla="*/ 104518 w 136677"/>
                          <a:gd name="connsiteY1" fmla="*/ 265315 h 265315"/>
                          <a:gd name="connsiteX2" fmla="*/ 136678 w 136677"/>
                          <a:gd name="connsiteY2" fmla="*/ 0 h 265315"/>
                          <a:gd name="connsiteX3" fmla="*/ 0 w 136677"/>
                          <a:gd name="connsiteY3" fmla="*/ 48239 h 26531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36677" h="265315">
                            <a:moveTo>
                              <a:pt x="0" y="48239"/>
                            </a:moveTo>
                            <a:lnTo>
                              <a:pt x="104518" y="265315"/>
                            </a:lnTo>
                            <a:lnTo>
                              <a:pt x="136678" y="0"/>
                            </a:lnTo>
                            <a:lnTo>
                              <a:pt x="0" y="48239"/>
                            </a:lnTo>
                            <a:close/>
                          </a:path>
                        </a:pathLst>
                      </a:custGeom>
                      <a:solidFill>
                        <a:srgbClr val="34AA5E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80" name="Freeform: Shape 3707"/>
                      <p:cNvSpPr/>
                      <p:nvPr/>
                    </p:nvSpPr>
                    <p:spPr>
                      <a:xfrm>
                        <a:off x="9364213" y="5783234"/>
                        <a:ext cx="51419" cy="39320"/>
                      </a:xfrm>
                      <a:custGeom>
                        <a:avLst/>
                        <a:gdLst>
                          <a:gd name="connsiteX0" fmla="*/ 0 w 136677"/>
                          <a:gd name="connsiteY0" fmla="*/ 16080 h 104518"/>
                          <a:gd name="connsiteX1" fmla="*/ 88438 w 136677"/>
                          <a:gd name="connsiteY1" fmla="*/ 104518 h 104518"/>
                          <a:gd name="connsiteX2" fmla="*/ 136678 w 136677"/>
                          <a:gd name="connsiteY2" fmla="*/ 0 h 104518"/>
                          <a:gd name="connsiteX3" fmla="*/ 0 w 136677"/>
                          <a:gd name="connsiteY3" fmla="*/ 16080 h 10451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36677" h="104518">
                            <a:moveTo>
                              <a:pt x="0" y="16080"/>
                            </a:moveTo>
                            <a:lnTo>
                              <a:pt x="88438" y="104518"/>
                            </a:lnTo>
                            <a:lnTo>
                              <a:pt x="136678" y="0"/>
                            </a:lnTo>
                            <a:lnTo>
                              <a:pt x="0" y="16080"/>
                            </a:lnTo>
                            <a:close/>
                          </a:path>
                        </a:pathLst>
                      </a:custGeom>
                      <a:solidFill>
                        <a:srgbClr val="F87407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81" name="Freeform: Shape 3708"/>
                      <p:cNvSpPr/>
                      <p:nvPr/>
                    </p:nvSpPr>
                    <p:spPr>
                      <a:xfrm>
                        <a:off x="9421682" y="4391892"/>
                        <a:ext cx="48394" cy="175430"/>
                      </a:xfrm>
                      <a:custGeom>
                        <a:avLst/>
                        <a:gdLst>
                          <a:gd name="connsiteX0" fmla="*/ 0 w 128637"/>
                          <a:gd name="connsiteY0" fmla="*/ 329634 h 466311"/>
                          <a:gd name="connsiteX1" fmla="*/ 96478 w 128637"/>
                          <a:gd name="connsiteY1" fmla="*/ 466312 h 466311"/>
                          <a:gd name="connsiteX2" fmla="*/ 128638 w 128637"/>
                          <a:gd name="connsiteY2" fmla="*/ 0 h 466311"/>
                          <a:gd name="connsiteX3" fmla="*/ 0 w 128637"/>
                          <a:gd name="connsiteY3" fmla="*/ 329634 h 46631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28637" h="466311">
                            <a:moveTo>
                              <a:pt x="0" y="329634"/>
                            </a:moveTo>
                            <a:lnTo>
                              <a:pt x="96478" y="466312"/>
                            </a:lnTo>
                            <a:lnTo>
                              <a:pt x="128638" y="0"/>
                            </a:lnTo>
                            <a:lnTo>
                              <a:pt x="0" y="329634"/>
                            </a:lnTo>
                            <a:close/>
                          </a:path>
                        </a:pathLst>
                      </a:custGeom>
                      <a:solidFill>
                        <a:srgbClr val="2BA558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82" name="Freeform: Shape 3709"/>
                      <p:cNvSpPr/>
                      <p:nvPr/>
                    </p:nvSpPr>
                    <p:spPr>
                      <a:xfrm>
                        <a:off x="9288597" y="4658062"/>
                        <a:ext cx="102838" cy="63518"/>
                      </a:xfrm>
                      <a:custGeom>
                        <a:avLst/>
                        <a:gdLst>
                          <a:gd name="connsiteX0" fmla="*/ 0 w 273355"/>
                          <a:gd name="connsiteY0" fmla="*/ 40199 h 168837"/>
                          <a:gd name="connsiteX1" fmla="*/ 144717 w 273355"/>
                          <a:gd name="connsiteY1" fmla="*/ 168837 h 168837"/>
                          <a:gd name="connsiteX2" fmla="*/ 273355 w 273355"/>
                          <a:gd name="connsiteY2" fmla="*/ 0 h 168837"/>
                          <a:gd name="connsiteX3" fmla="*/ 0 w 273355"/>
                          <a:gd name="connsiteY3" fmla="*/ 40199 h 1688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73355" h="168837">
                            <a:moveTo>
                              <a:pt x="0" y="40199"/>
                            </a:moveTo>
                            <a:lnTo>
                              <a:pt x="144717" y="168837"/>
                            </a:lnTo>
                            <a:lnTo>
                              <a:pt x="273355" y="0"/>
                            </a:lnTo>
                            <a:lnTo>
                              <a:pt x="0" y="40199"/>
                            </a:lnTo>
                            <a:close/>
                          </a:path>
                        </a:pathLst>
                      </a:custGeom>
                      <a:solidFill>
                        <a:srgbClr val="20ADBE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83" name="Freeform: Shape 3710"/>
                      <p:cNvSpPr/>
                      <p:nvPr/>
                    </p:nvSpPr>
                    <p:spPr>
                      <a:xfrm>
                        <a:off x="9309770" y="4721580"/>
                        <a:ext cx="84690" cy="39320"/>
                      </a:xfrm>
                      <a:custGeom>
                        <a:avLst/>
                        <a:gdLst>
                          <a:gd name="connsiteX0" fmla="*/ 88438 w 225116"/>
                          <a:gd name="connsiteY0" fmla="*/ 0 h 104518"/>
                          <a:gd name="connsiteX1" fmla="*/ 0 w 225116"/>
                          <a:gd name="connsiteY1" fmla="*/ 104518 h 104518"/>
                          <a:gd name="connsiteX2" fmla="*/ 225116 w 225116"/>
                          <a:gd name="connsiteY2" fmla="*/ 24120 h 104518"/>
                          <a:gd name="connsiteX3" fmla="*/ 88438 w 225116"/>
                          <a:gd name="connsiteY3" fmla="*/ 0 h 10451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25116" h="104518">
                            <a:moveTo>
                              <a:pt x="88438" y="0"/>
                            </a:moveTo>
                            <a:lnTo>
                              <a:pt x="0" y="104518"/>
                            </a:lnTo>
                            <a:lnTo>
                              <a:pt x="225116" y="24120"/>
                            </a:lnTo>
                            <a:lnTo>
                              <a:pt x="88438" y="0"/>
                            </a:lnTo>
                            <a:close/>
                          </a:path>
                        </a:pathLst>
                      </a:custGeom>
                      <a:solidFill>
                        <a:srgbClr val="3083C5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84" name="Freeform: Shape 3711"/>
                      <p:cNvSpPr/>
                      <p:nvPr/>
                    </p:nvSpPr>
                    <p:spPr>
                      <a:xfrm>
                        <a:off x="9309770" y="4730654"/>
                        <a:ext cx="84690" cy="90739"/>
                      </a:xfrm>
                      <a:custGeom>
                        <a:avLst/>
                        <a:gdLst>
                          <a:gd name="connsiteX0" fmla="*/ 0 w 225116"/>
                          <a:gd name="connsiteY0" fmla="*/ 80399 h 241195"/>
                          <a:gd name="connsiteX1" fmla="*/ 32159 w 225116"/>
                          <a:gd name="connsiteY1" fmla="*/ 241196 h 241195"/>
                          <a:gd name="connsiteX2" fmla="*/ 225116 w 225116"/>
                          <a:gd name="connsiteY2" fmla="*/ 0 h 241195"/>
                          <a:gd name="connsiteX3" fmla="*/ 0 w 225116"/>
                          <a:gd name="connsiteY3" fmla="*/ 80399 h 24119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25116" h="241195">
                            <a:moveTo>
                              <a:pt x="0" y="80399"/>
                            </a:moveTo>
                            <a:lnTo>
                              <a:pt x="32159" y="241196"/>
                            </a:lnTo>
                            <a:lnTo>
                              <a:pt x="225116" y="0"/>
                            </a:lnTo>
                            <a:lnTo>
                              <a:pt x="0" y="80399"/>
                            </a:lnTo>
                            <a:close/>
                          </a:path>
                        </a:pathLst>
                      </a:custGeom>
                      <a:solidFill>
                        <a:srgbClr val="3584C6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85" name="Freeform: Shape 3712"/>
                      <p:cNvSpPr/>
                      <p:nvPr/>
                    </p:nvSpPr>
                    <p:spPr>
                      <a:xfrm>
                        <a:off x="9373287" y="5060341"/>
                        <a:ext cx="69567" cy="87715"/>
                      </a:xfrm>
                      <a:custGeom>
                        <a:avLst/>
                        <a:gdLst>
                          <a:gd name="connsiteX0" fmla="*/ 168837 w 184916"/>
                          <a:gd name="connsiteY0" fmla="*/ 0 h 233155"/>
                          <a:gd name="connsiteX1" fmla="*/ 0 w 184916"/>
                          <a:gd name="connsiteY1" fmla="*/ 233156 h 233155"/>
                          <a:gd name="connsiteX2" fmla="*/ 184917 w 184916"/>
                          <a:gd name="connsiteY2" fmla="*/ 184917 h 233155"/>
                          <a:gd name="connsiteX3" fmla="*/ 168837 w 184916"/>
                          <a:gd name="connsiteY3" fmla="*/ 0 h 23315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84916" h="233155">
                            <a:moveTo>
                              <a:pt x="168837" y="0"/>
                            </a:moveTo>
                            <a:lnTo>
                              <a:pt x="0" y="233156"/>
                            </a:lnTo>
                            <a:lnTo>
                              <a:pt x="184917" y="184917"/>
                            </a:lnTo>
                            <a:lnTo>
                              <a:pt x="168837" y="0"/>
                            </a:lnTo>
                            <a:close/>
                          </a:path>
                        </a:pathLst>
                      </a:custGeom>
                      <a:solidFill>
                        <a:srgbClr val="6641A0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86" name="Freeform: Shape 3713"/>
                      <p:cNvSpPr/>
                      <p:nvPr/>
                    </p:nvSpPr>
                    <p:spPr>
                      <a:xfrm>
                        <a:off x="9343041" y="4301153"/>
                        <a:ext cx="51419" cy="48394"/>
                      </a:xfrm>
                      <a:custGeom>
                        <a:avLst/>
                        <a:gdLst>
                          <a:gd name="connsiteX0" fmla="*/ 0 w 136677"/>
                          <a:gd name="connsiteY0" fmla="*/ 0 h 128637"/>
                          <a:gd name="connsiteX1" fmla="*/ 40199 w 136677"/>
                          <a:gd name="connsiteY1" fmla="*/ 120598 h 128637"/>
                          <a:gd name="connsiteX2" fmla="*/ 136678 w 136677"/>
                          <a:gd name="connsiteY2" fmla="*/ 128638 h 128637"/>
                          <a:gd name="connsiteX3" fmla="*/ 0 w 136677"/>
                          <a:gd name="connsiteY3" fmla="*/ 0 h 1286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36677" h="128637">
                            <a:moveTo>
                              <a:pt x="0" y="0"/>
                            </a:moveTo>
                            <a:lnTo>
                              <a:pt x="40199" y="120598"/>
                            </a:lnTo>
                            <a:lnTo>
                              <a:pt x="136678" y="128638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49B047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87" name="Freeform: Shape 3714"/>
                      <p:cNvSpPr/>
                      <p:nvPr/>
                    </p:nvSpPr>
                    <p:spPr>
                      <a:xfrm>
                        <a:off x="9436805" y="5060341"/>
                        <a:ext cx="66542" cy="69567"/>
                      </a:xfrm>
                      <a:custGeom>
                        <a:avLst/>
                        <a:gdLst>
                          <a:gd name="connsiteX0" fmla="*/ 0 w 176876"/>
                          <a:gd name="connsiteY0" fmla="*/ 0 h 184916"/>
                          <a:gd name="connsiteX1" fmla="*/ 16080 w 176876"/>
                          <a:gd name="connsiteY1" fmla="*/ 184917 h 184916"/>
                          <a:gd name="connsiteX2" fmla="*/ 176877 w 176876"/>
                          <a:gd name="connsiteY2" fmla="*/ 16080 h 184916"/>
                          <a:gd name="connsiteX3" fmla="*/ 0 w 176876"/>
                          <a:gd name="connsiteY3" fmla="*/ 0 h 18491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76876" h="184916">
                            <a:moveTo>
                              <a:pt x="0" y="0"/>
                            </a:moveTo>
                            <a:lnTo>
                              <a:pt x="16080" y="184917"/>
                            </a:lnTo>
                            <a:lnTo>
                              <a:pt x="176877" y="1608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6542A0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88" name="Freeform: Shape 3715"/>
                      <p:cNvSpPr/>
                      <p:nvPr/>
                    </p:nvSpPr>
                    <p:spPr>
                      <a:xfrm>
                        <a:off x="9860257" y="4397942"/>
                        <a:ext cx="108887" cy="99813"/>
                      </a:xfrm>
                      <a:custGeom>
                        <a:avLst/>
                        <a:gdLst>
                          <a:gd name="connsiteX0" fmla="*/ 16080 w 289434"/>
                          <a:gd name="connsiteY0" fmla="*/ 0 h 265315"/>
                          <a:gd name="connsiteX1" fmla="*/ 0 w 289434"/>
                          <a:gd name="connsiteY1" fmla="*/ 241196 h 265315"/>
                          <a:gd name="connsiteX2" fmla="*/ 289435 w 289434"/>
                          <a:gd name="connsiteY2" fmla="*/ 265315 h 265315"/>
                          <a:gd name="connsiteX3" fmla="*/ 16080 w 289434"/>
                          <a:gd name="connsiteY3" fmla="*/ 0 h 26531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89434" h="265315">
                            <a:moveTo>
                              <a:pt x="16080" y="0"/>
                            </a:moveTo>
                            <a:lnTo>
                              <a:pt x="0" y="241196"/>
                            </a:lnTo>
                            <a:lnTo>
                              <a:pt x="289435" y="265315"/>
                            </a:lnTo>
                            <a:lnTo>
                              <a:pt x="16080" y="0"/>
                            </a:lnTo>
                            <a:close/>
                          </a:path>
                        </a:pathLst>
                      </a:custGeom>
                      <a:solidFill>
                        <a:srgbClr val="3CA36B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89" name="Freeform: Shape 3716"/>
                      <p:cNvSpPr/>
                      <p:nvPr/>
                    </p:nvSpPr>
                    <p:spPr>
                      <a:xfrm>
                        <a:off x="9361189" y="5622927"/>
                        <a:ext cx="42345" cy="60493"/>
                      </a:xfrm>
                      <a:custGeom>
                        <a:avLst/>
                        <a:gdLst>
                          <a:gd name="connsiteX0" fmla="*/ 0 w 112558"/>
                          <a:gd name="connsiteY0" fmla="*/ 0 h 160797"/>
                          <a:gd name="connsiteX1" fmla="*/ 48239 w 112558"/>
                          <a:gd name="connsiteY1" fmla="*/ 160797 h 160797"/>
                          <a:gd name="connsiteX2" fmla="*/ 112558 w 112558"/>
                          <a:gd name="connsiteY2" fmla="*/ 160797 h 160797"/>
                          <a:gd name="connsiteX3" fmla="*/ 0 w 112558"/>
                          <a:gd name="connsiteY3" fmla="*/ 0 h 16079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2558" h="160797">
                            <a:moveTo>
                              <a:pt x="0" y="0"/>
                            </a:moveTo>
                            <a:lnTo>
                              <a:pt x="48239" y="160797"/>
                            </a:lnTo>
                            <a:lnTo>
                              <a:pt x="112558" y="160797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FBA01B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90" name="Freeform: Shape 3717"/>
                      <p:cNvSpPr/>
                      <p:nvPr/>
                    </p:nvSpPr>
                    <p:spPr>
                      <a:xfrm>
                        <a:off x="9382361" y="4349547"/>
                        <a:ext cx="51419" cy="63518"/>
                      </a:xfrm>
                      <a:custGeom>
                        <a:avLst/>
                        <a:gdLst>
                          <a:gd name="connsiteX0" fmla="*/ 32159 w 136677"/>
                          <a:gd name="connsiteY0" fmla="*/ 0 h 168837"/>
                          <a:gd name="connsiteX1" fmla="*/ 0 w 136677"/>
                          <a:gd name="connsiteY1" fmla="*/ 168837 h 168837"/>
                          <a:gd name="connsiteX2" fmla="*/ 136678 w 136677"/>
                          <a:gd name="connsiteY2" fmla="*/ 120598 h 168837"/>
                          <a:gd name="connsiteX3" fmla="*/ 32159 w 136677"/>
                          <a:gd name="connsiteY3" fmla="*/ 0 h 1688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36677" h="168837">
                            <a:moveTo>
                              <a:pt x="32159" y="0"/>
                            </a:moveTo>
                            <a:lnTo>
                              <a:pt x="0" y="168837"/>
                            </a:lnTo>
                            <a:lnTo>
                              <a:pt x="136678" y="120598"/>
                            </a:lnTo>
                            <a:lnTo>
                              <a:pt x="32159" y="0"/>
                            </a:lnTo>
                            <a:close/>
                          </a:path>
                        </a:pathLst>
                      </a:custGeom>
                      <a:solidFill>
                        <a:srgbClr val="439243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91" name="Freeform: Shape 3718"/>
                      <p:cNvSpPr/>
                      <p:nvPr/>
                    </p:nvSpPr>
                    <p:spPr>
                      <a:xfrm>
                        <a:off x="9373287" y="5148056"/>
                        <a:ext cx="139134" cy="130060"/>
                      </a:xfrm>
                      <a:custGeom>
                        <a:avLst/>
                        <a:gdLst>
                          <a:gd name="connsiteX0" fmla="*/ 337674 w 369833"/>
                          <a:gd name="connsiteY0" fmla="*/ 72359 h 345713"/>
                          <a:gd name="connsiteX1" fmla="*/ 0 w 369833"/>
                          <a:gd name="connsiteY1" fmla="*/ 0 h 345713"/>
                          <a:gd name="connsiteX2" fmla="*/ 369834 w 369833"/>
                          <a:gd name="connsiteY2" fmla="*/ 345714 h 345713"/>
                          <a:gd name="connsiteX3" fmla="*/ 337674 w 369833"/>
                          <a:gd name="connsiteY3" fmla="*/ 72359 h 3457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69833" h="345713">
                            <a:moveTo>
                              <a:pt x="337674" y="72359"/>
                            </a:moveTo>
                            <a:lnTo>
                              <a:pt x="0" y="0"/>
                            </a:lnTo>
                            <a:lnTo>
                              <a:pt x="369834" y="345714"/>
                            </a:lnTo>
                            <a:lnTo>
                              <a:pt x="337674" y="72359"/>
                            </a:lnTo>
                            <a:close/>
                          </a:path>
                        </a:pathLst>
                      </a:custGeom>
                      <a:solidFill>
                        <a:srgbClr val="722C8F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92" name="Freeform: Shape 3719"/>
                      <p:cNvSpPr/>
                      <p:nvPr/>
                    </p:nvSpPr>
                    <p:spPr>
                      <a:xfrm>
                        <a:off x="9361189" y="5604779"/>
                        <a:ext cx="45369" cy="78641"/>
                      </a:xfrm>
                      <a:custGeom>
                        <a:avLst/>
                        <a:gdLst>
                          <a:gd name="connsiteX0" fmla="*/ 0 w 120597"/>
                          <a:gd name="connsiteY0" fmla="*/ 48239 h 209036"/>
                          <a:gd name="connsiteX1" fmla="*/ 112558 w 120597"/>
                          <a:gd name="connsiteY1" fmla="*/ 209036 h 209036"/>
                          <a:gd name="connsiteX2" fmla="*/ 120598 w 120597"/>
                          <a:gd name="connsiteY2" fmla="*/ 0 h 209036"/>
                          <a:gd name="connsiteX3" fmla="*/ 0 w 120597"/>
                          <a:gd name="connsiteY3" fmla="*/ 48239 h 20903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20597" h="209036">
                            <a:moveTo>
                              <a:pt x="0" y="48239"/>
                            </a:moveTo>
                            <a:lnTo>
                              <a:pt x="112558" y="209036"/>
                            </a:lnTo>
                            <a:lnTo>
                              <a:pt x="120598" y="0"/>
                            </a:lnTo>
                            <a:lnTo>
                              <a:pt x="0" y="48239"/>
                            </a:lnTo>
                            <a:close/>
                          </a:path>
                        </a:pathLst>
                      </a:custGeom>
                      <a:solidFill>
                        <a:srgbClr val="F79C1A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93" name="Freeform: Shape 3720"/>
                      <p:cNvSpPr/>
                      <p:nvPr/>
                    </p:nvSpPr>
                    <p:spPr>
                      <a:xfrm>
                        <a:off x="9349090" y="5568483"/>
                        <a:ext cx="57468" cy="54444"/>
                      </a:xfrm>
                      <a:custGeom>
                        <a:avLst/>
                        <a:gdLst>
                          <a:gd name="connsiteX0" fmla="*/ 0 w 152757"/>
                          <a:gd name="connsiteY0" fmla="*/ 0 h 144717"/>
                          <a:gd name="connsiteX1" fmla="*/ 32159 w 152757"/>
                          <a:gd name="connsiteY1" fmla="*/ 144717 h 144717"/>
                          <a:gd name="connsiteX2" fmla="*/ 152757 w 152757"/>
                          <a:gd name="connsiteY2" fmla="*/ 96478 h 144717"/>
                          <a:gd name="connsiteX3" fmla="*/ 0 w 152757"/>
                          <a:gd name="connsiteY3" fmla="*/ 0 h 14471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52757" h="144717">
                            <a:moveTo>
                              <a:pt x="0" y="0"/>
                            </a:moveTo>
                            <a:lnTo>
                              <a:pt x="32159" y="144717"/>
                            </a:lnTo>
                            <a:lnTo>
                              <a:pt x="152757" y="96478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6D2396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94" name="Freeform: Shape 3721"/>
                      <p:cNvSpPr/>
                      <p:nvPr/>
                    </p:nvSpPr>
                    <p:spPr>
                      <a:xfrm>
                        <a:off x="9330942" y="5302314"/>
                        <a:ext cx="75616" cy="196602"/>
                      </a:xfrm>
                      <a:custGeom>
                        <a:avLst/>
                        <a:gdLst>
                          <a:gd name="connsiteX0" fmla="*/ 0 w 200996"/>
                          <a:gd name="connsiteY0" fmla="*/ 0 h 522590"/>
                          <a:gd name="connsiteX1" fmla="*/ 48239 w 200996"/>
                          <a:gd name="connsiteY1" fmla="*/ 522591 h 522590"/>
                          <a:gd name="connsiteX2" fmla="*/ 200996 w 200996"/>
                          <a:gd name="connsiteY2" fmla="*/ 514551 h 522590"/>
                          <a:gd name="connsiteX3" fmla="*/ 0 w 200996"/>
                          <a:gd name="connsiteY3" fmla="*/ 0 h 52259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00996" h="522590">
                            <a:moveTo>
                              <a:pt x="0" y="0"/>
                            </a:moveTo>
                            <a:lnTo>
                              <a:pt x="48239" y="522591"/>
                            </a:lnTo>
                            <a:lnTo>
                              <a:pt x="200996" y="514551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8B378D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95" name="Freeform: Shape 3722"/>
                      <p:cNvSpPr/>
                      <p:nvPr/>
                    </p:nvSpPr>
                    <p:spPr>
                      <a:xfrm>
                        <a:off x="9349090" y="5495891"/>
                        <a:ext cx="63518" cy="63518"/>
                      </a:xfrm>
                      <a:custGeom>
                        <a:avLst/>
                        <a:gdLst>
                          <a:gd name="connsiteX0" fmla="*/ 152757 w 168837"/>
                          <a:gd name="connsiteY0" fmla="*/ 0 h 168837"/>
                          <a:gd name="connsiteX1" fmla="*/ 0 w 168837"/>
                          <a:gd name="connsiteY1" fmla="*/ 8040 h 168837"/>
                          <a:gd name="connsiteX2" fmla="*/ 168837 w 168837"/>
                          <a:gd name="connsiteY2" fmla="*/ 168837 h 168837"/>
                          <a:gd name="connsiteX3" fmla="*/ 152757 w 168837"/>
                          <a:gd name="connsiteY3" fmla="*/ 0 h 1688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68837" h="168837">
                            <a:moveTo>
                              <a:pt x="152757" y="0"/>
                            </a:moveTo>
                            <a:lnTo>
                              <a:pt x="0" y="8040"/>
                            </a:lnTo>
                            <a:lnTo>
                              <a:pt x="168837" y="168837"/>
                            </a:lnTo>
                            <a:lnTo>
                              <a:pt x="152757" y="0"/>
                            </a:lnTo>
                            <a:close/>
                          </a:path>
                        </a:pathLst>
                      </a:custGeom>
                      <a:solidFill>
                        <a:srgbClr val="944D87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96" name="Freeform: Shape 3723"/>
                      <p:cNvSpPr/>
                      <p:nvPr/>
                    </p:nvSpPr>
                    <p:spPr>
                      <a:xfrm>
                        <a:off x="9333967" y="5701568"/>
                        <a:ext cx="75616" cy="87715"/>
                      </a:xfrm>
                      <a:custGeom>
                        <a:avLst/>
                        <a:gdLst>
                          <a:gd name="connsiteX0" fmla="*/ 0 w 200996"/>
                          <a:gd name="connsiteY0" fmla="*/ 56279 h 233155"/>
                          <a:gd name="connsiteX1" fmla="*/ 80399 w 200996"/>
                          <a:gd name="connsiteY1" fmla="*/ 233156 h 233155"/>
                          <a:gd name="connsiteX2" fmla="*/ 200996 w 200996"/>
                          <a:gd name="connsiteY2" fmla="*/ 0 h 233155"/>
                          <a:gd name="connsiteX3" fmla="*/ 0 w 200996"/>
                          <a:gd name="connsiteY3" fmla="*/ 56279 h 23315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00996" h="233155">
                            <a:moveTo>
                              <a:pt x="0" y="56279"/>
                            </a:moveTo>
                            <a:lnTo>
                              <a:pt x="80399" y="233156"/>
                            </a:lnTo>
                            <a:lnTo>
                              <a:pt x="200996" y="0"/>
                            </a:lnTo>
                            <a:lnTo>
                              <a:pt x="0" y="56279"/>
                            </a:lnTo>
                            <a:close/>
                          </a:path>
                        </a:pathLst>
                      </a:custGeom>
                      <a:solidFill>
                        <a:srgbClr val="F4852C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97" name="Freeform: Shape 3724"/>
                      <p:cNvSpPr/>
                      <p:nvPr/>
                    </p:nvSpPr>
                    <p:spPr>
                      <a:xfrm>
                        <a:off x="9333967" y="5683420"/>
                        <a:ext cx="75616" cy="39320"/>
                      </a:xfrm>
                      <a:custGeom>
                        <a:avLst/>
                        <a:gdLst>
                          <a:gd name="connsiteX0" fmla="*/ 120598 w 200996"/>
                          <a:gd name="connsiteY0" fmla="*/ 0 h 104518"/>
                          <a:gd name="connsiteX1" fmla="*/ 0 w 200996"/>
                          <a:gd name="connsiteY1" fmla="*/ 104518 h 104518"/>
                          <a:gd name="connsiteX2" fmla="*/ 200996 w 200996"/>
                          <a:gd name="connsiteY2" fmla="*/ 48239 h 104518"/>
                          <a:gd name="connsiteX3" fmla="*/ 120598 w 200996"/>
                          <a:gd name="connsiteY3" fmla="*/ 0 h 10451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00996" h="104518">
                            <a:moveTo>
                              <a:pt x="120598" y="0"/>
                            </a:moveTo>
                            <a:lnTo>
                              <a:pt x="0" y="104518"/>
                            </a:lnTo>
                            <a:lnTo>
                              <a:pt x="200996" y="48239"/>
                            </a:lnTo>
                            <a:lnTo>
                              <a:pt x="120598" y="0"/>
                            </a:lnTo>
                            <a:close/>
                          </a:path>
                        </a:pathLst>
                      </a:custGeom>
                      <a:solidFill>
                        <a:srgbClr val="F48631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98" name="Freeform: Shape 3725"/>
                      <p:cNvSpPr/>
                      <p:nvPr/>
                    </p:nvSpPr>
                    <p:spPr>
                      <a:xfrm>
                        <a:off x="9379337" y="5683420"/>
                        <a:ext cx="30246" cy="18148"/>
                      </a:xfrm>
                      <a:custGeom>
                        <a:avLst/>
                        <a:gdLst>
                          <a:gd name="connsiteX0" fmla="*/ 64319 w 80398"/>
                          <a:gd name="connsiteY0" fmla="*/ 0 h 48239"/>
                          <a:gd name="connsiteX1" fmla="*/ 0 w 80398"/>
                          <a:gd name="connsiteY1" fmla="*/ 0 h 48239"/>
                          <a:gd name="connsiteX2" fmla="*/ 80399 w 80398"/>
                          <a:gd name="connsiteY2" fmla="*/ 48239 h 48239"/>
                          <a:gd name="connsiteX3" fmla="*/ 64319 w 80398"/>
                          <a:gd name="connsiteY3" fmla="*/ 0 h 4823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80398" h="48239">
                            <a:moveTo>
                              <a:pt x="64319" y="0"/>
                            </a:moveTo>
                            <a:lnTo>
                              <a:pt x="0" y="0"/>
                            </a:lnTo>
                            <a:lnTo>
                              <a:pt x="80399" y="48239"/>
                            </a:lnTo>
                            <a:lnTo>
                              <a:pt x="64319" y="0"/>
                            </a:lnTo>
                            <a:close/>
                          </a:path>
                        </a:pathLst>
                      </a:custGeom>
                      <a:solidFill>
                        <a:srgbClr val="EB6A33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99" name="Freeform: Shape 3726"/>
                      <p:cNvSpPr/>
                      <p:nvPr/>
                    </p:nvSpPr>
                    <p:spPr>
                      <a:xfrm>
                        <a:off x="9349090" y="5559409"/>
                        <a:ext cx="63518" cy="45369"/>
                      </a:xfrm>
                      <a:custGeom>
                        <a:avLst/>
                        <a:gdLst>
                          <a:gd name="connsiteX0" fmla="*/ 0 w 168837"/>
                          <a:gd name="connsiteY0" fmla="*/ 24120 h 120597"/>
                          <a:gd name="connsiteX1" fmla="*/ 152757 w 168837"/>
                          <a:gd name="connsiteY1" fmla="*/ 120598 h 120597"/>
                          <a:gd name="connsiteX2" fmla="*/ 168837 w 168837"/>
                          <a:gd name="connsiteY2" fmla="*/ 0 h 120597"/>
                          <a:gd name="connsiteX3" fmla="*/ 0 w 168837"/>
                          <a:gd name="connsiteY3" fmla="*/ 24120 h 12059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68837" h="120597">
                            <a:moveTo>
                              <a:pt x="0" y="24120"/>
                            </a:moveTo>
                            <a:lnTo>
                              <a:pt x="152757" y="120598"/>
                            </a:lnTo>
                            <a:lnTo>
                              <a:pt x="168837" y="0"/>
                            </a:lnTo>
                            <a:lnTo>
                              <a:pt x="0" y="24120"/>
                            </a:lnTo>
                            <a:close/>
                          </a:path>
                        </a:pathLst>
                      </a:custGeom>
                      <a:solidFill>
                        <a:srgbClr val="7E157E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100" name="Freeform: Shape 3727"/>
                      <p:cNvSpPr/>
                      <p:nvPr/>
                    </p:nvSpPr>
                    <p:spPr>
                      <a:xfrm>
                        <a:off x="9349090" y="5498916"/>
                        <a:ext cx="63518" cy="69567"/>
                      </a:xfrm>
                      <a:custGeom>
                        <a:avLst/>
                        <a:gdLst>
                          <a:gd name="connsiteX0" fmla="*/ 0 w 168837"/>
                          <a:gd name="connsiteY0" fmla="*/ 0 h 184916"/>
                          <a:gd name="connsiteX1" fmla="*/ 0 w 168837"/>
                          <a:gd name="connsiteY1" fmla="*/ 184917 h 184916"/>
                          <a:gd name="connsiteX2" fmla="*/ 168837 w 168837"/>
                          <a:gd name="connsiteY2" fmla="*/ 160797 h 184916"/>
                          <a:gd name="connsiteX3" fmla="*/ 0 w 168837"/>
                          <a:gd name="connsiteY3" fmla="*/ 0 h 18491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68837" h="184916">
                            <a:moveTo>
                              <a:pt x="0" y="0"/>
                            </a:moveTo>
                            <a:lnTo>
                              <a:pt x="0" y="184917"/>
                            </a:lnTo>
                            <a:lnTo>
                              <a:pt x="168837" y="160797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853D89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101" name="Freeform: Shape 3728"/>
                      <p:cNvSpPr/>
                      <p:nvPr/>
                    </p:nvSpPr>
                    <p:spPr>
                      <a:xfrm>
                        <a:off x="9403534" y="5683420"/>
                        <a:ext cx="57468" cy="30246"/>
                      </a:xfrm>
                      <a:custGeom>
                        <a:avLst/>
                        <a:gdLst>
                          <a:gd name="connsiteX0" fmla="*/ 0 w 152757"/>
                          <a:gd name="connsiteY0" fmla="*/ 0 h 80398"/>
                          <a:gd name="connsiteX1" fmla="*/ 16080 w 152757"/>
                          <a:gd name="connsiteY1" fmla="*/ 48239 h 80398"/>
                          <a:gd name="connsiteX2" fmla="*/ 152757 w 152757"/>
                          <a:gd name="connsiteY2" fmla="*/ 80399 h 80398"/>
                          <a:gd name="connsiteX3" fmla="*/ 0 w 152757"/>
                          <a:gd name="connsiteY3" fmla="*/ 0 h 8039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52757" h="80398">
                            <a:moveTo>
                              <a:pt x="0" y="0"/>
                            </a:moveTo>
                            <a:lnTo>
                              <a:pt x="16080" y="48239"/>
                            </a:lnTo>
                            <a:lnTo>
                              <a:pt x="152757" y="80399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F17432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102" name="Freeform: Shape 3729"/>
                      <p:cNvSpPr/>
                      <p:nvPr/>
                    </p:nvSpPr>
                    <p:spPr>
                      <a:xfrm>
                        <a:off x="9397485" y="4857690"/>
                        <a:ext cx="102838" cy="108887"/>
                      </a:xfrm>
                      <a:custGeom>
                        <a:avLst/>
                        <a:gdLst>
                          <a:gd name="connsiteX0" fmla="*/ 0 w 273355"/>
                          <a:gd name="connsiteY0" fmla="*/ 0 h 289434"/>
                          <a:gd name="connsiteX1" fmla="*/ 265315 w 273355"/>
                          <a:gd name="connsiteY1" fmla="*/ 289435 h 289434"/>
                          <a:gd name="connsiteX2" fmla="*/ 273355 w 273355"/>
                          <a:gd name="connsiteY2" fmla="*/ 48239 h 289434"/>
                          <a:gd name="connsiteX3" fmla="*/ 0 w 273355"/>
                          <a:gd name="connsiteY3" fmla="*/ 0 h 28943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73355" h="289434">
                            <a:moveTo>
                              <a:pt x="0" y="0"/>
                            </a:moveTo>
                            <a:lnTo>
                              <a:pt x="265315" y="289435"/>
                            </a:lnTo>
                            <a:lnTo>
                              <a:pt x="273355" y="48239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5950AB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103" name="Freeform: Shape 3730"/>
                      <p:cNvSpPr/>
                      <p:nvPr/>
                    </p:nvSpPr>
                    <p:spPr>
                      <a:xfrm>
                        <a:off x="9397485" y="5783234"/>
                        <a:ext cx="48394" cy="48394"/>
                      </a:xfrm>
                      <a:custGeom>
                        <a:avLst/>
                        <a:gdLst>
                          <a:gd name="connsiteX0" fmla="*/ 48239 w 128637"/>
                          <a:gd name="connsiteY0" fmla="*/ 0 h 128637"/>
                          <a:gd name="connsiteX1" fmla="*/ 0 w 128637"/>
                          <a:gd name="connsiteY1" fmla="*/ 104518 h 128637"/>
                          <a:gd name="connsiteX2" fmla="*/ 128638 w 128637"/>
                          <a:gd name="connsiteY2" fmla="*/ 128638 h 128637"/>
                          <a:gd name="connsiteX3" fmla="*/ 48239 w 128637"/>
                          <a:gd name="connsiteY3" fmla="*/ 0 h 1286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28637" h="128637">
                            <a:moveTo>
                              <a:pt x="48239" y="0"/>
                            </a:moveTo>
                            <a:lnTo>
                              <a:pt x="0" y="104518"/>
                            </a:lnTo>
                            <a:lnTo>
                              <a:pt x="128638" y="128638"/>
                            </a:lnTo>
                            <a:lnTo>
                              <a:pt x="48239" y="0"/>
                            </a:lnTo>
                            <a:close/>
                          </a:path>
                        </a:pathLst>
                      </a:custGeom>
                      <a:solidFill>
                        <a:srgbClr val="F54D0C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104" name="Freeform: Shape 3731"/>
                      <p:cNvSpPr/>
                      <p:nvPr/>
                    </p:nvSpPr>
                    <p:spPr>
                      <a:xfrm>
                        <a:off x="9373287" y="4506829"/>
                        <a:ext cx="48394" cy="99813"/>
                      </a:xfrm>
                      <a:custGeom>
                        <a:avLst/>
                        <a:gdLst>
                          <a:gd name="connsiteX0" fmla="*/ 32159 w 128637"/>
                          <a:gd name="connsiteY0" fmla="*/ 0 h 265315"/>
                          <a:gd name="connsiteX1" fmla="*/ 0 w 128637"/>
                          <a:gd name="connsiteY1" fmla="*/ 265315 h 265315"/>
                          <a:gd name="connsiteX2" fmla="*/ 128638 w 128637"/>
                          <a:gd name="connsiteY2" fmla="*/ 24120 h 265315"/>
                          <a:gd name="connsiteX3" fmla="*/ 32159 w 128637"/>
                          <a:gd name="connsiteY3" fmla="*/ 0 h 26531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28637" h="265315">
                            <a:moveTo>
                              <a:pt x="32159" y="0"/>
                            </a:moveTo>
                            <a:lnTo>
                              <a:pt x="0" y="265315"/>
                            </a:lnTo>
                            <a:lnTo>
                              <a:pt x="128638" y="24120"/>
                            </a:lnTo>
                            <a:lnTo>
                              <a:pt x="32159" y="0"/>
                            </a:lnTo>
                            <a:close/>
                          </a:path>
                        </a:pathLst>
                      </a:custGeom>
                      <a:solidFill>
                        <a:srgbClr val="34AD60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105" name="Freeform: Shape 3732"/>
                      <p:cNvSpPr/>
                      <p:nvPr/>
                    </p:nvSpPr>
                    <p:spPr>
                      <a:xfrm>
                        <a:off x="9391435" y="4658062"/>
                        <a:ext cx="84690" cy="72591"/>
                      </a:xfrm>
                      <a:custGeom>
                        <a:avLst/>
                        <a:gdLst>
                          <a:gd name="connsiteX0" fmla="*/ 0 w 225116"/>
                          <a:gd name="connsiteY0" fmla="*/ 0 h 192956"/>
                          <a:gd name="connsiteX1" fmla="*/ 8040 w 225116"/>
                          <a:gd name="connsiteY1" fmla="*/ 192957 h 192956"/>
                          <a:gd name="connsiteX2" fmla="*/ 225116 w 225116"/>
                          <a:gd name="connsiteY2" fmla="*/ 168837 h 192956"/>
                          <a:gd name="connsiteX3" fmla="*/ 0 w 225116"/>
                          <a:gd name="connsiteY3" fmla="*/ 0 h 19295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25116" h="192956">
                            <a:moveTo>
                              <a:pt x="0" y="0"/>
                            </a:moveTo>
                            <a:lnTo>
                              <a:pt x="8040" y="192957"/>
                            </a:lnTo>
                            <a:lnTo>
                              <a:pt x="225116" y="168837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24769C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106" name="Freeform: Shape 3733"/>
                      <p:cNvSpPr/>
                      <p:nvPr/>
                    </p:nvSpPr>
                    <p:spPr>
                      <a:xfrm>
                        <a:off x="9370263" y="4437262"/>
                        <a:ext cx="51419" cy="78641"/>
                      </a:xfrm>
                      <a:custGeom>
                        <a:avLst/>
                        <a:gdLst>
                          <a:gd name="connsiteX0" fmla="*/ 0 w 136677"/>
                          <a:gd name="connsiteY0" fmla="*/ 0 h 209036"/>
                          <a:gd name="connsiteX1" fmla="*/ 40199 w 136677"/>
                          <a:gd name="connsiteY1" fmla="*/ 184917 h 209036"/>
                          <a:gd name="connsiteX2" fmla="*/ 136678 w 136677"/>
                          <a:gd name="connsiteY2" fmla="*/ 209036 h 209036"/>
                          <a:gd name="connsiteX3" fmla="*/ 0 w 136677"/>
                          <a:gd name="connsiteY3" fmla="*/ 0 h 20903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36677" h="209036">
                            <a:moveTo>
                              <a:pt x="0" y="0"/>
                            </a:moveTo>
                            <a:lnTo>
                              <a:pt x="40199" y="184917"/>
                            </a:lnTo>
                            <a:lnTo>
                              <a:pt x="136678" y="209036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33A35B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107" name="Freeform: Shape 3734"/>
                      <p:cNvSpPr/>
                      <p:nvPr/>
                    </p:nvSpPr>
                    <p:spPr>
                      <a:xfrm>
                        <a:off x="9336992" y="4972626"/>
                        <a:ext cx="99813" cy="175430"/>
                      </a:xfrm>
                      <a:custGeom>
                        <a:avLst/>
                        <a:gdLst>
                          <a:gd name="connsiteX0" fmla="*/ 0 w 265315"/>
                          <a:gd name="connsiteY0" fmla="*/ 0 h 466311"/>
                          <a:gd name="connsiteX1" fmla="*/ 96478 w 265315"/>
                          <a:gd name="connsiteY1" fmla="*/ 466312 h 466311"/>
                          <a:gd name="connsiteX2" fmla="*/ 265315 w 265315"/>
                          <a:gd name="connsiteY2" fmla="*/ 233156 h 466311"/>
                          <a:gd name="connsiteX3" fmla="*/ 0 w 265315"/>
                          <a:gd name="connsiteY3" fmla="*/ 0 h 46631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65315" h="466311">
                            <a:moveTo>
                              <a:pt x="0" y="0"/>
                            </a:moveTo>
                            <a:lnTo>
                              <a:pt x="96478" y="466312"/>
                            </a:lnTo>
                            <a:lnTo>
                              <a:pt x="265315" y="233156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6D4AA4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108" name="Freeform: Shape 3735"/>
                      <p:cNvSpPr/>
                      <p:nvPr/>
                    </p:nvSpPr>
                    <p:spPr>
                      <a:xfrm>
                        <a:off x="9503347" y="4192266"/>
                        <a:ext cx="78641" cy="93764"/>
                      </a:xfrm>
                      <a:custGeom>
                        <a:avLst/>
                        <a:gdLst>
                          <a:gd name="connsiteX0" fmla="*/ 112558 w 209036"/>
                          <a:gd name="connsiteY0" fmla="*/ 0 h 249235"/>
                          <a:gd name="connsiteX1" fmla="*/ 0 w 209036"/>
                          <a:gd name="connsiteY1" fmla="*/ 241196 h 249235"/>
                          <a:gd name="connsiteX2" fmla="*/ 209036 w 209036"/>
                          <a:gd name="connsiteY2" fmla="*/ 249236 h 249235"/>
                          <a:gd name="connsiteX3" fmla="*/ 112558 w 209036"/>
                          <a:gd name="connsiteY3" fmla="*/ 0 h 24923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09036" h="249235">
                            <a:moveTo>
                              <a:pt x="112558" y="0"/>
                            </a:moveTo>
                            <a:lnTo>
                              <a:pt x="0" y="241196"/>
                            </a:lnTo>
                            <a:lnTo>
                              <a:pt x="209036" y="249236"/>
                            </a:lnTo>
                            <a:lnTo>
                              <a:pt x="112558" y="0"/>
                            </a:lnTo>
                            <a:close/>
                          </a:path>
                        </a:pathLst>
                      </a:custGeom>
                      <a:solidFill>
                        <a:srgbClr val="E7DB2D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109" name="Freeform: Shape 3736"/>
                      <p:cNvSpPr/>
                      <p:nvPr/>
                    </p:nvSpPr>
                    <p:spPr>
                      <a:xfrm>
                        <a:off x="9470076" y="4283005"/>
                        <a:ext cx="111912" cy="108887"/>
                      </a:xfrm>
                      <a:custGeom>
                        <a:avLst/>
                        <a:gdLst>
                          <a:gd name="connsiteX0" fmla="*/ 88438 w 297474"/>
                          <a:gd name="connsiteY0" fmla="*/ 0 h 289434"/>
                          <a:gd name="connsiteX1" fmla="*/ 0 w 297474"/>
                          <a:gd name="connsiteY1" fmla="*/ 289435 h 289434"/>
                          <a:gd name="connsiteX2" fmla="*/ 297475 w 297474"/>
                          <a:gd name="connsiteY2" fmla="*/ 8040 h 289434"/>
                          <a:gd name="connsiteX3" fmla="*/ 88438 w 297474"/>
                          <a:gd name="connsiteY3" fmla="*/ 0 h 28943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97474" h="289434">
                            <a:moveTo>
                              <a:pt x="88438" y="0"/>
                            </a:moveTo>
                            <a:lnTo>
                              <a:pt x="0" y="289435"/>
                            </a:lnTo>
                            <a:lnTo>
                              <a:pt x="297475" y="8040"/>
                            </a:lnTo>
                            <a:lnTo>
                              <a:pt x="88438" y="0"/>
                            </a:lnTo>
                            <a:close/>
                          </a:path>
                        </a:pathLst>
                      </a:custGeom>
                      <a:solidFill>
                        <a:srgbClr val="6CBF3B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110" name="Freeform: Shape 3737"/>
                      <p:cNvSpPr/>
                      <p:nvPr/>
                    </p:nvSpPr>
                    <p:spPr>
                      <a:xfrm>
                        <a:off x="9403534" y="5604779"/>
                        <a:ext cx="36296" cy="78641"/>
                      </a:xfrm>
                      <a:custGeom>
                        <a:avLst/>
                        <a:gdLst>
                          <a:gd name="connsiteX0" fmla="*/ 8040 w 96478"/>
                          <a:gd name="connsiteY0" fmla="*/ 0 h 209036"/>
                          <a:gd name="connsiteX1" fmla="*/ 0 w 96478"/>
                          <a:gd name="connsiteY1" fmla="*/ 209036 h 209036"/>
                          <a:gd name="connsiteX2" fmla="*/ 96478 w 96478"/>
                          <a:gd name="connsiteY2" fmla="*/ 0 h 209036"/>
                          <a:gd name="connsiteX3" fmla="*/ 8040 w 96478"/>
                          <a:gd name="connsiteY3" fmla="*/ 0 h 20903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6478" h="209036">
                            <a:moveTo>
                              <a:pt x="8040" y="0"/>
                            </a:moveTo>
                            <a:lnTo>
                              <a:pt x="0" y="209036"/>
                            </a:lnTo>
                            <a:lnTo>
                              <a:pt x="96478" y="0"/>
                            </a:lnTo>
                            <a:lnTo>
                              <a:pt x="8040" y="0"/>
                            </a:lnTo>
                            <a:close/>
                          </a:path>
                        </a:pathLst>
                      </a:custGeom>
                      <a:solidFill>
                        <a:srgbClr val="F48825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111" name="Freeform: Shape 3738"/>
                      <p:cNvSpPr/>
                      <p:nvPr/>
                    </p:nvSpPr>
                    <p:spPr>
                      <a:xfrm>
                        <a:off x="9394460" y="4721580"/>
                        <a:ext cx="81666" cy="136109"/>
                      </a:xfrm>
                      <a:custGeom>
                        <a:avLst/>
                        <a:gdLst>
                          <a:gd name="connsiteX0" fmla="*/ 0 w 217076"/>
                          <a:gd name="connsiteY0" fmla="*/ 24120 h 361793"/>
                          <a:gd name="connsiteX1" fmla="*/ 8040 w 217076"/>
                          <a:gd name="connsiteY1" fmla="*/ 361794 h 361793"/>
                          <a:gd name="connsiteX2" fmla="*/ 217076 w 217076"/>
                          <a:gd name="connsiteY2" fmla="*/ 0 h 361793"/>
                          <a:gd name="connsiteX3" fmla="*/ 0 w 217076"/>
                          <a:gd name="connsiteY3" fmla="*/ 24120 h 36179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17076" h="361793">
                            <a:moveTo>
                              <a:pt x="0" y="24120"/>
                            </a:moveTo>
                            <a:lnTo>
                              <a:pt x="8040" y="361794"/>
                            </a:lnTo>
                            <a:lnTo>
                              <a:pt x="217076" y="0"/>
                            </a:lnTo>
                            <a:lnTo>
                              <a:pt x="0" y="24120"/>
                            </a:lnTo>
                            <a:close/>
                          </a:path>
                        </a:pathLst>
                      </a:custGeom>
                      <a:solidFill>
                        <a:srgbClr val="3B81C9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112" name="Freeform: Shape 3739"/>
                      <p:cNvSpPr/>
                      <p:nvPr/>
                    </p:nvSpPr>
                    <p:spPr>
                      <a:xfrm>
                        <a:off x="9406559" y="5559409"/>
                        <a:ext cx="33271" cy="45369"/>
                      </a:xfrm>
                      <a:custGeom>
                        <a:avLst/>
                        <a:gdLst>
                          <a:gd name="connsiteX0" fmla="*/ 16080 w 88438"/>
                          <a:gd name="connsiteY0" fmla="*/ 0 h 120597"/>
                          <a:gd name="connsiteX1" fmla="*/ 0 w 88438"/>
                          <a:gd name="connsiteY1" fmla="*/ 120598 h 120597"/>
                          <a:gd name="connsiteX2" fmla="*/ 88438 w 88438"/>
                          <a:gd name="connsiteY2" fmla="*/ 120598 h 120597"/>
                          <a:gd name="connsiteX3" fmla="*/ 16080 w 88438"/>
                          <a:gd name="connsiteY3" fmla="*/ 0 h 12059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88438" h="120597">
                            <a:moveTo>
                              <a:pt x="16080" y="0"/>
                            </a:moveTo>
                            <a:lnTo>
                              <a:pt x="0" y="120598"/>
                            </a:lnTo>
                            <a:lnTo>
                              <a:pt x="88438" y="120598"/>
                            </a:lnTo>
                            <a:lnTo>
                              <a:pt x="16080" y="0"/>
                            </a:lnTo>
                            <a:close/>
                          </a:path>
                        </a:pathLst>
                      </a:custGeom>
                      <a:solidFill>
                        <a:srgbClr val="FA8A24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113" name="Freeform: Shape 3740"/>
                      <p:cNvSpPr/>
                      <p:nvPr/>
                    </p:nvSpPr>
                    <p:spPr>
                      <a:xfrm>
                        <a:off x="9394460" y="4313252"/>
                        <a:ext cx="57468" cy="54444"/>
                      </a:xfrm>
                      <a:custGeom>
                        <a:avLst/>
                        <a:gdLst>
                          <a:gd name="connsiteX0" fmla="*/ 64319 w 152757"/>
                          <a:gd name="connsiteY0" fmla="*/ 0 h 144717"/>
                          <a:gd name="connsiteX1" fmla="*/ 0 w 152757"/>
                          <a:gd name="connsiteY1" fmla="*/ 96478 h 144717"/>
                          <a:gd name="connsiteX2" fmla="*/ 152757 w 152757"/>
                          <a:gd name="connsiteY2" fmla="*/ 144717 h 144717"/>
                          <a:gd name="connsiteX3" fmla="*/ 64319 w 152757"/>
                          <a:gd name="connsiteY3" fmla="*/ 0 h 14471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52757" h="144717">
                            <a:moveTo>
                              <a:pt x="64319" y="0"/>
                            </a:moveTo>
                            <a:lnTo>
                              <a:pt x="0" y="96478"/>
                            </a:lnTo>
                            <a:lnTo>
                              <a:pt x="152757" y="144717"/>
                            </a:lnTo>
                            <a:lnTo>
                              <a:pt x="64319" y="0"/>
                            </a:lnTo>
                            <a:close/>
                          </a:path>
                        </a:pathLst>
                      </a:custGeom>
                      <a:solidFill>
                        <a:srgbClr val="5D6A3E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114" name="Freeform: Shape 3741"/>
                      <p:cNvSpPr/>
                      <p:nvPr/>
                    </p:nvSpPr>
                    <p:spPr>
                      <a:xfrm>
                        <a:off x="9397485" y="4721580"/>
                        <a:ext cx="102838" cy="154257"/>
                      </a:xfrm>
                      <a:custGeom>
                        <a:avLst/>
                        <a:gdLst>
                          <a:gd name="connsiteX0" fmla="*/ 209036 w 273355"/>
                          <a:gd name="connsiteY0" fmla="*/ 0 h 410032"/>
                          <a:gd name="connsiteX1" fmla="*/ 0 w 273355"/>
                          <a:gd name="connsiteY1" fmla="*/ 361794 h 410032"/>
                          <a:gd name="connsiteX2" fmla="*/ 273355 w 273355"/>
                          <a:gd name="connsiteY2" fmla="*/ 410033 h 410032"/>
                          <a:gd name="connsiteX3" fmla="*/ 209036 w 273355"/>
                          <a:gd name="connsiteY3" fmla="*/ 0 h 41003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73355" h="410032">
                            <a:moveTo>
                              <a:pt x="209036" y="0"/>
                            </a:moveTo>
                            <a:lnTo>
                              <a:pt x="0" y="361794"/>
                            </a:lnTo>
                            <a:lnTo>
                              <a:pt x="273355" y="410033"/>
                            </a:lnTo>
                            <a:lnTo>
                              <a:pt x="209036" y="0"/>
                            </a:lnTo>
                            <a:close/>
                          </a:path>
                        </a:pathLst>
                      </a:custGeom>
                      <a:solidFill>
                        <a:srgbClr val="3C60B8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115" name="Freeform: Shape 3742"/>
                      <p:cNvSpPr/>
                      <p:nvPr/>
                    </p:nvSpPr>
                    <p:spPr>
                      <a:xfrm>
                        <a:off x="9470076" y="3904923"/>
                        <a:ext cx="69567" cy="63518"/>
                      </a:xfrm>
                      <a:custGeom>
                        <a:avLst/>
                        <a:gdLst>
                          <a:gd name="connsiteX0" fmla="*/ 160797 w 184916"/>
                          <a:gd name="connsiteY0" fmla="*/ 0 h 168837"/>
                          <a:gd name="connsiteX1" fmla="*/ 0 w 184916"/>
                          <a:gd name="connsiteY1" fmla="*/ 120598 h 168837"/>
                          <a:gd name="connsiteX2" fmla="*/ 184917 w 184916"/>
                          <a:gd name="connsiteY2" fmla="*/ 168837 h 168837"/>
                          <a:gd name="connsiteX3" fmla="*/ 160797 w 184916"/>
                          <a:gd name="connsiteY3" fmla="*/ 0 h 1688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84916" h="168837">
                            <a:moveTo>
                              <a:pt x="160797" y="0"/>
                            </a:moveTo>
                            <a:lnTo>
                              <a:pt x="0" y="120598"/>
                            </a:lnTo>
                            <a:lnTo>
                              <a:pt x="184917" y="168837"/>
                            </a:lnTo>
                            <a:lnTo>
                              <a:pt x="160797" y="0"/>
                            </a:lnTo>
                            <a:close/>
                          </a:path>
                        </a:pathLst>
                      </a:custGeom>
                      <a:solidFill>
                        <a:srgbClr val="E5DA1E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116" name="Freeform: Shape 3743"/>
                      <p:cNvSpPr/>
                      <p:nvPr/>
                    </p:nvSpPr>
                    <p:spPr>
                      <a:xfrm>
                        <a:off x="9421682" y="4391892"/>
                        <a:ext cx="48394" cy="124011"/>
                      </a:xfrm>
                      <a:custGeom>
                        <a:avLst/>
                        <a:gdLst>
                          <a:gd name="connsiteX0" fmla="*/ 32159 w 128637"/>
                          <a:gd name="connsiteY0" fmla="*/ 8040 h 329634"/>
                          <a:gd name="connsiteX1" fmla="*/ 0 w 128637"/>
                          <a:gd name="connsiteY1" fmla="*/ 329634 h 329634"/>
                          <a:gd name="connsiteX2" fmla="*/ 128638 w 128637"/>
                          <a:gd name="connsiteY2" fmla="*/ 0 h 329634"/>
                          <a:gd name="connsiteX3" fmla="*/ 32159 w 128637"/>
                          <a:gd name="connsiteY3" fmla="*/ 8040 h 32963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28637" h="329634">
                            <a:moveTo>
                              <a:pt x="32159" y="8040"/>
                            </a:moveTo>
                            <a:lnTo>
                              <a:pt x="0" y="329634"/>
                            </a:lnTo>
                            <a:lnTo>
                              <a:pt x="128638" y="0"/>
                            </a:lnTo>
                            <a:lnTo>
                              <a:pt x="32159" y="8040"/>
                            </a:lnTo>
                            <a:close/>
                          </a:path>
                        </a:pathLst>
                      </a:custGeom>
                      <a:solidFill>
                        <a:srgbClr val="29A55D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117" name="Freeform: Shape 3744"/>
                      <p:cNvSpPr/>
                      <p:nvPr/>
                    </p:nvSpPr>
                    <p:spPr>
                      <a:xfrm>
                        <a:off x="9433780" y="4367695"/>
                        <a:ext cx="36296" cy="27222"/>
                      </a:xfrm>
                      <a:custGeom>
                        <a:avLst/>
                        <a:gdLst>
                          <a:gd name="connsiteX0" fmla="*/ 48239 w 96478"/>
                          <a:gd name="connsiteY0" fmla="*/ 0 h 72358"/>
                          <a:gd name="connsiteX1" fmla="*/ 0 w 96478"/>
                          <a:gd name="connsiteY1" fmla="*/ 72359 h 72358"/>
                          <a:gd name="connsiteX2" fmla="*/ 96478 w 96478"/>
                          <a:gd name="connsiteY2" fmla="*/ 64319 h 72358"/>
                          <a:gd name="connsiteX3" fmla="*/ 48239 w 96478"/>
                          <a:gd name="connsiteY3" fmla="*/ 0 h 7235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6478" h="72358">
                            <a:moveTo>
                              <a:pt x="48239" y="0"/>
                            </a:moveTo>
                            <a:lnTo>
                              <a:pt x="0" y="72359"/>
                            </a:lnTo>
                            <a:lnTo>
                              <a:pt x="96478" y="64319"/>
                            </a:lnTo>
                            <a:lnTo>
                              <a:pt x="48239" y="0"/>
                            </a:lnTo>
                            <a:close/>
                          </a:path>
                        </a:pathLst>
                      </a:custGeom>
                      <a:solidFill>
                        <a:srgbClr val="38A765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118" name="Freeform: Shape 3745"/>
                      <p:cNvSpPr/>
                      <p:nvPr/>
                    </p:nvSpPr>
                    <p:spPr>
                      <a:xfrm>
                        <a:off x="9415632" y="5713667"/>
                        <a:ext cx="60493" cy="87715"/>
                      </a:xfrm>
                      <a:custGeom>
                        <a:avLst/>
                        <a:gdLst>
                          <a:gd name="connsiteX0" fmla="*/ 120598 w 160797"/>
                          <a:gd name="connsiteY0" fmla="*/ 0 h 233155"/>
                          <a:gd name="connsiteX1" fmla="*/ 0 w 160797"/>
                          <a:gd name="connsiteY1" fmla="*/ 184917 h 233155"/>
                          <a:gd name="connsiteX2" fmla="*/ 160797 w 160797"/>
                          <a:gd name="connsiteY2" fmla="*/ 233156 h 233155"/>
                          <a:gd name="connsiteX3" fmla="*/ 120598 w 160797"/>
                          <a:gd name="connsiteY3" fmla="*/ 0 h 23315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60797" h="233155">
                            <a:moveTo>
                              <a:pt x="120598" y="0"/>
                            </a:moveTo>
                            <a:lnTo>
                              <a:pt x="0" y="184917"/>
                            </a:lnTo>
                            <a:lnTo>
                              <a:pt x="160797" y="233156"/>
                            </a:lnTo>
                            <a:lnTo>
                              <a:pt x="120598" y="0"/>
                            </a:lnTo>
                            <a:close/>
                          </a:path>
                        </a:pathLst>
                      </a:custGeom>
                      <a:solidFill>
                        <a:srgbClr val="F57021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119" name="Freeform: Shape 3746"/>
                      <p:cNvSpPr/>
                      <p:nvPr/>
                    </p:nvSpPr>
                    <p:spPr>
                      <a:xfrm>
                        <a:off x="9394460" y="4349547"/>
                        <a:ext cx="57468" cy="45369"/>
                      </a:xfrm>
                      <a:custGeom>
                        <a:avLst/>
                        <a:gdLst>
                          <a:gd name="connsiteX0" fmla="*/ 0 w 152757"/>
                          <a:gd name="connsiteY0" fmla="*/ 0 h 120597"/>
                          <a:gd name="connsiteX1" fmla="*/ 104518 w 152757"/>
                          <a:gd name="connsiteY1" fmla="*/ 120598 h 120597"/>
                          <a:gd name="connsiteX2" fmla="*/ 152757 w 152757"/>
                          <a:gd name="connsiteY2" fmla="*/ 48239 h 120597"/>
                          <a:gd name="connsiteX3" fmla="*/ 0 w 152757"/>
                          <a:gd name="connsiteY3" fmla="*/ 0 h 12059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52757" h="120597">
                            <a:moveTo>
                              <a:pt x="0" y="0"/>
                            </a:moveTo>
                            <a:lnTo>
                              <a:pt x="104518" y="120598"/>
                            </a:lnTo>
                            <a:lnTo>
                              <a:pt x="152757" y="48239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4C8B45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120" name="Freeform: Shape 3747"/>
                      <p:cNvSpPr/>
                      <p:nvPr/>
                    </p:nvSpPr>
                    <p:spPr>
                      <a:xfrm>
                        <a:off x="9415632" y="5783234"/>
                        <a:ext cx="60493" cy="48394"/>
                      </a:xfrm>
                      <a:custGeom>
                        <a:avLst/>
                        <a:gdLst>
                          <a:gd name="connsiteX0" fmla="*/ 0 w 160797"/>
                          <a:gd name="connsiteY0" fmla="*/ 0 h 128637"/>
                          <a:gd name="connsiteX1" fmla="*/ 80399 w 160797"/>
                          <a:gd name="connsiteY1" fmla="*/ 128638 h 128637"/>
                          <a:gd name="connsiteX2" fmla="*/ 160797 w 160797"/>
                          <a:gd name="connsiteY2" fmla="*/ 48239 h 128637"/>
                          <a:gd name="connsiteX3" fmla="*/ 0 w 160797"/>
                          <a:gd name="connsiteY3" fmla="*/ 0 h 1286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60797" h="128637">
                            <a:moveTo>
                              <a:pt x="0" y="0"/>
                            </a:moveTo>
                            <a:lnTo>
                              <a:pt x="80399" y="128638"/>
                            </a:lnTo>
                            <a:lnTo>
                              <a:pt x="160797" y="48239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F85C11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121" name="Freeform: Shape 3748"/>
                      <p:cNvSpPr/>
                      <p:nvPr/>
                    </p:nvSpPr>
                    <p:spPr>
                      <a:xfrm>
                        <a:off x="9681802" y="3523817"/>
                        <a:ext cx="87715" cy="63518"/>
                      </a:xfrm>
                      <a:custGeom>
                        <a:avLst/>
                        <a:gdLst>
                          <a:gd name="connsiteX0" fmla="*/ 233156 w 233155"/>
                          <a:gd name="connsiteY0" fmla="*/ 0 h 168837"/>
                          <a:gd name="connsiteX1" fmla="*/ 0 w 233155"/>
                          <a:gd name="connsiteY1" fmla="*/ 152757 h 168837"/>
                          <a:gd name="connsiteX2" fmla="*/ 233156 w 233155"/>
                          <a:gd name="connsiteY2" fmla="*/ 168837 h 168837"/>
                          <a:gd name="connsiteX3" fmla="*/ 233156 w 233155"/>
                          <a:gd name="connsiteY3" fmla="*/ 0 h 1688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33155" h="168837">
                            <a:moveTo>
                              <a:pt x="233156" y="0"/>
                            </a:moveTo>
                            <a:lnTo>
                              <a:pt x="0" y="152757"/>
                            </a:lnTo>
                            <a:lnTo>
                              <a:pt x="233156" y="168837"/>
                            </a:lnTo>
                            <a:lnTo>
                              <a:pt x="233156" y="0"/>
                            </a:lnTo>
                            <a:close/>
                          </a:path>
                        </a:pathLst>
                      </a:custGeom>
                      <a:solidFill>
                        <a:srgbClr val="2F201A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122" name="Freeform: Shape 3749"/>
                      <p:cNvSpPr/>
                      <p:nvPr/>
                    </p:nvSpPr>
                    <p:spPr>
                      <a:xfrm>
                        <a:off x="9373287" y="4567322"/>
                        <a:ext cx="84690" cy="90739"/>
                      </a:xfrm>
                      <a:custGeom>
                        <a:avLst/>
                        <a:gdLst>
                          <a:gd name="connsiteX0" fmla="*/ 0 w 225116"/>
                          <a:gd name="connsiteY0" fmla="*/ 104518 h 241195"/>
                          <a:gd name="connsiteX1" fmla="*/ 48239 w 225116"/>
                          <a:gd name="connsiteY1" fmla="*/ 241196 h 241195"/>
                          <a:gd name="connsiteX2" fmla="*/ 225116 w 225116"/>
                          <a:gd name="connsiteY2" fmla="*/ 0 h 241195"/>
                          <a:gd name="connsiteX3" fmla="*/ 0 w 225116"/>
                          <a:gd name="connsiteY3" fmla="*/ 104518 h 24119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25116" h="241195">
                            <a:moveTo>
                              <a:pt x="0" y="104518"/>
                            </a:moveTo>
                            <a:lnTo>
                              <a:pt x="48239" y="241196"/>
                            </a:lnTo>
                            <a:lnTo>
                              <a:pt x="225116" y="0"/>
                            </a:lnTo>
                            <a:lnTo>
                              <a:pt x="0" y="104518"/>
                            </a:lnTo>
                            <a:close/>
                          </a:path>
                        </a:pathLst>
                      </a:custGeom>
                      <a:solidFill>
                        <a:srgbClr val="206E9C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123" name="Freeform: Shape 3750"/>
                      <p:cNvSpPr/>
                      <p:nvPr/>
                    </p:nvSpPr>
                    <p:spPr>
                      <a:xfrm>
                        <a:off x="9373287" y="4515903"/>
                        <a:ext cx="84690" cy="90739"/>
                      </a:xfrm>
                      <a:custGeom>
                        <a:avLst/>
                        <a:gdLst>
                          <a:gd name="connsiteX0" fmla="*/ 128638 w 225116"/>
                          <a:gd name="connsiteY0" fmla="*/ 0 h 241195"/>
                          <a:gd name="connsiteX1" fmla="*/ 0 w 225116"/>
                          <a:gd name="connsiteY1" fmla="*/ 241196 h 241195"/>
                          <a:gd name="connsiteX2" fmla="*/ 225116 w 225116"/>
                          <a:gd name="connsiteY2" fmla="*/ 136678 h 241195"/>
                          <a:gd name="connsiteX3" fmla="*/ 128638 w 225116"/>
                          <a:gd name="connsiteY3" fmla="*/ 0 h 24119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25116" h="241195">
                            <a:moveTo>
                              <a:pt x="128638" y="0"/>
                            </a:moveTo>
                            <a:lnTo>
                              <a:pt x="0" y="241196"/>
                            </a:lnTo>
                            <a:lnTo>
                              <a:pt x="225116" y="136678"/>
                            </a:lnTo>
                            <a:lnTo>
                              <a:pt x="128638" y="0"/>
                            </a:lnTo>
                            <a:close/>
                          </a:path>
                        </a:pathLst>
                      </a:custGeom>
                      <a:solidFill>
                        <a:srgbClr val="20786A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124" name="Freeform: Shape 3751"/>
                      <p:cNvSpPr/>
                      <p:nvPr/>
                    </p:nvSpPr>
                    <p:spPr>
                      <a:xfrm>
                        <a:off x="9409583" y="5701568"/>
                        <a:ext cx="51419" cy="81666"/>
                      </a:xfrm>
                      <a:custGeom>
                        <a:avLst/>
                        <a:gdLst>
                          <a:gd name="connsiteX0" fmla="*/ 0 w 136677"/>
                          <a:gd name="connsiteY0" fmla="*/ 0 h 217076"/>
                          <a:gd name="connsiteX1" fmla="*/ 16080 w 136677"/>
                          <a:gd name="connsiteY1" fmla="*/ 217076 h 217076"/>
                          <a:gd name="connsiteX2" fmla="*/ 136678 w 136677"/>
                          <a:gd name="connsiteY2" fmla="*/ 32159 h 217076"/>
                          <a:gd name="connsiteX3" fmla="*/ 0 w 136677"/>
                          <a:gd name="connsiteY3" fmla="*/ 0 h 21707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36677" h="217076">
                            <a:moveTo>
                              <a:pt x="0" y="0"/>
                            </a:moveTo>
                            <a:lnTo>
                              <a:pt x="16080" y="217076"/>
                            </a:lnTo>
                            <a:lnTo>
                              <a:pt x="136678" y="32159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F3872D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125" name="Freeform: Shape 3752"/>
                      <p:cNvSpPr/>
                      <p:nvPr/>
                    </p:nvSpPr>
                    <p:spPr>
                      <a:xfrm>
                        <a:off x="9454953" y="3508693"/>
                        <a:ext cx="39320" cy="75616"/>
                      </a:xfrm>
                      <a:custGeom>
                        <a:avLst/>
                        <a:gdLst>
                          <a:gd name="connsiteX0" fmla="*/ 24120 w 104518"/>
                          <a:gd name="connsiteY0" fmla="*/ 0 h 200996"/>
                          <a:gd name="connsiteX1" fmla="*/ 0 w 104518"/>
                          <a:gd name="connsiteY1" fmla="*/ 160797 h 200996"/>
                          <a:gd name="connsiteX2" fmla="*/ 104518 w 104518"/>
                          <a:gd name="connsiteY2" fmla="*/ 200996 h 200996"/>
                          <a:gd name="connsiteX3" fmla="*/ 24120 w 104518"/>
                          <a:gd name="connsiteY3" fmla="*/ 0 h 20099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04518" h="200996">
                            <a:moveTo>
                              <a:pt x="24120" y="0"/>
                            </a:moveTo>
                            <a:lnTo>
                              <a:pt x="0" y="160797"/>
                            </a:lnTo>
                            <a:lnTo>
                              <a:pt x="104518" y="200996"/>
                            </a:lnTo>
                            <a:lnTo>
                              <a:pt x="24120" y="0"/>
                            </a:lnTo>
                            <a:close/>
                          </a:path>
                        </a:pathLst>
                      </a:custGeom>
                      <a:solidFill>
                        <a:srgbClr val="311D1B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126" name="Freeform: Shape 3753"/>
                      <p:cNvSpPr/>
                      <p:nvPr/>
                    </p:nvSpPr>
                    <p:spPr>
                      <a:xfrm>
                        <a:off x="9330942" y="5148056"/>
                        <a:ext cx="181479" cy="154257"/>
                      </a:xfrm>
                      <a:custGeom>
                        <a:avLst/>
                        <a:gdLst>
                          <a:gd name="connsiteX0" fmla="*/ 112558 w 482391"/>
                          <a:gd name="connsiteY0" fmla="*/ 0 h 410032"/>
                          <a:gd name="connsiteX1" fmla="*/ 0 w 482391"/>
                          <a:gd name="connsiteY1" fmla="*/ 410033 h 410032"/>
                          <a:gd name="connsiteX2" fmla="*/ 482392 w 482391"/>
                          <a:gd name="connsiteY2" fmla="*/ 345714 h 410032"/>
                          <a:gd name="connsiteX3" fmla="*/ 112558 w 482391"/>
                          <a:gd name="connsiteY3" fmla="*/ 0 h 41003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482391" h="410032">
                            <a:moveTo>
                              <a:pt x="112558" y="0"/>
                            </a:moveTo>
                            <a:lnTo>
                              <a:pt x="0" y="410033"/>
                            </a:lnTo>
                            <a:lnTo>
                              <a:pt x="482392" y="345714"/>
                            </a:lnTo>
                            <a:lnTo>
                              <a:pt x="112558" y="0"/>
                            </a:lnTo>
                            <a:close/>
                          </a:path>
                        </a:pathLst>
                      </a:custGeom>
                      <a:solidFill>
                        <a:srgbClr val="6B1C85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127" name="Freeform: Shape 3754"/>
                      <p:cNvSpPr/>
                      <p:nvPr/>
                    </p:nvSpPr>
                    <p:spPr>
                      <a:xfrm>
                        <a:off x="9451928" y="3584310"/>
                        <a:ext cx="145183" cy="142159"/>
                      </a:xfrm>
                      <a:custGeom>
                        <a:avLst/>
                        <a:gdLst>
                          <a:gd name="connsiteX0" fmla="*/ 112558 w 385913"/>
                          <a:gd name="connsiteY0" fmla="*/ 0 h 377873"/>
                          <a:gd name="connsiteX1" fmla="*/ 0 w 385913"/>
                          <a:gd name="connsiteY1" fmla="*/ 353754 h 377873"/>
                          <a:gd name="connsiteX2" fmla="*/ 385913 w 385913"/>
                          <a:gd name="connsiteY2" fmla="*/ 377873 h 377873"/>
                          <a:gd name="connsiteX3" fmla="*/ 112558 w 385913"/>
                          <a:gd name="connsiteY3" fmla="*/ 0 h 37787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85913" h="377873">
                            <a:moveTo>
                              <a:pt x="112558" y="0"/>
                            </a:moveTo>
                            <a:lnTo>
                              <a:pt x="0" y="353754"/>
                            </a:lnTo>
                            <a:lnTo>
                              <a:pt x="385913" y="377873"/>
                            </a:lnTo>
                            <a:lnTo>
                              <a:pt x="112558" y="0"/>
                            </a:lnTo>
                            <a:close/>
                          </a:path>
                        </a:pathLst>
                      </a:custGeom>
                      <a:solidFill>
                        <a:srgbClr val="EA943E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128" name="Freeform: Shape 3755"/>
                      <p:cNvSpPr/>
                      <p:nvPr/>
                    </p:nvSpPr>
                    <p:spPr>
                      <a:xfrm>
                        <a:off x="9863281" y="4264857"/>
                        <a:ext cx="72591" cy="36296"/>
                      </a:xfrm>
                      <a:custGeom>
                        <a:avLst/>
                        <a:gdLst>
                          <a:gd name="connsiteX0" fmla="*/ 72359 w 192956"/>
                          <a:gd name="connsiteY0" fmla="*/ 0 h 96478"/>
                          <a:gd name="connsiteX1" fmla="*/ 0 w 192956"/>
                          <a:gd name="connsiteY1" fmla="*/ 96478 h 96478"/>
                          <a:gd name="connsiteX2" fmla="*/ 192957 w 192956"/>
                          <a:gd name="connsiteY2" fmla="*/ 0 h 96478"/>
                          <a:gd name="connsiteX3" fmla="*/ 72359 w 192956"/>
                          <a:gd name="connsiteY3" fmla="*/ 0 h 9647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92956" h="96478">
                            <a:moveTo>
                              <a:pt x="72359" y="0"/>
                            </a:moveTo>
                            <a:lnTo>
                              <a:pt x="0" y="96478"/>
                            </a:lnTo>
                            <a:lnTo>
                              <a:pt x="192957" y="0"/>
                            </a:lnTo>
                            <a:lnTo>
                              <a:pt x="72359" y="0"/>
                            </a:lnTo>
                            <a:close/>
                          </a:path>
                        </a:pathLst>
                      </a:custGeom>
                      <a:solidFill>
                        <a:srgbClr val="A2AF2C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129" name="Freeform: Shape 3756"/>
                      <p:cNvSpPr/>
                      <p:nvPr/>
                    </p:nvSpPr>
                    <p:spPr>
                      <a:xfrm>
                        <a:off x="9418657" y="4279980"/>
                        <a:ext cx="51419" cy="87715"/>
                      </a:xfrm>
                      <a:custGeom>
                        <a:avLst/>
                        <a:gdLst>
                          <a:gd name="connsiteX0" fmla="*/ 0 w 136677"/>
                          <a:gd name="connsiteY0" fmla="*/ 88438 h 233155"/>
                          <a:gd name="connsiteX1" fmla="*/ 88438 w 136677"/>
                          <a:gd name="connsiteY1" fmla="*/ 233156 h 233155"/>
                          <a:gd name="connsiteX2" fmla="*/ 136678 w 136677"/>
                          <a:gd name="connsiteY2" fmla="*/ 0 h 233155"/>
                          <a:gd name="connsiteX3" fmla="*/ 0 w 136677"/>
                          <a:gd name="connsiteY3" fmla="*/ 88438 h 23315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36677" h="233155">
                            <a:moveTo>
                              <a:pt x="0" y="88438"/>
                            </a:moveTo>
                            <a:lnTo>
                              <a:pt x="88438" y="233156"/>
                            </a:lnTo>
                            <a:lnTo>
                              <a:pt x="136678" y="0"/>
                            </a:lnTo>
                            <a:lnTo>
                              <a:pt x="0" y="88438"/>
                            </a:lnTo>
                            <a:close/>
                          </a:path>
                        </a:pathLst>
                      </a:custGeom>
                      <a:solidFill>
                        <a:srgbClr val="4AA44C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130" name="Freeform: Shape 3757"/>
                      <p:cNvSpPr/>
                      <p:nvPr/>
                    </p:nvSpPr>
                    <p:spPr>
                      <a:xfrm>
                        <a:off x="9412608" y="5501941"/>
                        <a:ext cx="130060" cy="102838"/>
                      </a:xfrm>
                      <a:custGeom>
                        <a:avLst/>
                        <a:gdLst>
                          <a:gd name="connsiteX0" fmla="*/ 0 w 345713"/>
                          <a:gd name="connsiteY0" fmla="*/ 152757 h 273355"/>
                          <a:gd name="connsiteX1" fmla="*/ 72359 w 345713"/>
                          <a:gd name="connsiteY1" fmla="*/ 273355 h 273355"/>
                          <a:gd name="connsiteX2" fmla="*/ 345714 w 345713"/>
                          <a:gd name="connsiteY2" fmla="*/ 0 h 273355"/>
                          <a:gd name="connsiteX3" fmla="*/ 0 w 345713"/>
                          <a:gd name="connsiteY3" fmla="*/ 152757 h 27335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45713" h="273355">
                            <a:moveTo>
                              <a:pt x="0" y="152757"/>
                            </a:moveTo>
                            <a:lnTo>
                              <a:pt x="72359" y="273355"/>
                            </a:lnTo>
                            <a:lnTo>
                              <a:pt x="345714" y="0"/>
                            </a:lnTo>
                            <a:lnTo>
                              <a:pt x="0" y="152757"/>
                            </a:lnTo>
                            <a:close/>
                          </a:path>
                        </a:pathLst>
                      </a:custGeom>
                      <a:solidFill>
                        <a:srgbClr val="964C8B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131" name="Freeform: Shape 3758"/>
                      <p:cNvSpPr/>
                      <p:nvPr/>
                    </p:nvSpPr>
                    <p:spPr>
                      <a:xfrm>
                        <a:off x="9336992" y="3950293"/>
                        <a:ext cx="133084" cy="235923"/>
                      </a:xfrm>
                      <a:custGeom>
                        <a:avLst/>
                        <a:gdLst>
                          <a:gd name="connsiteX0" fmla="*/ 0 w 353753"/>
                          <a:gd name="connsiteY0" fmla="*/ 120598 h 627109"/>
                          <a:gd name="connsiteX1" fmla="*/ 88438 w 353753"/>
                          <a:gd name="connsiteY1" fmla="*/ 627109 h 627109"/>
                          <a:gd name="connsiteX2" fmla="*/ 353754 w 353753"/>
                          <a:gd name="connsiteY2" fmla="*/ 0 h 627109"/>
                          <a:gd name="connsiteX3" fmla="*/ 0 w 353753"/>
                          <a:gd name="connsiteY3" fmla="*/ 120598 h 62710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53753" h="627109">
                            <a:moveTo>
                              <a:pt x="0" y="120598"/>
                            </a:moveTo>
                            <a:lnTo>
                              <a:pt x="88438" y="627109"/>
                            </a:lnTo>
                            <a:lnTo>
                              <a:pt x="353754" y="0"/>
                            </a:lnTo>
                            <a:lnTo>
                              <a:pt x="0" y="120598"/>
                            </a:lnTo>
                            <a:close/>
                          </a:path>
                        </a:pathLst>
                      </a:custGeom>
                      <a:solidFill>
                        <a:srgbClr val="FAE453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132" name="Freeform: Shape 3759"/>
                      <p:cNvSpPr/>
                      <p:nvPr/>
                    </p:nvSpPr>
                    <p:spPr>
                      <a:xfrm>
                        <a:off x="9336992" y="3932145"/>
                        <a:ext cx="133084" cy="63518"/>
                      </a:xfrm>
                      <a:custGeom>
                        <a:avLst/>
                        <a:gdLst>
                          <a:gd name="connsiteX0" fmla="*/ 217076 w 353753"/>
                          <a:gd name="connsiteY0" fmla="*/ 0 h 168837"/>
                          <a:gd name="connsiteX1" fmla="*/ 0 w 353753"/>
                          <a:gd name="connsiteY1" fmla="*/ 168837 h 168837"/>
                          <a:gd name="connsiteX2" fmla="*/ 353754 w 353753"/>
                          <a:gd name="connsiteY2" fmla="*/ 48239 h 168837"/>
                          <a:gd name="connsiteX3" fmla="*/ 217076 w 353753"/>
                          <a:gd name="connsiteY3" fmla="*/ 0 h 1688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53753" h="168837">
                            <a:moveTo>
                              <a:pt x="217076" y="0"/>
                            </a:moveTo>
                            <a:lnTo>
                              <a:pt x="0" y="168837"/>
                            </a:lnTo>
                            <a:lnTo>
                              <a:pt x="353754" y="48239"/>
                            </a:lnTo>
                            <a:lnTo>
                              <a:pt x="217076" y="0"/>
                            </a:lnTo>
                            <a:close/>
                          </a:path>
                        </a:pathLst>
                      </a:custGeom>
                      <a:solidFill>
                        <a:srgbClr val="FCE50B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133" name="Freeform: Shape 3760"/>
                      <p:cNvSpPr/>
                      <p:nvPr/>
                    </p:nvSpPr>
                    <p:spPr>
                      <a:xfrm>
                        <a:off x="9418657" y="3901899"/>
                        <a:ext cx="51419" cy="48394"/>
                      </a:xfrm>
                      <a:custGeom>
                        <a:avLst/>
                        <a:gdLst>
                          <a:gd name="connsiteX0" fmla="*/ 80399 w 136677"/>
                          <a:gd name="connsiteY0" fmla="*/ 0 h 128637"/>
                          <a:gd name="connsiteX1" fmla="*/ 0 w 136677"/>
                          <a:gd name="connsiteY1" fmla="*/ 80399 h 128637"/>
                          <a:gd name="connsiteX2" fmla="*/ 136678 w 136677"/>
                          <a:gd name="connsiteY2" fmla="*/ 128638 h 128637"/>
                          <a:gd name="connsiteX3" fmla="*/ 80399 w 136677"/>
                          <a:gd name="connsiteY3" fmla="*/ 0 h 1286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36677" h="128637">
                            <a:moveTo>
                              <a:pt x="80399" y="0"/>
                            </a:moveTo>
                            <a:lnTo>
                              <a:pt x="0" y="80399"/>
                            </a:lnTo>
                            <a:lnTo>
                              <a:pt x="136678" y="128638"/>
                            </a:lnTo>
                            <a:lnTo>
                              <a:pt x="80399" y="0"/>
                            </a:lnTo>
                            <a:close/>
                          </a:path>
                        </a:pathLst>
                      </a:custGeom>
                      <a:solidFill>
                        <a:srgbClr val="EBDD0A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134" name="Freeform: Shape 3761"/>
                      <p:cNvSpPr/>
                      <p:nvPr/>
                    </p:nvSpPr>
                    <p:spPr>
                      <a:xfrm>
                        <a:off x="9451928" y="3569187"/>
                        <a:ext cx="42345" cy="148208"/>
                      </a:xfrm>
                      <a:custGeom>
                        <a:avLst/>
                        <a:gdLst>
                          <a:gd name="connsiteX0" fmla="*/ 8040 w 112558"/>
                          <a:gd name="connsiteY0" fmla="*/ 0 h 393953"/>
                          <a:gd name="connsiteX1" fmla="*/ 0 w 112558"/>
                          <a:gd name="connsiteY1" fmla="*/ 393953 h 393953"/>
                          <a:gd name="connsiteX2" fmla="*/ 112558 w 112558"/>
                          <a:gd name="connsiteY2" fmla="*/ 40199 h 393953"/>
                          <a:gd name="connsiteX3" fmla="*/ 8040 w 112558"/>
                          <a:gd name="connsiteY3" fmla="*/ 0 h 39395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2558" h="393953">
                            <a:moveTo>
                              <a:pt x="8040" y="0"/>
                            </a:moveTo>
                            <a:lnTo>
                              <a:pt x="0" y="393953"/>
                            </a:lnTo>
                            <a:lnTo>
                              <a:pt x="112558" y="40199"/>
                            </a:lnTo>
                            <a:lnTo>
                              <a:pt x="8040" y="0"/>
                            </a:lnTo>
                            <a:close/>
                          </a:path>
                        </a:pathLst>
                      </a:custGeom>
                      <a:solidFill>
                        <a:srgbClr val="2F201A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135" name="Freeform: Shape 3762"/>
                      <p:cNvSpPr/>
                      <p:nvPr/>
                    </p:nvSpPr>
                    <p:spPr>
                      <a:xfrm>
                        <a:off x="9406559" y="5495891"/>
                        <a:ext cx="136109" cy="63518"/>
                      </a:xfrm>
                      <a:custGeom>
                        <a:avLst/>
                        <a:gdLst>
                          <a:gd name="connsiteX0" fmla="*/ 0 w 361793"/>
                          <a:gd name="connsiteY0" fmla="*/ 0 h 168837"/>
                          <a:gd name="connsiteX1" fmla="*/ 16080 w 361793"/>
                          <a:gd name="connsiteY1" fmla="*/ 168837 h 168837"/>
                          <a:gd name="connsiteX2" fmla="*/ 361794 w 361793"/>
                          <a:gd name="connsiteY2" fmla="*/ 16080 h 168837"/>
                          <a:gd name="connsiteX3" fmla="*/ 0 w 361793"/>
                          <a:gd name="connsiteY3" fmla="*/ 0 h 1688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61793" h="168837">
                            <a:moveTo>
                              <a:pt x="0" y="0"/>
                            </a:moveTo>
                            <a:lnTo>
                              <a:pt x="16080" y="168837"/>
                            </a:lnTo>
                            <a:lnTo>
                              <a:pt x="361794" y="1608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74889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136" name="Freeform: Shape 3763"/>
                      <p:cNvSpPr/>
                      <p:nvPr/>
                    </p:nvSpPr>
                    <p:spPr>
                      <a:xfrm>
                        <a:off x="9403534" y="5604779"/>
                        <a:ext cx="78641" cy="87715"/>
                      </a:xfrm>
                      <a:custGeom>
                        <a:avLst/>
                        <a:gdLst>
                          <a:gd name="connsiteX0" fmla="*/ 96478 w 209036"/>
                          <a:gd name="connsiteY0" fmla="*/ 0 h 233155"/>
                          <a:gd name="connsiteX1" fmla="*/ 0 w 209036"/>
                          <a:gd name="connsiteY1" fmla="*/ 209036 h 233155"/>
                          <a:gd name="connsiteX2" fmla="*/ 209036 w 209036"/>
                          <a:gd name="connsiteY2" fmla="*/ 233156 h 233155"/>
                          <a:gd name="connsiteX3" fmla="*/ 96478 w 209036"/>
                          <a:gd name="connsiteY3" fmla="*/ 0 h 23315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09036" h="233155">
                            <a:moveTo>
                              <a:pt x="96478" y="0"/>
                            </a:moveTo>
                            <a:lnTo>
                              <a:pt x="0" y="209036"/>
                            </a:lnTo>
                            <a:lnTo>
                              <a:pt x="209036" y="233156"/>
                            </a:lnTo>
                            <a:lnTo>
                              <a:pt x="96478" y="0"/>
                            </a:lnTo>
                            <a:close/>
                          </a:path>
                        </a:pathLst>
                      </a:custGeom>
                      <a:solidFill>
                        <a:srgbClr val="FAA226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137" name="Freeform: Shape 3764"/>
                      <p:cNvSpPr/>
                      <p:nvPr/>
                    </p:nvSpPr>
                    <p:spPr>
                      <a:xfrm>
                        <a:off x="9403534" y="5683420"/>
                        <a:ext cx="78641" cy="30246"/>
                      </a:xfrm>
                      <a:custGeom>
                        <a:avLst/>
                        <a:gdLst>
                          <a:gd name="connsiteX0" fmla="*/ 0 w 209036"/>
                          <a:gd name="connsiteY0" fmla="*/ 0 h 80398"/>
                          <a:gd name="connsiteX1" fmla="*/ 152757 w 209036"/>
                          <a:gd name="connsiteY1" fmla="*/ 80399 h 80398"/>
                          <a:gd name="connsiteX2" fmla="*/ 209036 w 209036"/>
                          <a:gd name="connsiteY2" fmla="*/ 24120 h 80398"/>
                          <a:gd name="connsiteX3" fmla="*/ 0 w 209036"/>
                          <a:gd name="connsiteY3" fmla="*/ 0 h 8039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09036" h="80398">
                            <a:moveTo>
                              <a:pt x="0" y="0"/>
                            </a:moveTo>
                            <a:lnTo>
                              <a:pt x="152757" y="80399"/>
                            </a:lnTo>
                            <a:lnTo>
                              <a:pt x="209036" y="2412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F47E24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138" name="Freeform: Shape 3765"/>
                      <p:cNvSpPr/>
                      <p:nvPr/>
                    </p:nvSpPr>
                    <p:spPr>
                      <a:xfrm>
                        <a:off x="9373287" y="5129908"/>
                        <a:ext cx="127035" cy="45369"/>
                      </a:xfrm>
                      <a:custGeom>
                        <a:avLst/>
                        <a:gdLst>
                          <a:gd name="connsiteX0" fmla="*/ 184917 w 337674"/>
                          <a:gd name="connsiteY0" fmla="*/ 0 h 120597"/>
                          <a:gd name="connsiteX1" fmla="*/ 0 w 337674"/>
                          <a:gd name="connsiteY1" fmla="*/ 48239 h 120597"/>
                          <a:gd name="connsiteX2" fmla="*/ 337674 w 337674"/>
                          <a:gd name="connsiteY2" fmla="*/ 120598 h 120597"/>
                          <a:gd name="connsiteX3" fmla="*/ 184917 w 337674"/>
                          <a:gd name="connsiteY3" fmla="*/ 0 h 12059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37674" h="120597">
                            <a:moveTo>
                              <a:pt x="184917" y="0"/>
                            </a:moveTo>
                            <a:lnTo>
                              <a:pt x="0" y="48239"/>
                            </a:lnTo>
                            <a:lnTo>
                              <a:pt x="337674" y="120598"/>
                            </a:lnTo>
                            <a:lnTo>
                              <a:pt x="184917" y="0"/>
                            </a:lnTo>
                            <a:close/>
                          </a:path>
                        </a:pathLst>
                      </a:custGeom>
                      <a:solidFill>
                        <a:srgbClr val="702C8F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139" name="Freeform: Shape 3766"/>
                      <p:cNvSpPr/>
                      <p:nvPr/>
                    </p:nvSpPr>
                    <p:spPr>
                      <a:xfrm>
                        <a:off x="9461002" y="5692494"/>
                        <a:ext cx="21173" cy="108887"/>
                      </a:xfrm>
                      <a:custGeom>
                        <a:avLst/>
                        <a:gdLst>
                          <a:gd name="connsiteX0" fmla="*/ 0 w 56279"/>
                          <a:gd name="connsiteY0" fmla="*/ 56279 h 289434"/>
                          <a:gd name="connsiteX1" fmla="*/ 40199 w 56279"/>
                          <a:gd name="connsiteY1" fmla="*/ 289435 h 289434"/>
                          <a:gd name="connsiteX2" fmla="*/ 56279 w 56279"/>
                          <a:gd name="connsiteY2" fmla="*/ 0 h 289434"/>
                          <a:gd name="connsiteX3" fmla="*/ 0 w 56279"/>
                          <a:gd name="connsiteY3" fmla="*/ 56279 h 28943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56279" h="289434">
                            <a:moveTo>
                              <a:pt x="0" y="56279"/>
                            </a:moveTo>
                            <a:lnTo>
                              <a:pt x="40199" y="289435"/>
                            </a:lnTo>
                            <a:lnTo>
                              <a:pt x="56279" y="0"/>
                            </a:lnTo>
                            <a:lnTo>
                              <a:pt x="0" y="56279"/>
                            </a:lnTo>
                            <a:close/>
                          </a:path>
                        </a:pathLst>
                      </a:custGeom>
                      <a:solidFill>
                        <a:srgbClr val="FB6027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140" name="Freeform: Shape 3767"/>
                      <p:cNvSpPr/>
                      <p:nvPr/>
                    </p:nvSpPr>
                    <p:spPr>
                      <a:xfrm>
                        <a:off x="9439830" y="5604779"/>
                        <a:ext cx="75616" cy="87715"/>
                      </a:xfrm>
                      <a:custGeom>
                        <a:avLst/>
                        <a:gdLst>
                          <a:gd name="connsiteX0" fmla="*/ 0 w 200996"/>
                          <a:gd name="connsiteY0" fmla="*/ 0 h 233155"/>
                          <a:gd name="connsiteX1" fmla="*/ 112558 w 200996"/>
                          <a:gd name="connsiteY1" fmla="*/ 233156 h 233155"/>
                          <a:gd name="connsiteX2" fmla="*/ 200996 w 200996"/>
                          <a:gd name="connsiteY2" fmla="*/ 56279 h 233155"/>
                          <a:gd name="connsiteX3" fmla="*/ 0 w 200996"/>
                          <a:gd name="connsiteY3" fmla="*/ 0 h 23315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00996" h="233155">
                            <a:moveTo>
                              <a:pt x="0" y="0"/>
                            </a:moveTo>
                            <a:lnTo>
                              <a:pt x="112558" y="233156"/>
                            </a:lnTo>
                            <a:lnTo>
                              <a:pt x="200996" y="56279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F87D20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141" name="Freeform: Shape 3768"/>
                      <p:cNvSpPr/>
                      <p:nvPr/>
                    </p:nvSpPr>
                    <p:spPr>
                      <a:xfrm>
                        <a:off x="9336992" y="4857690"/>
                        <a:ext cx="160306" cy="114937"/>
                      </a:xfrm>
                      <a:custGeom>
                        <a:avLst/>
                        <a:gdLst>
                          <a:gd name="connsiteX0" fmla="*/ 160797 w 426112"/>
                          <a:gd name="connsiteY0" fmla="*/ 0 h 305514"/>
                          <a:gd name="connsiteX1" fmla="*/ 0 w 426112"/>
                          <a:gd name="connsiteY1" fmla="*/ 305515 h 305514"/>
                          <a:gd name="connsiteX2" fmla="*/ 426113 w 426112"/>
                          <a:gd name="connsiteY2" fmla="*/ 289435 h 305514"/>
                          <a:gd name="connsiteX3" fmla="*/ 160797 w 426112"/>
                          <a:gd name="connsiteY3" fmla="*/ 0 h 30551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426112" h="305514">
                            <a:moveTo>
                              <a:pt x="160797" y="0"/>
                            </a:moveTo>
                            <a:lnTo>
                              <a:pt x="0" y="305515"/>
                            </a:lnTo>
                            <a:lnTo>
                              <a:pt x="426113" y="289435"/>
                            </a:lnTo>
                            <a:lnTo>
                              <a:pt x="160797" y="0"/>
                            </a:lnTo>
                            <a:close/>
                          </a:path>
                        </a:pathLst>
                      </a:custGeom>
                      <a:solidFill>
                        <a:srgbClr val="583297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142" name="Freeform: Shape 3769"/>
                      <p:cNvSpPr/>
                      <p:nvPr/>
                    </p:nvSpPr>
                    <p:spPr>
                      <a:xfrm>
                        <a:off x="9336992" y="4966577"/>
                        <a:ext cx="160306" cy="93764"/>
                      </a:xfrm>
                      <a:custGeom>
                        <a:avLst/>
                        <a:gdLst>
                          <a:gd name="connsiteX0" fmla="*/ 0 w 426112"/>
                          <a:gd name="connsiteY0" fmla="*/ 16080 h 249235"/>
                          <a:gd name="connsiteX1" fmla="*/ 265315 w 426112"/>
                          <a:gd name="connsiteY1" fmla="*/ 249236 h 249235"/>
                          <a:gd name="connsiteX2" fmla="*/ 426113 w 426112"/>
                          <a:gd name="connsiteY2" fmla="*/ 0 h 249235"/>
                          <a:gd name="connsiteX3" fmla="*/ 0 w 426112"/>
                          <a:gd name="connsiteY3" fmla="*/ 16080 h 24923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426112" h="249235">
                            <a:moveTo>
                              <a:pt x="0" y="16080"/>
                            </a:moveTo>
                            <a:lnTo>
                              <a:pt x="265315" y="249236"/>
                            </a:lnTo>
                            <a:lnTo>
                              <a:pt x="426113" y="0"/>
                            </a:lnTo>
                            <a:lnTo>
                              <a:pt x="0" y="16080"/>
                            </a:lnTo>
                            <a:close/>
                          </a:path>
                        </a:pathLst>
                      </a:custGeom>
                      <a:solidFill>
                        <a:srgbClr val="6D4AA6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143" name="Freeform: Shape 3770"/>
                      <p:cNvSpPr/>
                      <p:nvPr/>
                    </p:nvSpPr>
                    <p:spPr>
                      <a:xfrm>
                        <a:off x="9500323" y="5175278"/>
                        <a:ext cx="54444" cy="102838"/>
                      </a:xfrm>
                      <a:custGeom>
                        <a:avLst/>
                        <a:gdLst>
                          <a:gd name="connsiteX0" fmla="*/ 0 w 144717"/>
                          <a:gd name="connsiteY0" fmla="*/ 0 h 273355"/>
                          <a:gd name="connsiteX1" fmla="*/ 32159 w 144717"/>
                          <a:gd name="connsiteY1" fmla="*/ 273355 h 273355"/>
                          <a:gd name="connsiteX2" fmla="*/ 144717 w 144717"/>
                          <a:gd name="connsiteY2" fmla="*/ 32159 h 273355"/>
                          <a:gd name="connsiteX3" fmla="*/ 0 w 144717"/>
                          <a:gd name="connsiteY3" fmla="*/ 0 h 27335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44717" h="273355">
                            <a:moveTo>
                              <a:pt x="0" y="0"/>
                            </a:moveTo>
                            <a:lnTo>
                              <a:pt x="32159" y="273355"/>
                            </a:lnTo>
                            <a:lnTo>
                              <a:pt x="144717" y="32159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5F2088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144" name="Freeform: Shape 3771"/>
                      <p:cNvSpPr/>
                      <p:nvPr/>
                    </p:nvSpPr>
                    <p:spPr>
                      <a:xfrm>
                        <a:off x="9451928" y="4279980"/>
                        <a:ext cx="51419" cy="87715"/>
                      </a:xfrm>
                      <a:custGeom>
                        <a:avLst/>
                        <a:gdLst>
                          <a:gd name="connsiteX0" fmla="*/ 48239 w 136677"/>
                          <a:gd name="connsiteY0" fmla="*/ 0 h 233155"/>
                          <a:gd name="connsiteX1" fmla="*/ 0 w 136677"/>
                          <a:gd name="connsiteY1" fmla="*/ 233156 h 233155"/>
                          <a:gd name="connsiteX2" fmla="*/ 136678 w 136677"/>
                          <a:gd name="connsiteY2" fmla="*/ 8040 h 233155"/>
                          <a:gd name="connsiteX3" fmla="*/ 48239 w 136677"/>
                          <a:gd name="connsiteY3" fmla="*/ 0 h 23315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36677" h="233155">
                            <a:moveTo>
                              <a:pt x="48239" y="0"/>
                            </a:moveTo>
                            <a:lnTo>
                              <a:pt x="0" y="233156"/>
                            </a:lnTo>
                            <a:lnTo>
                              <a:pt x="136678" y="8040"/>
                            </a:lnTo>
                            <a:lnTo>
                              <a:pt x="48239" y="0"/>
                            </a:lnTo>
                            <a:close/>
                          </a:path>
                        </a:pathLst>
                      </a:custGeom>
                      <a:solidFill>
                        <a:srgbClr val="40A940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145" name="Freeform: Shape 3772"/>
                      <p:cNvSpPr/>
                      <p:nvPr/>
                    </p:nvSpPr>
                    <p:spPr>
                      <a:xfrm>
                        <a:off x="9451928" y="4283005"/>
                        <a:ext cx="51419" cy="108887"/>
                      </a:xfrm>
                      <a:custGeom>
                        <a:avLst/>
                        <a:gdLst>
                          <a:gd name="connsiteX0" fmla="*/ 0 w 136677"/>
                          <a:gd name="connsiteY0" fmla="*/ 225116 h 289434"/>
                          <a:gd name="connsiteX1" fmla="*/ 48239 w 136677"/>
                          <a:gd name="connsiteY1" fmla="*/ 289435 h 289434"/>
                          <a:gd name="connsiteX2" fmla="*/ 136678 w 136677"/>
                          <a:gd name="connsiteY2" fmla="*/ 0 h 289434"/>
                          <a:gd name="connsiteX3" fmla="*/ 0 w 136677"/>
                          <a:gd name="connsiteY3" fmla="*/ 225116 h 28943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36677" h="289434">
                            <a:moveTo>
                              <a:pt x="0" y="225116"/>
                            </a:moveTo>
                            <a:lnTo>
                              <a:pt x="48239" y="289435"/>
                            </a:lnTo>
                            <a:lnTo>
                              <a:pt x="136678" y="0"/>
                            </a:lnTo>
                            <a:lnTo>
                              <a:pt x="0" y="225116"/>
                            </a:lnTo>
                            <a:close/>
                          </a:path>
                        </a:pathLst>
                      </a:custGeom>
                      <a:solidFill>
                        <a:srgbClr val="4EB041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146" name="Freeform: Shape 3773"/>
                      <p:cNvSpPr/>
                      <p:nvPr/>
                    </p:nvSpPr>
                    <p:spPr>
                      <a:xfrm>
                        <a:off x="9470076" y="4192266"/>
                        <a:ext cx="75616" cy="90739"/>
                      </a:xfrm>
                      <a:custGeom>
                        <a:avLst/>
                        <a:gdLst>
                          <a:gd name="connsiteX0" fmla="*/ 0 w 200996"/>
                          <a:gd name="connsiteY0" fmla="*/ 233156 h 241195"/>
                          <a:gd name="connsiteX1" fmla="*/ 88438 w 200996"/>
                          <a:gd name="connsiteY1" fmla="*/ 241196 h 241195"/>
                          <a:gd name="connsiteX2" fmla="*/ 200996 w 200996"/>
                          <a:gd name="connsiteY2" fmla="*/ 0 h 241195"/>
                          <a:gd name="connsiteX3" fmla="*/ 0 w 200996"/>
                          <a:gd name="connsiteY3" fmla="*/ 233156 h 24119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00996" h="241195">
                            <a:moveTo>
                              <a:pt x="0" y="233156"/>
                            </a:moveTo>
                            <a:lnTo>
                              <a:pt x="88438" y="241196"/>
                            </a:lnTo>
                            <a:lnTo>
                              <a:pt x="200996" y="0"/>
                            </a:lnTo>
                            <a:lnTo>
                              <a:pt x="0" y="233156"/>
                            </a:lnTo>
                            <a:close/>
                          </a:path>
                        </a:pathLst>
                      </a:custGeom>
                      <a:solidFill>
                        <a:srgbClr val="D0CB25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147" name="Freeform: Shape 3774"/>
                      <p:cNvSpPr/>
                      <p:nvPr/>
                    </p:nvSpPr>
                    <p:spPr>
                      <a:xfrm>
                        <a:off x="9497298" y="4875837"/>
                        <a:ext cx="114937" cy="117961"/>
                      </a:xfrm>
                      <a:custGeom>
                        <a:avLst/>
                        <a:gdLst>
                          <a:gd name="connsiteX0" fmla="*/ 0 w 305514"/>
                          <a:gd name="connsiteY0" fmla="*/ 241196 h 313554"/>
                          <a:gd name="connsiteX1" fmla="*/ 217076 w 305514"/>
                          <a:gd name="connsiteY1" fmla="*/ 313555 h 313554"/>
                          <a:gd name="connsiteX2" fmla="*/ 305515 w 305514"/>
                          <a:gd name="connsiteY2" fmla="*/ 0 h 313554"/>
                          <a:gd name="connsiteX3" fmla="*/ 0 w 305514"/>
                          <a:gd name="connsiteY3" fmla="*/ 241196 h 31355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05514" h="313554">
                            <a:moveTo>
                              <a:pt x="0" y="241196"/>
                            </a:moveTo>
                            <a:lnTo>
                              <a:pt x="217076" y="313555"/>
                            </a:lnTo>
                            <a:lnTo>
                              <a:pt x="305515" y="0"/>
                            </a:lnTo>
                            <a:lnTo>
                              <a:pt x="0" y="241196"/>
                            </a:lnTo>
                            <a:close/>
                          </a:path>
                        </a:pathLst>
                      </a:custGeom>
                      <a:solidFill>
                        <a:srgbClr val="4E49A7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148" name="Freeform: Shape 3775"/>
                      <p:cNvSpPr/>
                      <p:nvPr/>
                    </p:nvSpPr>
                    <p:spPr>
                      <a:xfrm>
                        <a:off x="9539643" y="3968441"/>
                        <a:ext cx="81666" cy="60493"/>
                      </a:xfrm>
                      <a:custGeom>
                        <a:avLst/>
                        <a:gdLst>
                          <a:gd name="connsiteX0" fmla="*/ 209036 w 217076"/>
                          <a:gd name="connsiteY0" fmla="*/ 96478 h 160797"/>
                          <a:gd name="connsiteX1" fmla="*/ 0 w 217076"/>
                          <a:gd name="connsiteY1" fmla="*/ 0 h 160797"/>
                          <a:gd name="connsiteX2" fmla="*/ 217076 w 217076"/>
                          <a:gd name="connsiteY2" fmla="*/ 160797 h 160797"/>
                          <a:gd name="connsiteX3" fmla="*/ 209036 w 217076"/>
                          <a:gd name="connsiteY3" fmla="*/ 96478 h 16079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17076" h="160797">
                            <a:moveTo>
                              <a:pt x="209036" y="96478"/>
                            </a:moveTo>
                            <a:lnTo>
                              <a:pt x="0" y="0"/>
                            </a:lnTo>
                            <a:lnTo>
                              <a:pt x="217076" y="160797"/>
                            </a:lnTo>
                            <a:lnTo>
                              <a:pt x="209036" y="96478"/>
                            </a:lnTo>
                            <a:close/>
                          </a:path>
                        </a:pathLst>
                      </a:custGeom>
                      <a:solidFill>
                        <a:srgbClr val="FEE74B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149" name="Freeform: Shape 3776"/>
                      <p:cNvSpPr/>
                      <p:nvPr/>
                    </p:nvSpPr>
                    <p:spPr>
                      <a:xfrm>
                        <a:off x="9539643" y="3968441"/>
                        <a:ext cx="81666" cy="145183"/>
                      </a:xfrm>
                      <a:custGeom>
                        <a:avLst/>
                        <a:gdLst>
                          <a:gd name="connsiteX0" fmla="*/ 0 w 217076"/>
                          <a:gd name="connsiteY0" fmla="*/ 0 h 385913"/>
                          <a:gd name="connsiteX1" fmla="*/ 96478 w 217076"/>
                          <a:gd name="connsiteY1" fmla="*/ 385913 h 385913"/>
                          <a:gd name="connsiteX2" fmla="*/ 217076 w 217076"/>
                          <a:gd name="connsiteY2" fmla="*/ 160797 h 385913"/>
                          <a:gd name="connsiteX3" fmla="*/ 0 w 217076"/>
                          <a:gd name="connsiteY3" fmla="*/ 0 h 3859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17076" h="385913">
                            <a:moveTo>
                              <a:pt x="0" y="0"/>
                            </a:moveTo>
                            <a:lnTo>
                              <a:pt x="96478" y="385913"/>
                            </a:lnTo>
                            <a:lnTo>
                              <a:pt x="217076" y="160797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F9E56A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150" name="Freeform: Shape 3777"/>
                      <p:cNvSpPr/>
                      <p:nvPr/>
                    </p:nvSpPr>
                    <p:spPr>
                      <a:xfrm>
                        <a:off x="9500323" y="3832331"/>
                        <a:ext cx="30246" cy="72591"/>
                      </a:xfrm>
                      <a:custGeom>
                        <a:avLst/>
                        <a:gdLst>
                          <a:gd name="connsiteX0" fmla="*/ 80399 w 80398"/>
                          <a:gd name="connsiteY0" fmla="*/ 0 h 192956"/>
                          <a:gd name="connsiteX1" fmla="*/ 0 w 80398"/>
                          <a:gd name="connsiteY1" fmla="*/ 40199 h 192956"/>
                          <a:gd name="connsiteX2" fmla="*/ 80399 w 80398"/>
                          <a:gd name="connsiteY2" fmla="*/ 192957 h 192956"/>
                          <a:gd name="connsiteX3" fmla="*/ 80399 w 80398"/>
                          <a:gd name="connsiteY3" fmla="*/ 0 h 19295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80398" h="192956">
                            <a:moveTo>
                              <a:pt x="80399" y="0"/>
                            </a:moveTo>
                            <a:lnTo>
                              <a:pt x="0" y="40199"/>
                            </a:lnTo>
                            <a:lnTo>
                              <a:pt x="80399" y="192957"/>
                            </a:lnTo>
                            <a:lnTo>
                              <a:pt x="80399" y="0"/>
                            </a:lnTo>
                            <a:close/>
                          </a:path>
                        </a:pathLst>
                      </a:custGeom>
                      <a:solidFill>
                        <a:srgbClr val="602B0E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151" name="Freeform: Shape 3778"/>
                      <p:cNvSpPr/>
                      <p:nvPr/>
                    </p:nvSpPr>
                    <p:spPr>
                      <a:xfrm>
                        <a:off x="9618284" y="3938194"/>
                        <a:ext cx="124011" cy="133084"/>
                      </a:xfrm>
                      <a:custGeom>
                        <a:avLst/>
                        <a:gdLst>
                          <a:gd name="connsiteX0" fmla="*/ 0 w 329634"/>
                          <a:gd name="connsiteY0" fmla="*/ 176877 h 353753"/>
                          <a:gd name="connsiteX1" fmla="*/ 297475 w 329634"/>
                          <a:gd name="connsiteY1" fmla="*/ 353754 h 353753"/>
                          <a:gd name="connsiteX2" fmla="*/ 329634 w 329634"/>
                          <a:gd name="connsiteY2" fmla="*/ 0 h 353753"/>
                          <a:gd name="connsiteX3" fmla="*/ 0 w 329634"/>
                          <a:gd name="connsiteY3" fmla="*/ 176877 h 35375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29634" h="353753">
                            <a:moveTo>
                              <a:pt x="0" y="176877"/>
                            </a:moveTo>
                            <a:lnTo>
                              <a:pt x="297475" y="353754"/>
                            </a:lnTo>
                            <a:lnTo>
                              <a:pt x="329634" y="0"/>
                            </a:lnTo>
                            <a:lnTo>
                              <a:pt x="0" y="176877"/>
                            </a:lnTo>
                            <a:close/>
                          </a:path>
                        </a:pathLst>
                      </a:custGeom>
                      <a:solidFill>
                        <a:srgbClr val="CBD24E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152" name="Freeform: Shape 3779"/>
                      <p:cNvSpPr/>
                      <p:nvPr/>
                    </p:nvSpPr>
                    <p:spPr>
                      <a:xfrm>
                        <a:off x="9699950" y="5749962"/>
                        <a:ext cx="48394" cy="72591"/>
                      </a:xfrm>
                      <a:custGeom>
                        <a:avLst/>
                        <a:gdLst>
                          <a:gd name="connsiteX0" fmla="*/ 0 w 128637"/>
                          <a:gd name="connsiteY0" fmla="*/ 112558 h 192956"/>
                          <a:gd name="connsiteX1" fmla="*/ 128638 w 128637"/>
                          <a:gd name="connsiteY1" fmla="*/ 192957 h 192956"/>
                          <a:gd name="connsiteX2" fmla="*/ 128638 w 128637"/>
                          <a:gd name="connsiteY2" fmla="*/ 0 h 192956"/>
                          <a:gd name="connsiteX3" fmla="*/ 0 w 128637"/>
                          <a:gd name="connsiteY3" fmla="*/ 112558 h 19295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28637" h="192956">
                            <a:moveTo>
                              <a:pt x="0" y="112558"/>
                            </a:moveTo>
                            <a:lnTo>
                              <a:pt x="128638" y="192957"/>
                            </a:lnTo>
                            <a:lnTo>
                              <a:pt x="128638" y="0"/>
                            </a:lnTo>
                            <a:lnTo>
                              <a:pt x="0" y="112558"/>
                            </a:lnTo>
                            <a:close/>
                          </a:path>
                        </a:pathLst>
                      </a:custGeom>
                      <a:solidFill>
                        <a:srgbClr val="ED8530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153" name="Freeform: Shape 3780"/>
                      <p:cNvSpPr/>
                      <p:nvPr/>
                    </p:nvSpPr>
                    <p:spPr>
                      <a:xfrm>
                        <a:off x="9330942" y="5278116"/>
                        <a:ext cx="181479" cy="217775"/>
                      </a:xfrm>
                      <a:custGeom>
                        <a:avLst/>
                        <a:gdLst>
                          <a:gd name="connsiteX0" fmla="*/ 0 w 482391"/>
                          <a:gd name="connsiteY0" fmla="*/ 64319 h 578869"/>
                          <a:gd name="connsiteX1" fmla="*/ 200996 w 482391"/>
                          <a:gd name="connsiteY1" fmla="*/ 578870 h 578869"/>
                          <a:gd name="connsiteX2" fmla="*/ 482392 w 482391"/>
                          <a:gd name="connsiteY2" fmla="*/ 0 h 578869"/>
                          <a:gd name="connsiteX3" fmla="*/ 0 w 482391"/>
                          <a:gd name="connsiteY3" fmla="*/ 64319 h 57886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482391" h="578869">
                            <a:moveTo>
                              <a:pt x="0" y="64319"/>
                            </a:moveTo>
                            <a:lnTo>
                              <a:pt x="200996" y="578870"/>
                            </a:lnTo>
                            <a:lnTo>
                              <a:pt x="482392" y="0"/>
                            </a:lnTo>
                            <a:lnTo>
                              <a:pt x="0" y="64319"/>
                            </a:lnTo>
                            <a:close/>
                          </a:path>
                        </a:pathLst>
                      </a:custGeom>
                      <a:solidFill>
                        <a:srgbClr val="88348C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154" name="Freeform: Shape 3781"/>
                      <p:cNvSpPr/>
                      <p:nvPr/>
                    </p:nvSpPr>
                    <p:spPr>
                      <a:xfrm>
                        <a:off x="9497298" y="4875837"/>
                        <a:ext cx="114937" cy="90739"/>
                      </a:xfrm>
                      <a:custGeom>
                        <a:avLst/>
                        <a:gdLst>
                          <a:gd name="connsiteX0" fmla="*/ 8040 w 305514"/>
                          <a:gd name="connsiteY0" fmla="*/ 0 h 241195"/>
                          <a:gd name="connsiteX1" fmla="*/ 0 w 305514"/>
                          <a:gd name="connsiteY1" fmla="*/ 241196 h 241195"/>
                          <a:gd name="connsiteX2" fmla="*/ 305515 w 305514"/>
                          <a:gd name="connsiteY2" fmla="*/ 0 h 241195"/>
                          <a:gd name="connsiteX3" fmla="*/ 8040 w 305514"/>
                          <a:gd name="connsiteY3" fmla="*/ 0 h 24119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05514" h="241195">
                            <a:moveTo>
                              <a:pt x="8040" y="0"/>
                            </a:moveTo>
                            <a:lnTo>
                              <a:pt x="0" y="241196"/>
                            </a:lnTo>
                            <a:lnTo>
                              <a:pt x="305515" y="0"/>
                            </a:lnTo>
                            <a:lnTo>
                              <a:pt x="8040" y="0"/>
                            </a:lnTo>
                            <a:close/>
                          </a:path>
                        </a:pathLst>
                      </a:custGeom>
                      <a:solidFill>
                        <a:srgbClr val="4E49A7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155" name="Freeform: Shape 3782"/>
                      <p:cNvSpPr/>
                      <p:nvPr/>
                    </p:nvSpPr>
                    <p:spPr>
                      <a:xfrm>
                        <a:off x="9406559" y="5278116"/>
                        <a:ext cx="136109" cy="223824"/>
                      </a:xfrm>
                      <a:custGeom>
                        <a:avLst/>
                        <a:gdLst>
                          <a:gd name="connsiteX0" fmla="*/ 281395 w 361793"/>
                          <a:gd name="connsiteY0" fmla="*/ 0 h 594949"/>
                          <a:gd name="connsiteX1" fmla="*/ 0 w 361793"/>
                          <a:gd name="connsiteY1" fmla="*/ 578870 h 594949"/>
                          <a:gd name="connsiteX2" fmla="*/ 361794 w 361793"/>
                          <a:gd name="connsiteY2" fmla="*/ 594950 h 594949"/>
                          <a:gd name="connsiteX3" fmla="*/ 281395 w 361793"/>
                          <a:gd name="connsiteY3" fmla="*/ 0 h 59494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61793" h="594949">
                            <a:moveTo>
                              <a:pt x="281395" y="0"/>
                            </a:moveTo>
                            <a:lnTo>
                              <a:pt x="0" y="578870"/>
                            </a:lnTo>
                            <a:lnTo>
                              <a:pt x="361794" y="594950"/>
                            </a:lnTo>
                            <a:lnTo>
                              <a:pt x="281395" y="0"/>
                            </a:lnTo>
                            <a:close/>
                          </a:path>
                        </a:pathLst>
                      </a:custGeom>
                      <a:solidFill>
                        <a:srgbClr val="692D75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156" name="Freeform: Shape 3783"/>
                      <p:cNvSpPr/>
                      <p:nvPr/>
                    </p:nvSpPr>
                    <p:spPr>
                      <a:xfrm>
                        <a:off x="9500323" y="3826282"/>
                        <a:ext cx="30246" cy="21173"/>
                      </a:xfrm>
                      <a:custGeom>
                        <a:avLst/>
                        <a:gdLst>
                          <a:gd name="connsiteX0" fmla="*/ 8040 w 80398"/>
                          <a:gd name="connsiteY0" fmla="*/ 0 h 56279"/>
                          <a:gd name="connsiteX1" fmla="*/ 0 w 80398"/>
                          <a:gd name="connsiteY1" fmla="*/ 56279 h 56279"/>
                          <a:gd name="connsiteX2" fmla="*/ 80399 w 80398"/>
                          <a:gd name="connsiteY2" fmla="*/ 16080 h 56279"/>
                          <a:gd name="connsiteX3" fmla="*/ 8040 w 80398"/>
                          <a:gd name="connsiteY3" fmla="*/ 0 h 5627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80398" h="56279">
                            <a:moveTo>
                              <a:pt x="8040" y="0"/>
                            </a:moveTo>
                            <a:lnTo>
                              <a:pt x="0" y="56279"/>
                            </a:lnTo>
                            <a:lnTo>
                              <a:pt x="80399" y="16080"/>
                            </a:lnTo>
                            <a:lnTo>
                              <a:pt x="8040" y="0"/>
                            </a:lnTo>
                            <a:close/>
                          </a:path>
                        </a:pathLst>
                      </a:custGeom>
                      <a:solidFill>
                        <a:srgbClr val="732D0C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157" name="Freeform: Shape 3784"/>
                      <p:cNvSpPr/>
                      <p:nvPr/>
                    </p:nvSpPr>
                    <p:spPr>
                      <a:xfrm>
                        <a:off x="9575939" y="4028934"/>
                        <a:ext cx="75616" cy="139134"/>
                      </a:xfrm>
                      <a:custGeom>
                        <a:avLst/>
                        <a:gdLst>
                          <a:gd name="connsiteX0" fmla="*/ 120598 w 200996"/>
                          <a:gd name="connsiteY0" fmla="*/ 0 h 369833"/>
                          <a:gd name="connsiteX1" fmla="*/ 0 w 200996"/>
                          <a:gd name="connsiteY1" fmla="*/ 225116 h 369833"/>
                          <a:gd name="connsiteX2" fmla="*/ 200996 w 200996"/>
                          <a:gd name="connsiteY2" fmla="*/ 369834 h 369833"/>
                          <a:gd name="connsiteX3" fmla="*/ 120598 w 200996"/>
                          <a:gd name="connsiteY3" fmla="*/ 0 h 36983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00996" h="369833">
                            <a:moveTo>
                              <a:pt x="120598" y="0"/>
                            </a:moveTo>
                            <a:lnTo>
                              <a:pt x="0" y="225116"/>
                            </a:lnTo>
                            <a:lnTo>
                              <a:pt x="200996" y="369834"/>
                            </a:lnTo>
                            <a:lnTo>
                              <a:pt x="120598" y="0"/>
                            </a:lnTo>
                            <a:close/>
                          </a:path>
                        </a:pathLst>
                      </a:custGeom>
                      <a:solidFill>
                        <a:srgbClr val="DAD22F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158" name="Freeform: Shape 3785"/>
                      <p:cNvSpPr/>
                      <p:nvPr/>
                    </p:nvSpPr>
                    <p:spPr>
                      <a:xfrm>
                        <a:off x="9639457" y="5625952"/>
                        <a:ext cx="24197" cy="33271"/>
                      </a:xfrm>
                      <a:custGeom>
                        <a:avLst/>
                        <a:gdLst>
                          <a:gd name="connsiteX0" fmla="*/ 0 w 64318"/>
                          <a:gd name="connsiteY0" fmla="*/ 56279 h 88438"/>
                          <a:gd name="connsiteX1" fmla="*/ 56279 w 64318"/>
                          <a:gd name="connsiteY1" fmla="*/ 88438 h 88438"/>
                          <a:gd name="connsiteX2" fmla="*/ 64319 w 64318"/>
                          <a:gd name="connsiteY2" fmla="*/ 0 h 88438"/>
                          <a:gd name="connsiteX3" fmla="*/ 0 w 64318"/>
                          <a:gd name="connsiteY3" fmla="*/ 56279 h 884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64318" h="88438">
                            <a:moveTo>
                              <a:pt x="0" y="56279"/>
                            </a:moveTo>
                            <a:lnTo>
                              <a:pt x="56279" y="88438"/>
                            </a:lnTo>
                            <a:lnTo>
                              <a:pt x="64319" y="0"/>
                            </a:lnTo>
                            <a:lnTo>
                              <a:pt x="0" y="56279"/>
                            </a:lnTo>
                            <a:close/>
                          </a:path>
                        </a:pathLst>
                      </a:custGeom>
                      <a:solidFill>
                        <a:srgbClr val="6C3049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159" name="Freeform: Shape 3786"/>
                      <p:cNvSpPr/>
                      <p:nvPr/>
                    </p:nvSpPr>
                    <p:spPr>
                      <a:xfrm>
                        <a:off x="9448904" y="3901899"/>
                        <a:ext cx="81666" cy="48394"/>
                      </a:xfrm>
                      <a:custGeom>
                        <a:avLst/>
                        <a:gdLst>
                          <a:gd name="connsiteX0" fmla="*/ 0 w 217076"/>
                          <a:gd name="connsiteY0" fmla="*/ 0 h 128637"/>
                          <a:gd name="connsiteX1" fmla="*/ 56279 w 217076"/>
                          <a:gd name="connsiteY1" fmla="*/ 128638 h 128637"/>
                          <a:gd name="connsiteX2" fmla="*/ 217076 w 217076"/>
                          <a:gd name="connsiteY2" fmla="*/ 8040 h 128637"/>
                          <a:gd name="connsiteX3" fmla="*/ 0 w 217076"/>
                          <a:gd name="connsiteY3" fmla="*/ 0 h 1286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17076" h="128637">
                            <a:moveTo>
                              <a:pt x="0" y="0"/>
                            </a:moveTo>
                            <a:lnTo>
                              <a:pt x="56279" y="128638"/>
                            </a:lnTo>
                            <a:lnTo>
                              <a:pt x="217076" y="804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E4DA20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160" name="Freeform: Shape 3787"/>
                      <p:cNvSpPr/>
                      <p:nvPr/>
                    </p:nvSpPr>
                    <p:spPr>
                      <a:xfrm>
                        <a:off x="9370263" y="4186216"/>
                        <a:ext cx="175430" cy="54444"/>
                      </a:xfrm>
                      <a:custGeom>
                        <a:avLst/>
                        <a:gdLst>
                          <a:gd name="connsiteX0" fmla="*/ 0 w 466311"/>
                          <a:gd name="connsiteY0" fmla="*/ 0 h 144717"/>
                          <a:gd name="connsiteX1" fmla="*/ 40199 w 466311"/>
                          <a:gd name="connsiteY1" fmla="*/ 144717 h 144717"/>
                          <a:gd name="connsiteX2" fmla="*/ 466312 w 466311"/>
                          <a:gd name="connsiteY2" fmla="*/ 16080 h 144717"/>
                          <a:gd name="connsiteX3" fmla="*/ 0 w 466311"/>
                          <a:gd name="connsiteY3" fmla="*/ 0 h 14471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466311" h="144717">
                            <a:moveTo>
                              <a:pt x="0" y="0"/>
                            </a:moveTo>
                            <a:lnTo>
                              <a:pt x="40199" y="144717"/>
                            </a:lnTo>
                            <a:lnTo>
                              <a:pt x="466312" y="1608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DCC24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161" name="Freeform: Shape 3788"/>
                      <p:cNvSpPr/>
                      <p:nvPr/>
                    </p:nvSpPr>
                    <p:spPr>
                      <a:xfrm>
                        <a:off x="9385386" y="4192266"/>
                        <a:ext cx="160306" cy="87715"/>
                      </a:xfrm>
                      <a:custGeom>
                        <a:avLst/>
                        <a:gdLst>
                          <a:gd name="connsiteX0" fmla="*/ 0 w 426112"/>
                          <a:gd name="connsiteY0" fmla="*/ 128638 h 233155"/>
                          <a:gd name="connsiteX1" fmla="*/ 225116 w 426112"/>
                          <a:gd name="connsiteY1" fmla="*/ 233156 h 233155"/>
                          <a:gd name="connsiteX2" fmla="*/ 426113 w 426112"/>
                          <a:gd name="connsiteY2" fmla="*/ 0 h 233155"/>
                          <a:gd name="connsiteX3" fmla="*/ 0 w 426112"/>
                          <a:gd name="connsiteY3" fmla="*/ 128638 h 23315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426112" h="233155">
                            <a:moveTo>
                              <a:pt x="0" y="128638"/>
                            </a:moveTo>
                            <a:lnTo>
                              <a:pt x="225116" y="233156"/>
                            </a:lnTo>
                            <a:lnTo>
                              <a:pt x="426113" y="0"/>
                            </a:lnTo>
                            <a:lnTo>
                              <a:pt x="0" y="128638"/>
                            </a:lnTo>
                            <a:close/>
                          </a:path>
                        </a:pathLst>
                      </a:custGeom>
                      <a:solidFill>
                        <a:srgbClr val="CCCD27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162" name="Freeform: Shape 3789"/>
                      <p:cNvSpPr/>
                      <p:nvPr/>
                    </p:nvSpPr>
                    <p:spPr>
                      <a:xfrm>
                        <a:off x="9500323" y="4815344"/>
                        <a:ext cx="111912" cy="60493"/>
                      </a:xfrm>
                      <a:custGeom>
                        <a:avLst/>
                        <a:gdLst>
                          <a:gd name="connsiteX0" fmla="*/ 160797 w 297474"/>
                          <a:gd name="connsiteY0" fmla="*/ 0 h 160797"/>
                          <a:gd name="connsiteX1" fmla="*/ 0 w 297474"/>
                          <a:gd name="connsiteY1" fmla="*/ 160797 h 160797"/>
                          <a:gd name="connsiteX2" fmla="*/ 297475 w 297474"/>
                          <a:gd name="connsiteY2" fmla="*/ 160797 h 160797"/>
                          <a:gd name="connsiteX3" fmla="*/ 160797 w 297474"/>
                          <a:gd name="connsiteY3" fmla="*/ 0 h 16079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97474" h="160797">
                            <a:moveTo>
                              <a:pt x="160797" y="0"/>
                            </a:moveTo>
                            <a:lnTo>
                              <a:pt x="0" y="160797"/>
                            </a:lnTo>
                            <a:lnTo>
                              <a:pt x="297475" y="160797"/>
                            </a:lnTo>
                            <a:lnTo>
                              <a:pt x="160797" y="0"/>
                            </a:lnTo>
                            <a:close/>
                          </a:path>
                        </a:pathLst>
                      </a:custGeom>
                      <a:solidFill>
                        <a:srgbClr val="3C61B9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163" name="Freeform: Shape 3790"/>
                      <p:cNvSpPr/>
                      <p:nvPr/>
                    </p:nvSpPr>
                    <p:spPr>
                      <a:xfrm>
                        <a:off x="9503347" y="4993799"/>
                        <a:ext cx="75616" cy="90739"/>
                      </a:xfrm>
                      <a:custGeom>
                        <a:avLst/>
                        <a:gdLst>
                          <a:gd name="connsiteX0" fmla="*/ 200996 w 200996"/>
                          <a:gd name="connsiteY0" fmla="*/ 0 h 241195"/>
                          <a:gd name="connsiteX1" fmla="*/ 0 w 200996"/>
                          <a:gd name="connsiteY1" fmla="*/ 192957 h 241195"/>
                          <a:gd name="connsiteX2" fmla="*/ 200996 w 200996"/>
                          <a:gd name="connsiteY2" fmla="*/ 241196 h 241195"/>
                          <a:gd name="connsiteX3" fmla="*/ 200996 w 200996"/>
                          <a:gd name="connsiteY3" fmla="*/ 0 h 24119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00996" h="241195">
                            <a:moveTo>
                              <a:pt x="200996" y="0"/>
                            </a:moveTo>
                            <a:lnTo>
                              <a:pt x="0" y="192957"/>
                            </a:lnTo>
                            <a:lnTo>
                              <a:pt x="200996" y="241196"/>
                            </a:lnTo>
                            <a:lnTo>
                              <a:pt x="200996" y="0"/>
                            </a:lnTo>
                            <a:close/>
                          </a:path>
                        </a:pathLst>
                      </a:custGeom>
                      <a:solidFill>
                        <a:srgbClr val="60268C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164" name="Freeform: Shape 3791"/>
                      <p:cNvSpPr/>
                      <p:nvPr/>
                    </p:nvSpPr>
                    <p:spPr>
                      <a:xfrm>
                        <a:off x="9500323" y="5084538"/>
                        <a:ext cx="78641" cy="102838"/>
                      </a:xfrm>
                      <a:custGeom>
                        <a:avLst/>
                        <a:gdLst>
                          <a:gd name="connsiteX0" fmla="*/ 0 w 209036"/>
                          <a:gd name="connsiteY0" fmla="*/ 241196 h 273355"/>
                          <a:gd name="connsiteX1" fmla="*/ 144717 w 209036"/>
                          <a:gd name="connsiteY1" fmla="*/ 273355 h 273355"/>
                          <a:gd name="connsiteX2" fmla="*/ 209036 w 209036"/>
                          <a:gd name="connsiteY2" fmla="*/ 0 h 273355"/>
                          <a:gd name="connsiteX3" fmla="*/ 0 w 209036"/>
                          <a:gd name="connsiteY3" fmla="*/ 241196 h 27335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09036" h="273355">
                            <a:moveTo>
                              <a:pt x="0" y="241196"/>
                            </a:moveTo>
                            <a:lnTo>
                              <a:pt x="144717" y="273355"/>
                            </a:lnTo>
                            <a:lnTo>
                              <a:pt x="209036" y="0"/>
                            </a:lnTo>
                            <a:lnTo>
                              <a:pt x="0" y="241196"/>
                            </a:lnTo>
                            <a:close/>
                          </a:path>
                        </a:pathLst>
                      </a:custGeom>
                      <a:solidFill>
                        <a:srgbClr val="661F89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165" name="Freeform: Shape 3792"/>
                      <p:cNvSpPr/>
                      <p:nvPr/>
                    </p:nvSpPr>
                    <p:spPr>
                      <a:xfrm>
                        <a:off x="9476125" y="4721580"/>
                        <a:ext cx="84690" cy="154257"/>
                      </a:xfrm>
                      <a:custGeom>
                        <a:avLst/>
                        <a:gdLst>
                          <a:gd name="connsiteX0" fmla="*/ 0 w 225116"/>
                          <a:gd name="connsiteY0" fmla="*/ 0 h 410032"/>
                          <a:gd name="connsiteX1" fmla="*/ 64319 w 225116"/>
                          <a:gd name="connsiteY1" fmla="*/ 410033 h 410032"/>
                          <a:gd name="connsiteX2" fmla="*/ 225116 w 225116"/>
                          <a:gd name="connsiteY2" fmla="*/ 249236 h 410032"/>
                          <a:gd name="connsiteX3" fmla="*/ 0 w 225116"/>
                          <a:gd name="connsiteY3" fmla="*/ 0 h 41003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25116" h="410032">
                            <a:moveTo>
                              <a:pt x="0" y="0"/>
                            </a:moveTo>
                            <a:lnTo>
                              <a:pt x="64319" y="410033"/>
                            </a:lnTo>
                            <a:lnTo>
                              <a:pt x="225116" y="249236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3D64B3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166" name="Freeform: Shape 3793"/>
                      <p:cNvSpPr/>
                      <p:nvPr/>
                    </p:nvSpPr>
                    <p:spPr>
                      <a:xfrm>
                        <a:off x="9500323" y="5066391"/>
                        <a:ext cx="78641" cy="108887"/>
                      </a:xfrm>
                      <a:custGeom>
                        <a:avLst/>
                        <a:gdLst>
                          <a:gd name="connsiteX0" fmla="*/ 8040 w 209036"/>
                          <a:gd name="connsiteY0" fmla="*/ 0 h 289434"/>
                          <a:gd name="connsiteX1" fmla="*/ 0 w 209036"/>
                          <a:gd name="connsiteY1" fmla="*/ 289435 h 289434"/>
                          <a:gd name="connsiteX2" fmla="*/ 209036 w 209036"/>
                          <a:gd name="connsiteY2" fmla="*/ 48239 h 289434"/>
                          <a:gd name="connsiteX3" fmla="*/ 8040 w 209036"/>
                          <a:gd name="connsiteY3" fmla="*/ 0 h 28943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09036" h="289434">
                            <a:moveTo>
                              <a:pt x="8040" y="0"/>
                            </a:moveTo>
                            <a:lnTo>
                              <a:pt x="0" y="289435"/>
                            </a:lnTo>
                            <a:lnTo>
                              <a:pt x="209036" y="48239"/>
                            </a:lnTo>
                            <a:lnTo>
                              <a:pt x="8040" y="0"/>
                            </a:lnTo>
                            <a:close/>
                          </a:path>
                        </a:pathLst>
                      </a:custGeom>
                      <a:solidFill>
                        <a:srgbClr val="61228A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167" name="Freeform: Shape 3794"/>
                      <p:cNvSpPr/>
                      <p:nvPr/>
                    </p:nvSpPr>
                    <p:spPr>
                      <a:xfrm>
                        <a:off x="9370263" y="4113624"/>
                        <a:ext cx="205676" cy="78641"/>
                      </a:xfrm>
                      <a:custGeom>
                        <a:avLst/>
                        <a:gdLst>
                          <a:gd name="connsiteX0" fmla="*/ 0 w 546710"/>
                          <a:gd name="connsiteY0" fmla="*/ 192957 h 209036"/>
                          <a:gd name="connsiteX1" fmla="*/ 466312 w 546710"/>
                          <a:gd name="connsiteY1" fmla="*/ 209036 h 209036"/>
                          <a:gd name="connsiteX2" fmla="*/ 546710 w 546710"/>
                          <a:gd name="connsiteY2" fmla="*/ 0 h 209036"/>
                          <a:gd name="connsiteX3" fmla="*/ 0 w 546710"/>
                          <a:gd name="connsiteY3" fmla="*/ 192957 h 20903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546710" h="209036">
                            <a:moveTo>
                              <a:pt x="0" y="192957"/>
                            </a:moveTo>
                            <a:lnTo>
                              <a:pt x="466312" y="209036"/>
                            </a:lnTo>
                            <a:lnTo>
                              <a:pt x="546710" y="0"/>
                            </a:lnTo>
                            <a:lnTo>
                              <a:pt x="0" y="192957"/>
                            </a:lnTo>
                            <a:close/>
                          </a:path>
                        </a:pathLst>
                      </a:custGeom>
                      <a:solidFill>
                        <a:srgbClr val="FDE310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168" name="Freeform: Shape 3795"/>
                      <p:cNvSpPr/>
                      <p:nvPr/>
                    </p:nvSpPr>
                    <p:spPr>
                      <a:xfrm>
                        <a:off x="9470076" y="3950293"/>
                        <a:ext cx="105863" cy="163331"/>
                      </a:xfrm>
                      <a:custGeom>
                        <a:avLst/>
                        <a:gdLst>
                          <a:gd name="connsiteX0" fmla="*/ 184917 w 281395"/>
                          <a:gd name="connsiteY0" fmla="*/ 48239 h 434152"/>
                          <a:gd name="connsiteX1" fmla="*/ 0 w 281395"/>
                          <a:gd name="connsiteY1" fmla="*/ 0 h 434152"/>
                          <a:gd name="connsiteX2" fmla="*/ 281395 w 281395"/>
                          <a:gd name="connsiteY2" fmla="*/ 434152 h 434152"/>
                          <a:gd name="connsiteX3" fmla="*/ 184917 w 281395"/>
                          <a:gd name="connsiteY3" fmla="*/ 48239 h 43415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81395" h="434152">
                            <a:moveTo>
                              <a:pt x="184917" y="48239"/>
                            </a:moveTo>
                            <a:lnTo>
                              <a:pt x="0" y="0"/>
                            </a:lnTo>
                            <a:lnTo>
                              <a:pt x="281395" y="434152"/>
                            </a:lnTo>
                            <a:lnTo>
                              <a:pt x="184917" y="48239"/>
                            </a:lnTo>
                            <a:close/>
                          </a:path>
                        </a:pathLst>
                      </a:custGeom>
                      <a:solidFill>
                        <a:srgbClr val="FDE83F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169" name="Freeform: Shape 3796"/>
                      <p:cNvSpPr/>
                      <p:nvPr/>
                    </p:nvSpPr>
                    <p:spPr>
                      <a:xfrm>
                        <a:off x="9370263" y="3950293"/>
                        <a:ext cx="205676" cy="235923"/>
                      </a:xfrm>
                      <a:custGeom>
                        <a:avLst/>
                        <a:gdLst>
                          <a:gd name="connsiteX0" fmla="*/ 265315 w 546710"/>
                          <a:gd name="connsiteY0" fmla="*/ 0 h 627109"/>
                          <a:gd name="connsiteX1" fmla="*/ 0 w 546710"/>
                          <a:gd name="connsiteY1" fmla="*/ 627109 h 627109"/>
                          <a:gd name="connsiteX2" fmla="*/ 546710 w 546710"/>
                          <a:gd name="connsiteY2" fmla="*/ 434152 h 627109"/>
                          <a:gd name="connsiteX3" fmla="*/ 265315 w 546710"/>
                          <a:gd name="connsiteY3" fmla="*/ 0 h 62710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546710" h="627109">
                            <a:moveTo>
                              <a:pt x="265315" y="0"/>
                            </a:moveTo>
                            <a:lnTo>
                              <a:pt x="0" y="627109"/>
                            </a:lnTo>
                            <a:lnTo>
                              <a:pt x="546710" y="434152"/>
                            </a:lnTo>
                            <a:lnTo>
                              <a:pt x="265315" y="0"/>
                            </a:lnTo>
                            <a:close/>
                          </a:path>
                        </a:pathLst>
                      </a:custGeom>
                      <a:solidFill>
                        <a:srgbClr val="FBE422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170" name="Freeform: Shape 3797"/>
                      <p:cNvSpPr/>
                      <p:nvPr/>
                    </p:nvSpPr>
                    <p:spPr>
                      <a:xfrm>
                        <a:off x="9654580" y="5302314"/>
                        <a:ext cx="84690" cy="154257"/>
                      </a:xfrm>
                      <a:custGeom>
                        <a:avLst/>
                        <a:gdLst>
                          <a:gd name="connsiteX0" fmla="*/ 0 w 225116"/>
                          <a:gd name="connsiteY0" fmla="*/ 0 h 410032"/>
                          <a:gd name="connsiteX1" fmla="*/ 136678 w 225116"/>
                          <a:gd name="connsiteY1" fmla="*/ 410033 h 410032"/>
                          <a:gd name="connsiteX2" fmla="*/ 225116 w 225116"/>
                          <a:gd name="connsiteY2" fmla="*/ 48239 h 410032"/>
                          <a:gd name="connsiteX3" fmla="*/ 0 w 225116"/>
                          <a:gd name="connsiteY3" fmla="*/ 0 h 41003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25116" h="410032">
                            <a:moveTo>
                              <a:pt x="0" y="0"/>
                            </a:moveTo>
                            <a:lnTo>
                              <a:pt x="136678" y="410033"/>
                            </a:lnTo>
                            <a:lnTo>
                              <a:pt x="225116" y="48239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4B1B59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171" name="Freeform: Shape 3798"/>
                      <p:cNvSpPr/>
                      <p:nvPr/>
                    </p:nvSpPr>
                    <p:spPr>
                      <a:xfrm>
                        <a:off x="9497298" y="4966577"/>
                        <a:ext cx="81666" cy="99813"/>
                      </a:xfrm>
                      <a:custGeom>
                        <a:avLst/>
                        <a:gdLst>
                          <a:gd name="connsiteX0" fmla="*/ 0 w 217076"/>
                          <a:gd name="connsiteY0" fmla="*/ 0 h 265315"/>
                          <a:gd name="connsiteX1" fmla="*/ 16080 w 217076"/>
                          <a:gd name="connsiteY1" fmla="*/ 265315 h 265315"/>
                          <a:gd name="connsiteX2" fmla="*/ 217076 w 217076"/>
                          <a:gd name="connsiteY2" fmla="*/ 72359 h 265315"/>
                          <a:gd name="connsiteX3" fmla="*/ 0 w 217076"/>
                          <a:gd name="connsiteY3" fmla="*/ 0 h 26531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17076" h="265315">
                            <a:moveTo>
                              <a:pt x="0" y="0"/>
                            </a:moveTo>
                            <a:lnTo>
                              <a:pt x="16080" y="265315"/>
                            </a:lnTo>
                            <a:lnTo>
                              <a:pt x="217076" y="72359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6543A1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172" name="Freeform: Shape 3799"/>
                      <p:cNvSpPr/>
                      <p:nvPr/>
                    </p:nvSpPr>
                    <p:spPr>
                      <a:xfrm>
                        <a:off x="9503347" y="3726468"/>
                        <a:ext cx="93764" cy="105863"/>
                      </a:xfrm>
                      <a:custGeom>
                        <a:avLst/>
                        <a:gdLst>
                          <a:gd name="connsiteX0" fmla="*/ 0 w 249235"/>
                          <a:gd name="connsiteY0" fmla="*/ 265315 h 281395"/>
                          <a:gd name="connsiteX1" fmla="*/ 72359 w 249235"/>
                          <a:gd name="connsiteY1" fmla="*/ 281395 h 281395"/>
                          <a:gd name="connsiteX2" fmla="*/ 249236 w 249235"/>
                          <a:gd name="connsiteY2" fmla="*/ 0 h 281395"/>
                          <a:gd name="connsiteX3" fmla="*/ 0 w 249235"/>
                          <a:gd name="connsiteY3" fmla="*/ 265315 h 28139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49235" h="281395">
                            <a:moveTo>
                              <a:pt x="0" y="265315"/>
                            </a:moveTo>
                            <a:lnTo>
                              <a:pt x="72359" y="281395"/>
                            </a:lnTo>
                            <a:lnTo>
                              <a:pt x="249236" y="0"/>
                            </a:lnTo>
                            <a:lnTo>
                              <a:pt x="0" y="265315"/>
                            </a:lnTo>
                            <a:close/>
                          </a:path>
                        </a:pathLst>
                      </a:custGeom>
                      <a:solidFill>
                        <a:srgbClr val="8F4719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173" name="Freeform: Shape 3800"/>
                      <p:cNvSpPr/>
                      <p:nvPr/>
                    </p:nvSpPr>
                    <p:spPr>
                      <a:xfrm>
                        <a:off x="9494273" y="3451225"/>
                        <a:ext cx="187528" cy="133084"/>
                      </a:xfrm>
                      <a:custGeom>
                        <a:avLst/>
                        <a:gdLst>
                          <a:gd name="connsiteX0" fmla="*/ 369834 w 498471"/>
                          <a:gd name="connsiteY0" fmla="*/ 0 h 353753"/>
                          <a:gd name="connsiteX1" fmla="*/ 0 w 498471"/>
                          <a:gd name="connsiteY1" fmla="*/ 353754 h 353753"/>
                          <a:gd name="connsiteX2" fmla="*/ 498471 w 498471"/>
                          <a:gd name="connsiteY2" fmla="*/ 345714 h 353753"/>
                          <a:gd name="connsiteX3" fmla="*/ 369834 w 498471"/>
                          <a:gd name="connsiteY3" fmla="*/ 0 h 35375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498471" h="353753">
                            <a:moveTo>
                              <a:pt x="369834" y="0"/>
                            </a:moveTo>
                            <a:lnTo>
                              <a:pt x="0" y="353754"/>
                            </a:lnTo>
                            <a:lnTo>
                              <a:pt x="498471" y="345714"/>
                            </a:lnTo>
                            <a:lnTo>
                              <a:pt x="369834" y="0"/>
                            </a:lnTo>
                            <a:close/>
                          </a:path>
                        </a:pathLst>
                      </a:custGeom>
                      <a:solidFill>
                        <a:srgbClr val="0F090A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174" name="Freeform: Shape 3801"/>
                      <p:cNvSpPr/>
                      <p:nvPr/>
                    </p:nvSpPr>
                    <p:spPr>
                      <a:xfrm>
                        <a:off x="9494273" y="3581285"/>
                        <a:ext cx="187528" cy="145183"/>
                      </a:xfrm>
                      <a:custGeom>
                        <a:avLst/>
                        <a:gdLst>
                          <a:gd name="connsiteX0" fmla="*/ 0 w 498471"/>
                          <a:gd name="connsiteY0" fmla="*/ 8040 h 385913"/>
                          <a:gd name="connsiteX1" fmla="*/ 273355 w 498471"/>
                          <a:gd name="connsiteY1" fmla="*/ 385913 h 385913"/>
                          <a:gd name="connsiteX2" fmla="*/ 498471 w 498471"/>
                          <a:gd name="connsiteY2" fmla="*/ 0 h 385913"/>
                          <a:gd name="connsiteX3" fmla="*/ 0 w 498471"/>
                          <a:gd name="connsiteY3" fmla="*/ 8040 h 3859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498471" h="385913">
                            <a:moveTo>
                              <a:pt x="0" y="8040"/>
                            </a:moveTo>
                            <a:lnTo>
                              <a:pt x="273355" y="385913"/>
                            </a:lnTo>
                            <a:lnTo>
                              <a:pt x="498471" y="0"/>
                            </a:lnTo>
                            <a:lnTo>
                              <a:pt x="0" y="8040"/>
                            </a:lnTo>
                            <a:close/>
                          </a:path>
                        </a:pathLst>
                      </a:custGeom>
                      <a:solidFill>
                        <a:srgbClr val="CA782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175" name="Freeform: Shape 3802"/>
                      <p:cNvSpPr/>
                      <p:nvPr/>
                    </p:nvSpPr>
                    <p:spPr>
                      <a:xfrm>
                        <a:off x="9451928" y="3717395"/>
                        <a:ext cx="145183" cy="108887"/>
                      </a:xfrm>
                      <a:custGeom>
                        <a:avLst/>
                        <a:gdLst>
                          <a:gd name="connsiteX0" fmla="*/ 0 w 385913"/>
                          <a:gd name="connsiteY0" fmla="*/ 0 h 289434"/>
                          <a:gd name="connsiteX1" fmla="*/ 136678 w 385913"/>
                          <a:gd name="connsiteY1" fmla="*/ 289435 h 289434"/>
                          <a:gd name="connsiteX2" fmla="*/ 385913 w 385913"/>
                          <a:gd name="connsiteY2" fmla="*/ 24120 h 289434"/>
                          <a:gd name="connsiteX3" fmla="*/ 0 w 385913"/>
                          <a:gd name="connsiteY3" fmla="*/ 0 h 28943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85913" h="289434">
                            <a:moveTo>
                              <a:pt x="0" y="0"/>
                            </a:moveTo>
                            <a:lnTo>
                              <a:pt x="136678" y="289435"/>
                            </a:lnTo>
                            <a:lnTo>
                              <a:pt x="385913" y="2412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A7828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176" name="Freeform: Shape 3803"/>
                      <p:cNvSpPr/>
                      <p:nvPr/>
                    </p:nvSpPr>
                    <p:spPr>
                      <a:xfrm>
                        <a:off x="9581988" y="4168068"/>
                        <a:ext cx="84690" cy="117961"/>
                      </a:xfrm>
                      <a:custGeom>
                        <a:avLst/>
                        <a:gdLst>
                          <a:gd name="connsiteX0" fmla="*/ 184917 w 225116"/>
                          <a:gd name="connsiteY0" fmla="*/ 0 h 313554"/>
                          <a:gd name="connsiteX1" fmla="*/ 0 w 225116"/>
                          <a:gd name="connsiteY1" fmla="*/ 313555 h 313554"/>
                          <a:gd name="connsiteX2" fmla="*/ 225116 w 225116"/>
                          <a:gd name="connsiteY2" fmla="*/ 305515 h 313554"/>
                          <a:gd name="connsiteX3" fmla="*/ 184917 w 225116"/>
                          <a:gd name="connsiteY3" fmla="*/ 0 h 31355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25116" h="313554">
                            <a:moveTo>
                              <a:pt x="184917" y="0"/>
                            </a:moveTo>
                            <a:lnTo>
                              <a:pt x="0" y="313555"/>
                            </a:lnTo>
                            <a:lnTo>
                              <a:pt x="225116" y="305515"/>
                            </a:lnTo>
                            <a:lnTo>
                              <a:pt x="184917" y="0"/>
                            </a:lnTo>
                            <a:close/>
                          </a:path>
                        </a:pathLst>
                      </a:custGeom>
                      <a:solidFill>
                        <a:srgbClr val="D8CE2F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177" name="Freeform: Shape 3804"/>
                      <p:cNvSpPr/>
                      <p:nvPr/>
                    </p:nvSpPr>
                    <p:spPr>
                      <a:xfrm>
                        <a:off x="9530569" y="3904923"/>
                        <a:ext cx="87715" cy="99813"/>
                      </a:xfrm>
                      <a:custGeom>
                        <a:avLst/>
                        <a:gdLst>
                          <a:gd name="connsiteX0" fmla="*/ 0 w 233155"/>
                          <a:gd name="connsiteY0" fmla="*/ 0 h 265315"/>
                          <a:gd name="connsiteX1" fmla="*/ 24120 w 233155"/>
                          <a:gd name="connsiteY1" fmla="*/ 168837 h 265315"/>
                          <a:gd name="connsiteX2" fmla="*/ 233156 w 233155"/>
                          <a:gd name="connsiteY2" fmla="*/ 265315 h 265315"/>
                          <a:gd name="connsiteX3" fmla="*/ 0 w 233155"/>
                          <a:gd name="connsiteY3" fmla="*/ 0 h 26531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33155" h="265315">
                            <a:moveTo>
                              <a:pt x="0" y="0"/>
                            </a:moveTo>
                            <a:lnTo>
                              <a:pt x="24120" y="168837"/>
                            </a:lnTo>
                            <a:lnTo>
                              <a:pt x="233156" y="265315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F2DE0E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178" name="Freeform: Shape 3805"/>
                      <p:cNvSpPr/>
                      <p:nvPr/>
                    </p:nvSpPr>
                    <p:spPr>
                      <a:xfrm>
                        <a:off x="9457978" y="4391892"/>
                        <a:ext cx="154257" cy="175430"/>
                      </a:xfrm>
                      <a:custGeom>
                        <a:avLst/>
                        <a:gdLst>
                          <a:gd name="connsiteX0" fmla="*/ 32159 w 410032"/>
                          <a:gd name="connsiteY0" fmla="*/ 0 h 466311"/>
                          <a:gd name="connsiteX1" fmla="*/ 0 w 410032"/>
                          <a:gd name="connsiteY1" fmla="*/ 466312 h 466311"/>
                          <a:gd name="connsiteX2" fmla="*/ 410033 w 410032"/>
                          <a:gd name="connsiteY2" fmla="*/ 72359 h 466311"/>
                          <a:gd name="connsiteX3" fmla="*/ 32159 w 410032"/>
                          <a:gd name="connsiteY3" fmla="*/ 0 h 46631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410032" h="466311">
                            <a:moveTo>
                              <a:pt x="32159" y="0"/>
                            </a:moveTo>
                            <a:lnTo>
                              <a:pt x="0" y="466312"/>
                            </a:lnTo>
                            <a:lnTo>
                              <a:pt x="410033" y="72359"/>
                            </a:lnTo>
                            <a:lnTo>
                              <a:pt x="32159" y="0"/>
                            </a:lnTo>
                            <a:close/>
                          </a:path>
                        </a:pathLst>
                      </a:custGeom>
                      <a:solidFill>
                        <a:srgbClr val="54BF3E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179" name="Freeform: Shape 3806"/>
                      <p:cNvSpPr/>
                      <p:nvPr/>
                    </p:nvSpPr>
                    <p:spPr>
                      <a:xfrm>
                        <a:off x="9470076" y="4286030"/>
                        <a:ext cx="142159" cy="133084"/>
                      </a:xfrm>
                      <a:custGeom>
                        <a:avLst/>
                        <a:gdLst>
                          <a:gd name="connsiteX0" fmla="*/ 297475 w 377873"/>
                          <a:gd name="connsiteY0" fmla="*/ 0 h 353753"/>
                          <a:gd name="connsiteX1" fmla="*/ 0 w 377873"/>
                          <a:gd name="connsiteY1" fmla="*/ 281395 h 353753"/>
                          <a:gd name="connsiteX2" fmla="*/ 377873 w 377873"/>
                          <a:gd name="connsiteY2" fmla="*/ 353754 h 353753"/>
                          <a:gd name="connsiteX3" fmla="*/ 297475 w 377873"/>
                          <a:gd name="connsiteY3" fmla="*/ 0 h 35375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77873" h="353753">
                            <a:moveTo>
                              <a:pt x="297475" y="0"/>
                            </a:moveTo>
                            <a:lnTo>
                              <a:pt x="0" y="281395"/>
                            </a:lnTo>
                            <a:lnTo>
                              <a:pt x="377873" y="353754"/>
                            </a:lnTo>
                            <a:lnTo>
                              <a:pt x="297475" y="0"/>
                            </a:lnTo>
                            <a:close/>
                          </a:path>
                        </a:pathLst>
                      </a:custGeom>
                      <a:solidFill>
                        <a:srgbClr val="72C23F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180" name="Freeform: Shape 3807"/>
                      <p:cNvSpPr/>
                      <p:nvPr/>
                    </p:nvSpPr>
                    <p:spPr>
                      <a:xfrm>
                        <a:off x="9618284" y="5302314"/>
                        <a:ext cx="87715" cy="154257"/>
                      </a:xfrm>
                      <a:custGeom>
                        <a:avLst/>
                        <a:gdLst>
                          <a:gd name="connsiteX0" fmla="*/ 96478 w 233155"/>
                          <a:gd name="connsiteY0" fmla="*/ 0 h 410032"/>
                          <a:gd name="connsiteX1" fmla="*/ 0 w 233155"/>
                          <a:gd name="connsiteY1" fmla="*/ 40199 h 410032"/>
                          <a:gd name="connsiteX2" fmla="*/ 233156 w 233155"/>
                          <a:gd name="connsiteY2" fmla="*/ 410033 h 410032"/>
                          <a:gd name="connsiteX3" fmla="*/ 96478 w 233155"/>
                          <a:gd name="connsiteY3" fmla="*/ 0 h 41003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33155" h="410032">
                            <a:moveTo>
                              <a:pt x="96478" y="0"/>
                            </a:moveTo>
                            <a:lnTo>
                              <a:pt x="0" y="40199"/>
                            </a:lnTo>
                            <a:lnTo>
                              <a:pt x="233156" y="410033"/>
                            </a:lnTo>
                            <a:lnTo>
                              <a:pt x="96478" y="0"/>
                            </a:lnTo>
                            <a:close/>
                          </a:path>
                        </a:pathLst>
                      </a:custGeom>
                      <a:solidFill>
                        <a:srgbClr val="65257B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181" name="Freeform: Shape 3808"/>
                      <p:cNvSpPr/>
                      <p:nvPr/>
                    </p:nvSpPr>
                    <p:spPr>
                      <a:xfrm>
                        <a:off x="9545693" y="4168068"/>
                        <a:ext cx="105863" cy="117961"/>
                      </a:xfrm>
                      <a:custGeom>
                        <a:avLst/>
                        <a:gdLst>
                          <a:gd name="connsiteX0" fmla="*/ 0 w 281395"/>
                          <a:gd name="connsiteY0" fmla="*/ 64319 h 313554"/>
                          <a:gd name="connsiteX1" fmla="*/ 96478 w 281395"/>
                          <a:gd name="connsiteY1" fmla="*/ 313555 h 313554"/>
                          <a:gd name="connsiteX2" fmla="*/ 281395 w 281395"/>
                          <a:gd name="connsiteY2" fmla="*/ 0 h 313554"/>
                          <a:gd name="connsiteX3" fmla="*/ 0 w 281395"/>
                          <a:gd name="connsiteY3" fmla="*/ 64319 h 31355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81395" h="313554">
                            <a:moveTo>
                              <a:pt x="0" y="64319"/>
                            </a:moveTo>
                            <a:lnTo>
                              <a:pt x="96478" y="313555"/>
                            </a:lnTo>
                            <a:lnTo>
                              <a:pt x="281395" y="0"/>
                            </a:lnTo>
                            <a:lnTo>
                              <a:pt x="0" y="64319"/>
                            </a:lnTo>
                            <a:close/>
                          </a:path>
                        </a:pathLst>
                      </a:custGeom>
                      <a:solidFill>
                        <a:srgbClr val="DCD030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182" name="Freeform: Shape 3809"/>
                      <p:cNvSpPr/>
                      <p:nvPr/>
                    </p:nvSpPr>
                    <p:spPr>
                      <a:xfrm>
                        <a:off x="9457978" y="4419114"/>
                        <a:ext cx="166356" cy="154257"/>
                      </a:xfrm>
                      <a:custGeom>
                        <a:avLst/>
                        <a:gdLst>
                          <a:gd name="connsiteX0" fmla="*/ 410033 w 442192"/>
                          <a:gd name="connsiteY0" fmla="*/ 0 h 410032"/>
                          <a:gd name="connsiteX1" fmla="*/ 0 w 442192"/>
                          <a:gd name="connsiteY1" fmla="*/ 393953 h 410032"/>
                          <a:gd name="connsiteX2" fmla="*/ 442192 w 442192"/>
                          <a:gd name="connsiteY2" fmla="*/ 410033 h 410032"/>
                          <a:gd name="connsiteX3" fmla="*/ 410033 w 442192"/>
                          <a:gd name="connsiteY3" fmla="*/ 0 h 41003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442192" h="410032">
                            <a:moveTo>
                              <a:pt x="410033" y="0"/>
                            </a:moveTo>
                            <a:lnTo>
                              <a:pt x="0" y="393953"/>
                            </a:lnTo>
                            <a:lnTo>
                              <a:pt x="442192" y="410033"/>
                            </a:lnTo>
                            <a:lnTo>
                              <a:pt x="410033" y="0"/>
                            </a:lnTo>
                            <a:close/>
                          </a:path>
                        </a:pathLst>
                      </a:custGeom>
                      <a:solidFill>
                        <a:srgbClr val="52B380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183" name="Freeform: Shape 3810"/>
                      <p:cNvSpPr/>
                      <p:nvPr/>
                    </p:nvSpPr>
                    <p:spPr>
                      <a:xfrm>
                        <a:off x="9581988" y="4283005"/>
                        <a:ext cx="84690" cy="136109"/>
                      </a:xfrm>
                      <a:custGeom>
                        <a:avLst/>
                        <a:gdLst>
                          <a:gd name="connsiteX0" fmla="*/ 0 w 225116"/>
                          <a:gd name="connsiteY0" fmla="*/ 8040 h 361793"/>
                          <a:gd name="connsiteX1" fmla="*/ 80399 w 225116"/>
                          <a:gd name="connsiteY1" fmla="*/ 361794 h 361793"/>
                          <a:gd name="connsiteX2" fmla="*/ 225116 w 225116"/>
                          <a:gd name="connsiteY2" fmla="*/ 0 h 361793"/>
                          <a:gd name="connsiteX3" fmla="*/ 0 w 225116"/>
                          <a:gd name="connsiteY3" fmla="*/ 8040 h 36179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25116" h="361793">
                            <a:moveTo>
                              <a:pt x="0" y="8040"/>
                            </a:moveTo>
                            <a:lnTo>
                              <a:pt x="80399" y="361794"/>
                            </a:lnTo>
                            <a:lnTo>
                              <a:pt x="225116" y="0"/>
                            </a:lnTo>
                            <a:lnTo>
                              <a:pt x="0" y="8040"/>
                            </a:lnTo>
                            <a:close/>
                          </a:path>
                        </a:pathLst>
                      </a:custGeom>
                      <a:solidFill>
                        <a:srgbClr val="9CC55D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184" name="Freeform: Shape 3811"/>
                      <p:cNvSpPr/>
                      <p:nvPr/>
                    </p:nvSpPr>
                    <p:spPr>
                      <a:xfrm>
                        <a:off x="9902602" y="4497755"/>
                        <a:ext cx="66542" cy="178454"/>
                      </a:xfrm>
                      <a:custGeom>
                        <a:avLst/>
                        <a:gdLst>
                          <a:gd name="connsiteX0" fmla="*/ 0 w 176876"/>
                          <a:gd name="connsiteY0" fmla="*/ 112558 h 474351"/>
                          <a:gd name="connsiteX1" fmla="*/ 56279 w 176876"/>
                          <a:gd name="connsiteY1" fmla="*/ 474352 h 474351"/>
                          <a:gd name="connsiteX2" fmla="*/ 176877 w 176876"/>
                          <a:gd name="connsiteY2" fmla="*/ 0 h 474351"/>
                          <a:gd name="connsiteX3" fmla="*/ 0 w 176876"/>
                          <a:gd name="connsiteY3" fmla="*/ 112558 h 47435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76876" h="474351">
                            <a:moveTo>
                              <a:pt x="0" y="112558"/>
                            </a:moveTo>
                            <a:lnTo>
                              <a:pt x="56279" y="474352"/>
                            </a:lnTo>
                            <a:lnTo>
                              <a:pt x="176877" y="0"/>
                            </a:lnTo>
                            <a:lnTo>
                              <a:pt x="0" y="112558"/>
                            </a:lnTo>
                            <a:close/>
                          </a:path>
                        </a:pathLst>
                      </a:custGeom>
                      <a:solidFill>
                        <a:srgbClr val="31B98B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185" name="Freeform: Shape 3812"/>
                      <p:cNvSpPr/>
                      <p:nvPr/>
                    </p:nvSpPr>
                    <p:spPr>
                      <a:xfrm>
                        <a:off x="9530569" y="3726468"/>
                        <a:ext cx="99813" cy="105863"/>
                      </a:xfrm>
                      <a:custGeom>
                        <a:avLst/>
                        <a:gdLst>
                          <a:gd name="connsiteX0" fmla="*/ 176877 w 265315"/>
                          <a:gd name="connsiteY0" fmla="*/ 0 h 281395"/>
                          <a:gd name="connsiteX1" fmla="*/ 0 w 265315"/>
                          <a:gd name="connsiteY1" fmla="*/ 281395 h 281395"/>
                          <a:gd name="connsiteX2" fmla="*/ 265315 w 265315"/>
                          <a:gd name="connsiteY2" fmla="*/ 217076 h 281395"/>
                          <a:gd name="connsiteX3" fmla="*/ 176877 w 265315"/>
                          <a:gd name="connsiteY3" fmla="*/ 0 h 28139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65315" h="281395">
                            <a:moveTo>
                              <a:pt x="176877" y="0"/>
                            </a:moveTo>
                            <a:lnTo>
                              <a:pt x="0" y="281395"/>
                            </a:lnTo>
                            <a:lnTo>
                              <a:pt x="265315" y="217076"/>
                            </a:lnTo>
                            <a:lnTo>
                              <a:pt x="176877" y="0"/>
                            </a:lnTo>
                            <a:close/>
                          </a:path>
                        </a:pathLst>
                      </a:custGeom>
                      <a:solidFill>
                        <a:srgbClr val="983E17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186" name="Freeform: Shape 3813"/>
                      <p:cNvSpPr/>
                      <p:nvPr/>
                    </p:nvSpPr>
                    <p:spPr>
                      <a:xfrm>
                        <a:off x="9457978" y="4567322"/>
                        <a:ext cx="166356" cy="154257"/>
                      </a:xfrm>
                      <a:custGeom>
                        <a:avLst/>
                        <a:gdLst>
                          <a:gd name="connsiteX0" fmla="*/ 0 w 442192"/>
                          <a:gd name="connsiteY0" fmla="*/ 0 h 410032"/>
                          <a:gd name="connsiteX1" fmla="*/ 48239 w 442192"/>
                          <a:gd name="connsiteY1" fmla="*/ 410033 h 410032"/>
                          <a:gd name="connsiteX2" fmla="*/ 442192 w 442192"/>
                          <a:gd name="connsiteY2" fmla="*/ 16080 h 410032"/>
                          <a:gd name="connsiteX3" fmla="*/ 0 w 442192"/>
                          <a:gd name="connsiteY3" fmla="*/ 0 h 41003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442192" h="410032">
                            <a:moveTo>
                              <a:pt x="0" y="0"/>
                            </a:moveTo>
                            <a:lnTo>
                              <a:pt x="48239" y="410033"/>
                            </a:lnTo>
                            <a:lnTo>
                              <a:pt x="442192" y="1608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35A1A1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187" name="Freeform: Shape 3814"/>
                      <p:cNvSpPr/>
                      <p:nvPr/>
                    </p:nvSpPr>
                    <p:spPr>
                      <a:xfrm>
                        <a:off x="9612235" y="4875837"/>
                        <a:ext cx="66542" cy="105863"/>
                      </a:xfrm>
                      <a:custGeom>
                        <a:avLst/>
                        <a:gdLst>
                          <a:gd name="connsiteX0" fmla="*/ 0 w 176876"/>
                          <a:gd name="connsiteY0" fmla="*/ 0 h 281395"/>
                          <a:gd name="connsiteX1" fmla="*/ 136678 w 176876"/>
                          <a:gd name="connsiteY1" fmla="*/ 281395 h 281395"/>
                          <a:gd name="connsiteX2" fmla="*/ 176877 w 176876"/>
                          <a:gd name="connsiteY2" fmla="*/ 160797 h 281395"/>
                          <a:gd name="connsiteX3" fmla="*/ 0 w 176876"/>
                          <a:gd name="connsiteY3" fmla="*/ 0 h 28139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76876" h="281395">
                            <a:moveTo>
                              <a:pt x="0" y="0"/>
                            </a:moveTo>
                            <a:lnTo>
                              <a:pt x="136678" y="281395"/>
                            </a:lnTo>
                            <a:lnTo>
                              <a:pt x="176877" y="160797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4D399A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188" name="Freeform: Shape 3815"/>
                      <p:cNvSpPr/>
                      <p:nvPr/>
                    </p:nvSpPr>
                    <p:spPr>
                      <a:xfrm>
                        <a:off x="9648531" y="5151081"/>
                        <a:ext cx="205676" cy="120986"/>
                      </a:xfrm>
                      <a:custGeom>
                        <a:avLst/>
                        <a:gdLst>
                          <a:gd name="connsiteX0" fmla="*/ 0 w 546710"/>
                          <a:gd name="connsiteY0" fmla="*/ 192957 h 321594"/>
                          <a:gd name="connsiteX1" fmla="*/ 458272 w 546710"/>
                          <a:gd name="connsiteY1" fmla="*/ 321594 h 321594"/>
                          <a:gd name="connsiteX2" fmla="*/ 546710 w 546710"/>
                          <a:gd name="connsiteY2" fmla="*/ 0 h 321594"/>
                          <a:gd name="connsiteX3" fmla="*/ 0 w 546710"/>
                          <a:gd name="connsiteY3" fmla="*/ 192957 h 32159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546710" h="321594">
                            <a:moveTo>
                              <a:pt x="0" y="192957"/>
                            </a:moveTo>
                            <a:lnTo>
                              <a:pt x="458272" y="321594"/>
                            </a:lnTo>
                            <a:lnTo>
                              <a:pt x="546710" y="0"/>
                            </a:lnTo>
                            <a:lnTo>
                              <a:pt x="0" y="192957"/>
                            </a:lnTo>
                            <a:close/>
                          </a:path>
                        </a:pathLst>
                      </a:custGeom>
                      <a:solidFill>
                        <a:srgbClr val="6B2A8E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189" name="Freeform: Shape 3816"/>
                      <p:cNvSpPr/>
                      <p:nvPr/>
                    </p:nvSpPr>
                    <p:spPr>
                      <a:xfrm>
                        <a:off x="9464027" y="3451225"/>
                        <a:ext cx="169381" cy="133084"/>
                      </a:xfrm>
                      <a:custGeom>
                        <a:avLst/>
                        <a:gdLst>
                          <a:gd name="connsiteX0" fmla="*/ 0 w 450232"/>
                          <a:gd name="connsiteY0" fmla="*/ 152757 h 353753"/>
                          <a:gd name="connsiteX1" fmla="*/ 80399 w 450232"/>
                          <a:gd name="connsiteY1" fmla="*/ 353754 h 353753"/>
                          <a:gd name="connsiteX2" fmla="*/ 450232 w 450232"/>
                          <a:gd name="connsiteY2" fmla="*/ 0 h 353753"/>
                          <a:gd name="connsiteX3" fmla="*/ 0 w 450232"/>
                          <a:gd name="connsiteY3" fmla="*/ 152757 h 35375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450232" h="353753">
                            <a:moveTo>
                              <a:pt x="0" y="152757"/>
                            </a:moveTo>
                            <a:lnTo>
                              <a:pt x="80399" y="353754"/>
                            </a:lnTo>
                            <a:lnTo>
                              <a:pt x="450232" y="0"/>
                            </a:lnTo>
                            <a:lnTo>
                              <a:pt x="0" y="152757"/>
                            </a:lnTo>
                            <a:close/>
                          </a:path>
                        </a:pathLst>
                      </a:custGeom>
                      <a:solidFill>
                        <a:srgbClr val="311D1B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190" name="Freeform: Shape 3817"/>
                      <p:cNvSpPr/>
                      <p:nvPr/>
                    </p:nvSpPr>
                    <p:spPr>
                      <a:xfrm>
                        <a:off x="9884454" y="4134797"/>
                        <a:ext cx="51419" cy="130060"/>
                      </a:xfrm>
                      <a:custGeom>
                        <a:avLst/>
                        <a:gdLst>
                          <a:gd name="connsiteX0" fmla="*/ 0 w 136677"/>
                          <a:gd name="connsiteY0" fmla="*/ 0 h 345713"/>
                          <a:gd name="connsiteX1" fmla="*/ 16080 w 136677"/>
                          <a:gd name="connsiteY1" fmla="*/ 345714 h 345713"/>
                          <a:gd name="connsiteX2" fmla="*/ 136678 w 136677"/>
                          <a:gd name="connsiteY2" fmla="*/ 345714 h 345713"/>
                          <a:gd name="connsiteX3" fmla="*/ 0 w 136677"/>
                          <a:gd name="connsiteY3" fmla="*/ 0 h 3457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36677" h="345713">
                            <a:moveTo>
                              <a:pt x="0" y="0"/>
                            </a:moveTo>
                            <a:lnTo>
                              <a:pt x="16080" y="345714"/>
                            </a:lnTo>
                            <a:lnTo>
                              <a:pt x="136678" y="345714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5B835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191" name="Freeform: Shape 3818"/>
                      <p:cNvSpPr/>
                      <p:nvPr/>
                    </p:nvSpPr>
                    <p:spPr>
                      <a:xfrm>
                        <a:off x="9530569" y="3808134"/>
                        <a:ext cx="99813" cy="96789"/>
                      </a:xfrm>
                      <a:custGeom>
                        <a:avLst/>
                        <a:gdLst>
                          <a:gd name="connsiteX0" fmla="*/ 0 w 265315"/>
                          <a:gd name="connsiteY0" fmla="*/ 64319 h 257275"/>
                          <a:gd name="connsiteX1" fmla="*/ 0 w 265315"/>
                          <a:gd name="connsiteY1" fmla="*/ 257276 h 257275"/>
                          <a:gd name="connsiteX2" fmla="*/ 265315 w 265315"/>
                          <a:gd name="connsiteY2" fmla="*/ 0 h 257275"/>
                          <a:gd name="connsiteX3" fmla="*/ 0 w 265315"/>
                          <a:gd name="connsiteY3" fmla="*/ 64319 h 25727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65315" h="257275">
                            <a:moveTo>
                              <a:pt x="0" y="64319"/>
                            </a:moveTo>
                            <a:lnTo>
                              <a:pt x="0" y="257276"/>
                            </a:lnTo>
                            <a:lnTo>
                              <a:pt x="265315" y="0"/>
                            </a:lnTo>
                            <a:lnTo>
                              <a:pt x="0" y="64319"/>
                            </a:lnTo>
                            <a:close/>
                          </a:path>
                        </a:pathLst>
                      </a:custGeom>
                      <a:solidFill>
                        <a:srgbClr val="7D3F11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192" name="Freeform: Shape 3819"/>
                      <p:cNvSpPr/>
                      <p:nvPr/>
                    </p:nvSpPr>
                    <p:spPr>
                      <a:xfrm>
                        <a:off x="9609210" y="5027070"/>
                        <a:ext cx="45369" cy="196602"/>
                      </a:xfrm>
                      <a:custGeom>
                        <a:avLst/>
                        <a:gdLst>
                          <a:gd name="connsiteX0" fmla="*/ 0 w 120597"/>
                          <a:gd name="connsiteY0" fmla="*/ 401993 h 522590"/>
                          <a:gd name="connsiteX1" fmla="*/ 104518 w 120597"/>
                          <a:gd name="connsiteY1" fmla="*/ 522591 h 522590"/>
                          <a:gd name="connsiteX2" fmla="*/ 120598 w 120597"/>
                          <a:gd name="connsiteY2" fmla="*/ 0 h 522590"/>
                          <a:gd name="connsiteX3" fmla="*/ 0 w 120597"/>
                          <a:gd name="connsiteY3" fmla="*/ 401993 h 52259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20597" h="522590">
                            <a:moveTo>
                              <a:pt x="0" y="401993"/>
                            </a:moveTo>
                            <a:lnTo>
                              <a:pt x="104518" y="522591"/>
                            </a:lnTo>
                            <a:lnTo>
                              <a:pt x="120598" y="0"/>
                            </a:lnTo>
                            <a:lnTo>
                              <a:pt x="0" y="401993"/>
                            </a:lnTo>
                            <a:close/>
                          </a:path>
                        </a:pathLst>
                      </a:custGeom>
                      <a:solidFill>
                        <a:srgbClr val="521067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193" name="Freeform: Shape 3820"/>
                      <p:cNvSpPr/>
                      <p:nvPr/>
                    </p:nvSpPr>
                    <p:spPr>
                      <a:xfrm>
                        <a:off x="9578964" y="5027070"/>
                        <a:ext cx="75616" cy="151232"/>
                      </a:xfrm>
                      <a:custGeom>
                        <a:avLst/>
                        <a:gdLst>
                          <a:gd name="connsiteX0" fmla="*/ 0 w 200996"/>
                          <a:gd name="connsiteY0" fmla="*/ 152757 h 401992"/>
                          <a:gd name="connsiteX1" fmla="*/ 80399 w 200996"/>
                          <a:gd name="connsiteY1" fmla="*/ 401993 h 401992"/>
                          <a:gd name="connsiteX2" fmla="*/ 200996 w 200996"/>
                          <a:gd name="connsiteY2" fmla="*/ 0 h 401992"/>
                          <a:gd name="connsiteX3" fmla="*/ 0 w 200996"/>
                          <a:gd name="connsiteY3" fmla="*/ 152757 h 40199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00996" h="401992">
                            <a:moveTo>
                              <a:pt x="0" y="152757"/>
                            </a:moveTo>
                            <a:lnTo>
                              <a:pt x="80399" y="401993"/>
                            </a:lnTo>
                            <a:lnTo>
                              <a:pt x="200996" y="0"/>
                            </a:lnTo>
                            <a:lnTo>
                              <a:pt x="0" y="152757"/>
                            </a:lnTo>
                            <a:close/>
                          </a:path>
                        </a:pathLst>
                      </a:custGeom>
                      <a:solidFill>
                        <a:srgbClr val="531168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194" name="Freeform: Shape 3821"/>
                      <p:cNvSpPr/>
                      <p:nvPr/>
                    </p:nvSpPr>
                    <p:spPr>
                      <a:xfrm>
                        <a:off x="9578964" y="4993799"/>
                        <a:ext cx="75616" cy="90739"/>
                      </a:xfrm>
                      <a:custGeom>
                        <a:avLst/>
                        <a:gdLst>
                          <a:gd name="connsiteX0" fmla="*/ 0 w 200996"/>
                          <a:gd name="connsiteY0" fmla="*/ 0 h 241195"/>
                          <a:gd name="connsiteX1" fmla="*/ 0 w 200996"/>
                          <a:gd name="connsiteY1" fmla="*/ 241196 h 241195"/>
                          <a:gd name="connsiteX2" fmla="*/ 200996 w 200996"/>
                          <a:gd name="connsiteY2" fmla="*/ 88438 h 241195"/>
                          <a:gd name="connsiteX3" fmla="*/ 0 w 200996"/>
                          <a:gd name="connsiteY3" fmla="*/ 0 h 24119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00996" h="241195">
                            <a:moveTo>
                              <a:pt x="0" y="0"/>
                            </a:moveTo>
                            <a:lnTo>
                              <a:pt x="0" y="241196"/>
                            </a:lnTo>
                            <a:lnTo>
                              <a:pt x="200996" y="88438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361D71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195" name="Freeform: Shape 3822"/>
                      <p:cNvSpPr/>
                      <p:nvPr/>
                    </p:nvSpPr>
                    <p:spPr>
                      <a:xfrm>
                        <a:off x="9627358" y="5562434"/>
                        <a:ext cx="36296" cy="84690"/>
                      </a:xfrm>
                      <a:custGeom>
                        <a:avLst/>
                        <a:gdLst>
                          <a:gd name="connsiteX0" fmla="*/ 0 w 96478"/>
                          <a:gd name="connsiteY0" fmla="*/ 0 h 225116"/>
                          <a:gd name="connsiteX1" fmla="*/ 32159 w 96478"/>
                          <a:gd name="connsiteY1" fmla="*/ 225116 h 225116"/>
                          <a:gd name="connsiteX2" fmla="*/ 96478 w 96478"/>
                          <a:gd name="connsiteY2" fmla="*/ 168837 h 225116"/>
                          <a:gd name="connsiteX3" fmla="*/ 0 w 96478"/>
                          <a:gd name="connsiteY3" fmla="*/ 0 h 22511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6478" h="225116">
                            <a:moveTo>
                              <a:pt x="0" y="0"/>
                            </a:moveTo>
                            <a:lnTo>
                              <a:pt x="32159" y="225116"/>
                            </a:lnTo>
                            <a:lnTo>
                              <a:pt x="96478" y="168837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79325C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196" name="Freeform: Shape 3823"/>
                      <p:cNvSpPr/>
                      <p:nvPr/>
                    </p:nvSpPr>
                    <p:spPr>
                      <a:xfrm>
                        <a:off x="9660630" y="5792308"/>
                        <a:ext cx="39320" cy="33271"/>
                      </a:xfrm>
                      <a:custGeom>
                        <a:avLst/>
                        <a:gdLst>
                          <a:gd name="connsiteX0" fmla="*/ 16080 w 104518"/>
                          <a:gd name="connsiteY0" fmla="*/ 16080 h 88438"/>
                          <a:gd name="connsiteX1" fmla="*/ 0 w 104518"/>
                          <a:gd name="connsiteY1" fmla="*/ 88438 h 88438"/>
                          <a:gd name="connsiteX2" fmla="*/ 104518 w 104518"/>
                          <a:gd name="connsiteY2" fmla="*/ 0 h 88438"/>
                          <a:gd name="connsiteX3" fmla="*/ 16080 w 104518"/>
                          <a:gd name="connsiteY3" fmla="*/ 16080 h 884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04518" h="88438">
                            <a:moveTo>
                              <a:pt x="16080" y="16080"/>
                            </a:moveTo>
                            <a:lnTo>
                              <a:pt x="0" y="88438"/>
                            </a:lnTo>
                            <a:lnTo>
                              <a:pt x="104518" y="0"/>
                            </a:lnTo>
                            <a:lnTo>
                              <a:pt x="16080" y="16080"/>
                            </a:lnTo>
                            <a:close/>
                          </a:path>
                        </a:pathLst>
                      </a:custGeom>
                      <a:solidFill>
                        <a:srgbClr val="DA4B09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197" name="Freeform: Shape 3824"/>
                      <p:cNvSpPr/>
                      <p:nvPr/>
                    </p:nvSpPr>
                    <p:spPr>
                      <a:xfrm>
                        <a:off x="9545693" y="4113624"/>
                        <a:ext cx="105863" cy="78641"/>
                      </a:xfrm>
                      <a:custGeom>
                        <a:avLst/>
                        <a:gdLst>
                          <a:gd name="connsiteX0" fmla="*/ 80399 w 281395"/>
                          <a:gd name="connsiteY0" fmla="*/ 0 h 209036"/>
                          <a:gd name="connsiteX1" fmla="*/ 0 w 281395"/>
                          <a:gd name="connsiteY1" fmla="*/ 209036 h 209036"/>
                          <a:gd name="connsiteX2" fmla="*/ 281395 w 281395"/>
                          <a:gd name="connsiteY2" fmla="*/ 144717 h 209036"/>
                          <a:gd name="connsiteX3" fmla="*/ 80399 w 281395"/>
                          <a:gd name="connsiteY3" fmla="*/ 0 h 20903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81395" h="209036">
                            <a:moveTo>
                              <a:pt x="80399" y="0"/>
                            </a:moveTo>
                            <a:lnTo>
                              <a:pt x="0" y="209036"/>
                            </a:lnTo>
                            <a:lnTo>
                              <a:pt x="281395" y="144717"/>
                            </a:lnTo>
                            <a:lnTo>
                              <a:pt x="80399" y="0"/>
                            </a:lnTo>
                            <a:close/>
                          </a:path>
                        </a:pathLst>
                      </a:custGeom>
                      <a:solidFill>
                        <a:srgbClr val="DAD12C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198" name="Freeform: Shape 3825"/>
                      <p:cNvSpPr/>
                      <p:nvPr/>
                    </p:nvSpPr>
                    <p:spPr>
                      <a:xfrm>
                        <a:off x="9612235" y="4419114"/>
                        <a:ext cx="39320" cy="154257"/>
                      </a:xfrm>
                      <a:custGeom>
                        <a:avLst/>
                        <a:gdLst>
                          <a:gd name="connsiteX0" fmla="*/ 0 w 104518"/>
                          <a:gd name="connsiteY0" fmla="*/ 0 h 410032"/>
                          <a:gd name="connsiteX1" fmla="*/ 32159 w 104518"/>
                          <a:gd name="connsiteY1" fmla="*/ 410033 h 410032"/>
                          <a:gd name="connsiteX2" fmla="*/ 104518 w 104518"/>
                          <a:gd name="connsiteY2" fmla="*/ 401993 h 410032"/>
                          <a:gd name="connsiteX3" fmla="*/ 0 w 104518"/>
                          <a:gd name="connsiteY3" fmla="*/ 0 h 41003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04518" h="410032">
                            <a:moveTo>
                              <a:pt x="0" y="0"/>
                            </a:moveTo>
                            <a:lnTo>
                              <a:pt x="32159" y="410033"/>
                            </a:lnTo>
                            <a:lnTo>
                              <a:pt x="104518" y="401993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57B384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199" name="Freeform: Shape 3826"/>
                      <p:cNvSpPr/>
                      <p:nvPr/>
                    </p:nvSpPr>
                    <p:spPr>
                      <a:xfrm>
                        <a:off x="9530569" y="3808134"/>
                        <a:ext cx="157282" cy="96789"/>
                      </a:xfrm>
                      <a:custGeom>
                        <a:avLst/>
                        <a:gdLst>
                          <a:gd name="connsiteX0" fmla="*/ 265315 w 418072"/>
                          <a:gd name="connsiteY0" fmla="*/ 0 h 257275"/>
                          <a:gd name="connsiteX1" fmla="*/ 0 w 418072"/>
                          <a:gd name="connsiteY1" fmla="*/ 257276 h 257275"/>
                          <a:gd name="connsiteX2" fmla="*/ 418073 w 418072"/>
                          <a:gd name="connsiteY2" fmla="*/ 136678 h 257275"/>
                          <a:gd name="connsiteX3" fmla="*/ 265315 w 418072"/>
                          <a:gd name="connsiteY3" fmla="*/ 0 h 25727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418072" h="257275">
                            <a:moveTo>
                              <a:pt x="265315" y="0"/>
                            </a:moveTo>
                            <a:lnTo>
                              <a:pt x="0" y="257276"/>
                            </a:lnTo>
                            <a:lnTo>
                              <a:pt x="418073" y="136678"/>
                            </a:lnTo>
                            <a:lnTo>
                              <a:pt x="265315" y="0"/>
                            </a:lnTo>
                            <a:close/>
                          </a:path>
                        </a:pathLst>
                      </a:custGeom>
                      <a:solidFill>
                        <a:srgbClr val="6B290A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200" name="Freeform: Shape 3827"/>
                      <p:cNvSpPr/>
                      <p:nvPr/>
                    </p:nvSpPr>
                    <p:spPr>
                      <a:xfrm>
                        <a:off x="9666679" y="4186216"/>
                        <a:ext cx="133084" cy="102838"/>
                      </a:xfrm>
                      <a:custGeom>
                        <a:avLst/>
                        <a:gdLst>
                          <a:gd name="connsiteX0" fmla="*/ 273355 w 353753"/>
                          <a:gd name="connsiteY0" fmla="*/ 0 h 273355"/>
                          <a:gd name="connsiteX1" fmla="*/ 0 w 353753"/>
                          <a:gd name="connsiteY1" fmla="*/ 257276 h 273355"/>
                          <a:gd name="connsiteX2" fmla="*/ 353754 w 353753"/>
                          <a:gd name="connsiteY2" fmla="*/ 273355 h 273355"/>
                          <a:gd name="connsiteX3" fmla="*/ 273355 w 353753"/>
                          <a:gd name="connsiteY3" fmla="*/ 0 h 27335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53753" h="273355">
                            <a:moveTo>
                              <a:pt x="273355" y="0"/>
                            </a:moveTo>
                            <a:lnTo>
                              <a:pt x="0" y="257276"/>
                            </a:lnTo>
                            <a:lnTo>
                              <a:pt x="353754" y="273355"/>
                            </a:lnTo>
                            <a:lnTo>
                              <a:pt x="273355" y="0"/>
                            </a:lnTo>
                            <a:close/>
                          </a:path>
                        </a:pathLst>
                      </a:custGeom>
                      <a:solidFill>
                        <a:srgbClr val="CDC524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201" name="Freeform: Shape 3828"/>
                      <p:cNvSpPr/>
                      <p:nvPr/>
                    </p:nvSpPr>
                    <p:spPr>
                      <a:xfrm>
                        <a:off x="9654580" y="5695519"/>
                        <a:ext cx="45369" cy="102838"/>
                      </a:xfrm>
                      <a:custGeom>
                        <a:avLst/>
                        <a:gdLst>
                          <a:gd name="connsiteX0" fmla="*/ 0 w 120597"/>
                          <a:gd name="connsiteY0" fmla="*/ 0 h 273355"/>
                          <a:gd name="connsiteX1" fmla="*/ 32159 w 120597"/>
                          <a:gd name="connsiteY1" fmla="*/ 273355 h 273355"/>
                          <a:gd name="connsiteX2" fmla="*/ 120598 w 120597"/>
                          <a:gd name="connsiteY2" fmla="*/ 257276 h 273355"/>
                          <a:gd name="connsiteX3" fmla="*/ 0 w 120597"/>
                          <a:gd name="connsiteY3" fmla="*/ 0 h 27335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20597" h="273355">
                            <a:moveTo>
                              <a:pt x="0" y="0"/>
                            </a:moveTo>
                            <a:lnTo>
                              <a:pt x="32159" y="273355"/>
                            </a:lnTo>
                            <a:lnTo>
                              <a:pt x="120598" y="257276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F64A26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202" name="Freeform: Shape 3829"/>
                      <p:cNvSpPr/>
                      <p:nvPr/>
                    </p:nvSpPr>
                    <p:spPr>
                      <a:xfrm>
                        <a:off x="9530569" y="3859553"/>
                        <a:ext cx="157282" cy="145183"/>
                      </a:xfrm>
                      <a:custGeom>
                        <a:avLst/>
                        <a:gdLst>
                          <a:gd name="connsiteX0" fmla="*/ 0 w 418072"/>
                          <a:gd name="connsiteY0" fmla="*/ 120598 h 385913"/>
                          <a:gd name="connsiteX1" fmla="*/ 233156 w 418072"/>
                          <a:gd name="connsiteY1" fmla="*/ 385913 h 385913"/>
                          <a:gd name="connsiteX2" fmla="*/ 418073 w 418072"/>
                          <a:gd name="connsiteY2" fmla="*/ 0 h 385913"/>
                          <a:gd name="connsiteX3" fmla="*/ 0 w 418072"/>
                          <a:gd name="connsiteY3" fmla="*/ 120598 h 3859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418072" h="385913">
                            <a:moveTo>
                              <a:pt x="0" y="120598"/>
                            </a:moveTo>
                            <a:lnTo>
                              <a:pt x="233156" y="385913"/>
                            </a:lnTo>
                            <a:lnTo>
                              <a:pt x="418073" y="0"/>
                            </a:lnTo>
                            <a:lnTo>
                              <a:pt x="0" y="120598"/>
                            </a:lnTo>
                            <a:close/>
                          </a:path>
                        </a:pathLst>
                      </a:custGeom>
                      <a:solidFill>
                        <a:srgbClr val="C5C182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203" name="Freeform: Shape 3830"/>
                      <p:cNvSpPr/>
                      <p:nvPr/>
                    </p:nvSpPr>
                    <p:spPr>
                      <a:xfrm>
                        <a:off x="9654580" y="5659223"/>
                        <a:ext cx="12098" cy="30246"/>
                      </a:xfrm>
                      <a:custGeom>
                        <a:avLst/>
                        <a:gdLst>
                          <a:gd name="connsiteX0" fmla="*/ 16080 w 32159"/>
                          <a:gd name="connsiteY0" fmla="*/ 0 h 80398"/>
                          <a:gd name="connsiteX1" fmla="*/ 0 w 32159"/>
                          <a:gd name="connsiteY1" fmla="*/ 64319 h 80398"/>
                          <a:gd name="connsiteX2" fmla="*/ 32159 w 32159"/>
                          <a:gd name="connsiteY2" fmla="*/ 80399 h 80398"/>
                          <a:gd name="connsiteX3" fmla="*/ 16080 w 32159"/>
                          <a:gd name="connsiteY3" fmla="*/ 0 h 8039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2159" h="80398">
                            <a:moveTo>
                              <a:pt x="16080" y="0"/>
                            </a:moveTo>
                            <a:lnTo>
                              <a:pt x="0" y="64319"/>
                            </a:lnTo>
                            <a:lnTo>
                              <a:pt x="32159" y="80399"/>
                            </a:lnTo>
                            <a:lnTo>
                              <a:pt x="16080" y="0"/>
                            </a:lnTo>
                            <a:close/>
                          </a:path>
                        </a:pathLst>
                      </a:custGeom>
                      <a:solidFill>
                        <a:srgbClr val="EE600C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204" name="Freeform: Shape 3831"/>
                      <p:cNvSpPr/>
                      <p:nvPr/>
                    </p:nvSpPr>
                    <p:spPr>
                      <a:xfrm>
                        <a:off x="9654580" y="5689469"/>
                        <a:ext cx="45369" cy="102838"/>
                      </a:xfrm>
                      <a:custGeom>
                        <a:avLst/>
                        <a:gdLst>
                          <a:gd name="connsiteX0" fmla="*/ 32159 w 120597"/>
                          <a:gd name="connsiteY0" fmla="*/ 0 h 273355"/>
                          <a:gd name="connsiteX1" fmla="*/ 0 w 120597"/>
                          <a:gd name="connsiteY1" fmla="*/ 16080 h 273355"/>
                          <a:gd name="connsiteX2" fmla="*/ 120598 w 120597"/>
                          <a:gd name="connsiteY2" fmla="*/ 273355 h 273355"/>
                          <a:gd name="connsiteX3" fmla="*/ 32159 w 120597"/>
                          <a:gd name="connsiteY3" fmla="*/ 0 h 27335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20597" h="273355">
                            <a:moveTo>
                              <a:pt x="32159" y="0"/>
                            </a:moveTo>
                            <a:lnTo>
                              <a:pt x="0" y="16080"/>
                            </a:lnTo>
                            <a:lnTo>
                              <a:pt x="120598" y="273355"/>
                            </a:lnTo>
                            <a:lnTo>
                              <a:pt x="32159" y="0"/>
                            </a:lnTo>
                            <a:close/>
                          </a:path>
                        </a:pathLst>
                      </a:custGeom>
                      <a:solidFill>
                        <a:srgbClr val="F34520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205" name="Freeform: Shape 3832"/>
                      <p:cNvSpPr/>
                      <p:nvPr/>
                    </p:nvSpPr>
                    <p:spPr>
                      <a:xfrm>
                        <a:off x="9578964" y="4981700"/>
                        <a:ext cx="84690" cy="45369"/>
                      </a:xfrm>
                      <a:custGeom>
                        <a:avLst/>
                        <a:gdLst>
                          <a:gd name="connsiteX0" fmla="*/ 0 w 225116"/>
                          <a:gd name="connsiteY0" fmla="*/ 32159 h 120597"/>
                          <a:gd name="connsiteX1" fmla="*/ 200996 w 225116"/>
                          <a:gd name="connsiteY1" fmla="*/ 120598 h 120597"/>
                          <a:gd name="connsiteX2" fmla="*/ 225116 w 225116"/>
                          <a:gd name="connsiteY2" fmla="*/ 0 h 120597"/>
                          <a:gd name="connsiteX3" fmla="*/ 0 w 225116"/>
                          <a:gd name="connsiteY3" fmla="*/ 32159 h 12059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25116" h="120597">
                            <a:moveTo>
                              <a:pt x="0" y="32159"/>
                            </a:moveTo>
                            <a:lnTo>
                              <a:pt x="200996" y="120598"/>
                            </a:lnTo>
                            <a:lnTo>
                              <a:pt x="225116" y="0"/>
                            </a:lnTo>
                            <a:lnTo>
                              <a:pt x="0" y="32159"/>
                            </a:lnTo>
                            <a:close/>
                          </a:path>
                        </a:pathLst>
                      </a:custGeom>
                      <a:solidFill>
                        <a:srgbClr val="47238F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206" name="Freeform: Shape 3833"/>
                      <p:cNvSpPr/>
                      <p:nvPr/>
                    </p:nvSpPr>
                    <p:spPr>
                      <a:xfrm>
                        <a:off x="9612235" y="5317437"/>
                        <a:ext cx="93764" cy="169381"/>
                      </a:xfrm>
                      <a:custGeom>
                        <a:avLst/>
                        <a:gdLst>
                          <a:gd name="connsiteX0" fmla="*/ 16080 w 249235"/>
                          <a:gd name="connsiteY0" fmla="*/ 0 h 450232"/>
                          <a:gd name="connsiteX1" fmla="*/ 0 w 249235"/>
                          <a:gd name="connsiteY1" fmla="*/ 450232 h 450232"/>
                          <a:gd name="connsiteX2" fmla="*/ 249236 w 249235"/>
                          <a:gd name="connsiteY2" fmla="*/ 369834 h 450232"/>
                          <a:gd name="connsiteX3" fmla="*/ 16080 w 249235"/>
                          <a:gd name="connsiteY3" fmla="*/ 0 h 45023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49235" h="450232">
                            <a:moveTo>
                              <a:pt x="16080" y="0"/>
                            </a:moveTo>
                            <a:lnTo>
                              <a:pt x="0" y="450232"/>
                            </a:lnTo>
                            <a:lnTo>
                              <a:pt x="249236" y="369834"/>
                            </a:lnTo>
                            <a:lnTo>
                              <a:pt x="16080" y="0"/>
                            </a:lnTo>
                            <a:close/>
                          </a:path>
                        </a:pathLst>
                      </a:custGeom>
                      <a:solidFill>
                        <a:srgbClr val="69297D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207" name="Freeform: Shape 3834"/>
                      <p:cNvSpPr/>
                      <p:nvPr/>
                    </p:nvSpPr>
                    <p:spPr>
                      <a:xfrm>
                        <a:off x="9784640" y="5680395"/>
                        <a:ext cx="15123" cy="102838"/>
                      </a:xfrm>
                      <a:custGeom>
                        <a:avLst/>
                        <a:gdLst>
                          <a:gd name="connsiteX0" fmla="*/ 8040 w 40199"/>
                          <a:gd name="connsiteY0" fmla="*/ 0 h 273355"/>
                          <a:gd name="connsiteX1" fmla="*/ 0 w 40199"/>
                          <a:gd name="connsiteY1" fmla="*/ 184917 h 273355"/>
                          <a:gd name="connsiteX2" fmla="*/ 40199 w 40199"/>
                          <a:gd name="connsiteY2" fmla="*/ 273355 h 273355"/>
                          <a:gd name="connsiteX3" fmla="*/ 8040 w 40199"/>
                          <a:gd name="connsiteY3" fmla="*/ 0 h 27335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40199" h="273355">
                            <a:moveTo>
                              <a:pt x="8040" y="0"/>
                            </a:moveTo>
                            <a:lnTo>
                              <a:pt x="0" y="184917"/>
                            </a:lnTo>
                            <a:lnTo>
                              <a:pt x="40199" y="273355"/>
                            </a:lnTo>
                            <a:lnTo>
                              <a:pt x="8040" y="0"/>
                            </a:lnTo>
                            <a:close/>
                          </a:path>
                        </a:pathLst>
                      </a:custGeom>
                      <a:solidFill>
                        <a:srgbClr val="AA505A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208" name="Freeform: Shape 3835"/>
                      <p:cNvSpPr/>
                      <p:nvPr/>
                    </p:nvSpPr>
                    <p:spPr>
                      <a:xfrm>
                        <a:off x="9618284" y="5223673"/>
                        <a:ext cx="36296" cy="93764"/>
                      </a:xfrm>
                      <a:custGeom>
                        <a:avLst/>
                        <a:gdLst>
                          <a:gd name="connsiteX0" fmla="*/ 80399 w 96478"/>
                          <a:gd name="connsiteY0" fmla="*/ 0 h 249235"/>
                          <a:gd name="connsiteX1" fmla="*/ 0 w 96478"/>
                          <a:gd name="connsiteY1" fmla="*/ 249236 h 249235"/>
                          <a:gd name="connsiteX2" fmla="*/ 96478 w 96478"/>
                          <a:gd name="connsiteY2" fmla="*/ 209036 h 249235"/>
                          <a:gd name="connsiteX3" fmla="*/ 80399 w 96478"/>
                          <a:gd name="connsiteY3" fmla="*/ 0 h 24923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6478" h="249235">
                            <a:moveTo>
                              <a:pt x="80399" y="0"/>
                            </a:moveTo>
                            <a:lnTo>
                              <a:pt x="0" y="249236"/>
                            </a:lnTo>
                            <a:lnTo>
                              <a:pt x="96478" y="209036"/>
                            </a:lnTo>
                            <a:lnTo>
                              <a:pt x="80399" y="0"/>
                            </a:lnTo>
                            <a:close/>
                          </a:path>
                        </a:pathLst>
                      </a:custGeom>
                      <a:solidFill>
                        <a:srgbClr val="5E0F78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209" name="Freeform: Shape 3836"/>
                      <p:cNvSpPr/>
                      <p:nvPr/>
                    </p:nvSpPr>
                    <p:spPr>
                      <a:xfrm>
                        <a:off x="9639457" y="5647124"/>
                        <a:ext cx="21173" cy="36296"/>
                      </a:xfrm>
                      <a:custGeom>
                        <a:avLst/>
                        <a:gdLst>
                          <a:gd name="connsiteX0" fmla="*/ 0 w 56279"/>
                          <a:gd name="connsiteY0" fmla="*/ 0 h 96478"/>
                          <a:gd name="connsiteX1" fmla="*/ 40199 w 56279"/>
                          <a:gd name="connsiteY1" fmla="*/ 96478 h 96478"/>
                          <a:gd name="connsiteX2" fmla="*/ 56279 w 56279"/>
                          <a:gd name="connsiteY2" fmla="*/ 32159 h 96478"/>
                          <a:gd name="connsiteX3" fmla="*/ 0 w 56279"/>
                          <a:gd name="connsiteY3" fmla="*/ 0 h 9647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56279" h="96478">
                            <a:moveTo>
                              <a:pt x="0" y="0"/>
                            </a:moveTo>
                            <a:lnTo>
                              <a:pt x="40199" y="96478"/>
                            </a:lnTo>
                            <a:lnTo>
                              <a:pt x="56279" y="32159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AC5730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210" name="Freeform: Shape 3837"/>
                      <p:cNvSpPr/>
                      <p:nvPr/>
                    </p:nvSpPr>
                    <p:spPr>
                      <a:xfrm>
                        <a:off x="9845133" y="4658062"/>
                        <a:ext cx="78641" cy="45369"/>
                      </a:xfrm>
                      <a:custGeom>
                        <a:avLst/>
                        <a:gdLst>
                          <a:gd name="connsiteX0" fmla="*/ 0 w 209036"/>
                          <a:gd name="connsiteY0" fmla="*/ 0 h 120597"/>
                          <a:gd name="connsiteX1" fmla="*/ 80399 w 209036"/>
                          <a:gd name="connsiteY1" fmla="*/ 120598 h 120597"/>
                          <a:gd name="connsiteX2" fmla="*/ 209036 w 209036"/>
                          <a:gd name="connsiteY2" fmla="*/ 48239 h 120597"/>
                          <a:gd name="connsiteX3" fmla="*/ 0 w 209036"/>
                          <a:gd name="connsiteY3" fmla="*/ 0 h 12059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09036" h="120597">
                            <a:moveTo>
                              <a:pt x="0" y="0"/>
                            </a:moveTo>
                            <a:lnTo>
                              <a:pt x="80399" y="120598"/>
                            </a:lnTo>
                            <a:lnTo>
                              <a:pt x="209036" y="48239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30A497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211" name="Freeform: Shape 3838"/>
                      <p:cNvSpPr/>
                      <p:nvPr/>
                    </p:nvSpPr>
                    <p:spPr>
                      <a:xfrm>
                        <a:off x="9666679" y="4283005"/>
                        <a:ext cx="133084" cy="90739"/>
                      </a:xfrm>
                      <a:custGeom>
                        <a:avLst/>
                        <a:gdLst>
                          <a:gd name="connsiteX0" fmla="*/ 0 w 353753"/>
                          <a:gd name="connsiteY0" fmla="*/ 0 h 241195"/>
                          <a:gd name="connsiteX1" fmla="*/ 241196 w 353753"/>
                          <a:gd name="connsiteY1" fmla="*/ 241196 h 241195"/>
                          <a:gd name="connsiteX2" fmla="*/ 353754 w 353753"/>
                          <a:gd name="connsiteY2" fmla="*/ 16080 h 241195"/>
                          <a:gd name="connsiteX3" fmla="*/ 0 w 353753"/>
                          <a:gd name="connsiteY3" fmla="*/ 0 h 24119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53753" h="241195">
                            <a:moveTo>
                              <a:pt x="0" y="0"/>
                            </a:moveTo>
                            <a:lnTo>
                              <a:pt x="241196" y="241196"/>
                            </a:lnTo>
                            <a:lnTo>
                              <a:pt x="353754" y="1608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649738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212" name="Freeform: Shape 3839"/>
                      <p:cNvSpPr/>
                      <p:nvPr/>
                    </p:nvSpPr>
                    <p:spPr>
                      <a:xfrm>
                        <a:off x="9578964" y="4875837"/>
                        <a:ext cx="84690" cy="117961"/>
                      </a:xfrm>
                      <a:custGeom>
                        <a:avLst/>
                        <a:gdLst>
                          <a:gd name="connsiteX0" fmla="*/ 88438 w 225116"/>
                          <a:gd name="connsiteY0" fmla="*/ 0 h 313554"/>
                          <a:gd name="connsiteX1" fmla="*/ 0 w 225116"/>
                          <a:gd name="connsiteY1" fmla="*/ 313555 h 313554"/>
                          <a:gd name="connsiteX2" fmla="*/ 225116 w 225116"/>
                          <a:gd name="connsiteY2" fmla="*/ 281395 h 313554"/>
                          <a:gd name="connsiteX3" fmla="*/ 88438 w 225116"/>
                          <a:gd name="connsiteY3" fmla="*/ 0 h 31355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25116" h="313554">
                            <a:moveTo>
                              <a:pt x="88438" y="0"/>
                            </a:moveTo>
                            <a:lnTo>
                              <a:pt x="0" y="313555"/>
                            </a:lnTo>
                            <a:lnTo>
                              <a:pt x="225116" y="281395"/>
                            </a:lnTo>
                            <a:lnTo>
                              <a:pt x="88438" y="0"/>
                            </a:lnTo>
                            <a:close/>
                          </a:path>
                        </a:pathLst>
                      </a:custGeom>
                      <a:solidFill>
                        <a:srgbClr val="4C278E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213" name="Freeform: Shape 3840"/>
                      <p:cNvSpPr/>
                      <p:nvPr/>
                    </p:nvSpPr>
                    <p:spPr>
                      <a:xfrm>
                        <a:off x="9666679" y="5653174"/>
                        <a:ext cx="78641" cy="36296"/>
                      </a:xfrm>
                      <a:custGeom>
                        <a:avLst/>
                        <a:gdLst>
                          <a:gd name="connsiteX0" fmla="*/ 200996 w 209036"/>
                          <a:gd name="connsiteY0" fmla="*/ 0 h 96478"/>
                          <a:gd name="connsiteX1" fmla="*/ 0 w 209036"/>
                          <a:gd name="connsiteY1" fmla="*/ 96478 h 96478"/>
                          <a:gd name="connsiteX2" fmla="*/ 209036 w 209036"/>
                          <a:gd name="connsiteY2" fmla="*/ 96478 h 96478"/>
                          <a:gd name="connsiteX3" fmla="*/ 200996 w 209036"/>
                          <a:gd name="connsiteY3" fmla="*/ 0 h 9647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09036" h="96478">
                            <a:moveTo>
                              <a:pt x="200996" y="0"/>
                            </a:moveTo>
                            <a:lnTo>
                              <a:pt x="0" y="96478"/>
                            </a:lnTo>
                            <a:lnTo>
                              <a:pt x="209036" y="96478"/>
                            </a:lnTo>
                            <a:lnTo>
                              <a:pt x="200996" y="0"/>
                            </a:lnTo>
                            <a:close/>
                          </a:path>
                        </a:pathLst>
                      </a:custGeom>
                      <a:solidFill>
                        <a:srgbClr val="FD971B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214" name="Freeform: Shape 3841"/>
                      <p:cNvSpPr/>
                      <p:nvPr/>
                    </p:nvSpPr>
                    <p:spPr>
                      <a:xfrm>
                        <a:off x="9687851" y="3859553"/>
                        <a:ext cx="69567" cy="78641"/>
                      </a:xfrm>
                      <a:custGeom>
                        <a:avLst/>
                        <a:gdLst>
                          <a:gd name="connsiteX0" fmla="*/ 0 w 184916"/>
                          <a:gd name="connsiteY0" fmla="*/ 0 h 209036"/>
                          <a:gd name="connsiteX1" fmla="*/ 144717 w 184916"/>
                          <a:gd name="connsiteY1" fmla="*/ 209036 h 209036"/>
                          <a:gd name="connsiteX2" fmla="*/ 184917 w 184916"/>
                          <a:gd name="connsiteY2" fmla="*/ 80399 h 209036"/>
                          <a:gd name="connsiteX3" fmla="*/ 0 w 184916"/>
                          <a:gd name="connsiteY3" fmla="*/ 0 h 20903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84916" h="209036">
                            <a:moveTo>
                              <a:pt x="0" y="0"/>
                            </a:moveTo>
                            <a:lnTo>
                              <a:pt x="144717" y="209036"/>
                            </a:lnTo>
                            <a:lnTo>
                              <a:pt x="184917" y="80399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D4CE14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215" name="Freeform: Shape 3842"/>
                      <p:cNvSpPr/>
                      <p:nvPr/>
                    </p:nvSpPr>
                    <p:spPr>
                      <a:xfrm>
                        <a:off x="9654580" y="5683420"/>
                        <a:ext cx="12098" cy="12098"/>
                      </a:xfrm>
                      <a:custGeom>
                        <a:avLst/>
                        <a:gdLst>
                          <a:gd name="connsiteX0" fmla="*/ 0 w 32159"/>
                          <a:gd name="connsiteY0" fmla="*/ 0 h 32159"/>
                          <a:gd name="connsiteX1" fmla="*/ 0 w 32159"/>
                          <a:gd name="connsiteY1" fmla="*/ 32159 h 32159"/>
                          <a:gd name="connsiteX2" fmla="*/ 32159 w 32159"/>
                          <a:gd name="connsiteY2" fmla="*/ 16080 h 32159"/>
                          <a:gd name="connsiteX3" fmla="*/ 0 w 32159"/>
                          <a:gd name="connsiteY3" fmla="*/ 0 h 3215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2159" h="32159">
                            <a:moveTo>
                              <a:pt x="0" y="0"/>
                            </a:moveTo>
                            <a:lnTo>
                              <a:pt x="0" y="32159"/>
                            </a:lnTo>
                            <a:lnTo>
                              <a:pt x="32159" y="1608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F0571D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216" name="Freeform: Shape 3843"/>
                      <p:cNvSpPr/>
                      <p:nvPr/>
                    </p:nvSpPr>
                    <p:spPr>
                      <a:xfrm>
                        <a:off x="9624334" y="4570347"/>
                        <a:ext cx="42345" cy="148208"/>
                      </a:xfrm>
                      <a:custGeom>
                        <a:avLst/>
                        <a:gdLst>
                          <a:gd name="connsiteX0" fmla="*/ 72359 w 112558"/>
                          <a:gd name="connsiteY0" fmla="*/ 0 h 393953"/>
                          <a:gd name="connsiteX1" fmla="*/ 0 w 112558"/>
                          <a:gd name="connsiteY1" fmla="*/ 8040 h 393953"/>
                          <a:gd name="connsiteX2" fmla="*/ 112558 w 112558"/>
                          <a:gd name="connsiteY2" fmla="*/ 393953 h 393953"/>
                          <a:gd name="connsiteX3" fmla="*/ 72359 w 112558"/>
                          <a:gd name="connsiteY3" fmla="*/ 0 h 39395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2558" h="393953">
                            <a:moveTo>
                              <a:pt x="72359" y="0"/>
                            </a:moveTo>
                            <a:lnTo>
                              <a:pt x="0" y="8040"/>
                            </a:lnTo>
                            <a:lnTo>
                              <a:pt x="112558" y="393953"/>
                            </a:lnTo>
                            <a:lnTo>
                              <a:pt x="72359" y="0"/>
                            </a:lnTo>
                            <a:close/>
                          </a:path>
                        </a:pathLst>
                      </a:custGeom>
                      <a:solidFill>
                        <a:srgbClr val="2C8FA2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217" name="Freeform: Shape 3844"/>
                      <p:cNvSpPr/>
                      <p:nvPr/>
                    </p:nvSpPr>
                    <p:spPr>
                      <a:xfrm>
                        <a:off x="9560816" y="4718555"/>
                        <a:ext cx="105863" cy="157282"/>
                      </a:xfrm>
                      <a:custGeom>
                        <a:avLst/>
                        <a:gdLst>
                          <a:gd name="connsiteX0" fmla="*/ 0 w 281395"/>
                          <a:gd name="connsiteY0" fmla="*/ 257276 h 418072"/>
                          <a:gd name="connsiteX1" fmla="*/ 136678 w 281395"/>
                          <a:gd name="connsiteY1" fmla="*/ 418073 h 418072"/>
                          <a:gd name="connsiteX2" fmla="*/ 281395 w 281395"/>
                          <a:gd name="connsiteY2" fmla="*/ 0 h 418072"/>
                          <a:gd name="connsiteX3" fmla="*/ 0 w 281395"/>
                          <a:gd name="connsiteY3" fmla="*/ 257276 h 41807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81395" h="418072">
                            <a:moveTo>
                              <a:pt x="0" y="257276"/>
                            </a:moveTo>
                            <a:lnTo>
                              <a:pt x="136678" y="418073"/>
                            </a:lnTo>
                            <a:lnTo>
                              <a:pt x="281395" y="0"/>
                            </a:lnTo>
                            <a:lnTo>
                              <a:pt x="0" y="257276"/>
                            </a:lnTo>
                            <a:close/>
                          </a:path>
                        </a:pathLst>
                      </a:custGeom>
                      <a:solidFill>
                        <a:srgbClr val="1F56A9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218" name="Freeform: Shape 3845"/>
                      <p:cNvSpPr/>
                      <p:nvPr/>
                    </p:nvSpPr>
                    <p:spPr>
                      <a:xfrm>
                        <a:off x="9476125" y="4718555"/>
                        <a:ext cx="190553" cy="96789"/>
                      </a:xfrm>
                      <a:custGeom>
                        <a:avLst/>
                        <a:gdLst>
                          <a:gd name="connsiteX0" fmla="*/ 0 w 506511"/>
                          <a:gd name="connsiteY0" fmla="*/ 8040 h 257275"/>
                          <a:gd name="connsiteX1" fmla="*/ 225116 w 506511"/>
                          <a:gd name="connsiteY1" fmla="*/ 257276 h 257275"/>
                          <a:gd name="connsiteX2" fmla="*/ 506511 w 506511"/>
                          <a:gd name="connsiteY2" fmla="*/ 0 h 257275"/>
                          <a:gd name="connsiteX3" fmla="*/ 0 w 506511"/>
                          <a:gd name="connsiteY3" fmla="*/ 8040 h 25727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506511" h="257275">
                            <a:moveTo>
                              <a:pt x="0" y="8040"/>
                            </a:moveTo>
                            <a:lnTo>
                              <a:pt x="225116" y="257276"/>
                            </a:lnTo>
                            <a:lnTo>
                              <a:pt x="506511" y="0"/>
                            </a:lnTo>
                            <a:lnTo>
                              <a:pt x="0" y="8040"/>
                            </a:lnTo>
                            <a:close/>
                          </a:path>
                        </a:pathLst>
                      </a:custGeom>
                      <a:solidFill>
                        <a:srgbClr val="1C4571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219" name="Freeform: Shape 3846"/>
                      <p:cNvSpPr/>
                      <p:nvPr/>
                    </p:nvSpPr>
                    <p:spPr>
                      <a:xfrm>
                        <a:off x="9476125" y="4573372"/>
                        <a:ext cx="190553" cy="148208"/>
                      </a:xfrm>
                      <a:custGeom>
                        <a:avLst/>
                        <a:gdLst>
                          <a:gd name="connsiteX0" fmla="*/ 393953 w 506511"/>
                          <a:gd name="connsiteY0" fmla="*/ 0 h 393953"/>
                          <a:gd name="connsiteX1" fmla="*/ 0 w 506511"/>
                          <a:gd name="connsiteY1" fmla="*/ 393953 h 393953"/>
                          <a:gd name="connsiteX2" fmla="*/ 506511 w 506511"/>
                          <a:gd name="connsiteY2" fmla="*/ 385913 h 393953"/>
                          <a:gd name="connsiteX3" fmla="*/ 393953 w 506511"/>
                          <a:gd name="connsiteY3" fmla="*/ 0 h 39395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506511" h="393953">
                            <a:moveTo>
                              <a:pt x="393953" y="0"/>
                            </a:moveTo>
                            <a:lnTo>
                              <a:pt x="0" y="393953"/>
                            </a:lnTo>
                            <a:lnTo>
                              <a:pt x="506511" y="385913"/>
                            </a:lnTo>
                            <a:lnTo>
                              <a:pt x="393953" y="0"/>
                            </a:lnTo>
                            <a:close/>
                          </a:path>
                        </a:pathLst>
                      </a:custGeom>
                      <a:solidFill>
                        <a:srgbClr val="2C90A0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220" name="Freeform: Shape 3847"/>
                      <p:cNvSpPr/>
                      <p:nvPr/>
                    </p:nvSpPr>
                    <p:spPr>
                      <a:xfrm>
                        <a:off x="9687851" y="3847455"/>
                        <a:ext cx="69567" cy="42345"/>
                      </a:xfrm>
                      <a:custGeom>
                        <a:avLst/>
                        <a:gdLst>
                          <a:gd name="connsiteX0" fmla="*/ 96478 w 184916"/>
                          <a:gd name="connsiteY0" fmla="*/ 0 h 112558"/>
                          <a:gd name="connsiteX1" fmla="*/ 0 w 184916"/>
                          <a:gd name="connsiteY1" fmla="*/ 32159 h 112558"/>
                          <a:gd name="connsiteX2" fmla="*/ 184917 w 184916"/>
                          <a:gd name="connsiteY2" fmla="*/ 112558 h 112558"/>
                          <a:gd name="connsiteX3" fmla="*/ 96478 w 184916"/>
                          <a:gd name="connsiteY3" fmla="*/ 0 h 11255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84916" h="112558">
                            <a:moveTo>
                              <a:pt x="96478" y="0"/>
                            </a:moveTo>
                            <a:lnTo>
                              <a:pt x="0" y="32159"/>
                            </a:lnTo>
                            <a:lnTo>
                              <a:pt x="184917" y="112558"/>
                            </a:lnTo>
                            <a:lnTo>
                              <a:pt x="96478" y="0"/>
                            </a:lnTo>
                            <a:close/>
                          </a:path>
                        </a:pathLst>
                      </a:custGeom>
                      <a:solidFill>
                        <a:srgbClr val="D4D203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221" name="Freeform: Shape 3848"/>
                      <p:cNvSpPr/>
                      <p:nvPr/>
                    </p:nvSpPr>
                    <p:spPr>
                      <a:xfrm>
                        <a:off x="9648531" y="5027070"/>
                        <a:ext cx="205676" cy="196602"/>
                      </a:xfrm>
                      <a:custGeom>
                        <a:avLst/>
                        <a:gdLst>
                          <a:gd name="connsiteX0" fmla="*/ 16080 w 546710"/>
                          <a:gd name="connsiteY0" fmla="*/ 0 h 522590"/>
                          <a:gd name="connsiteX1" fmla="*/ 0 w 546710"/>
                          <a:gd name="connsiteY1" fmla="*/ 522591 h 522590"/>
                          <a:gd name="connsiteX2" fmla="*/ 546710 w 546710"/>
                          <a:gd name="connsiteY2" fmla="*/ 329634 h 522590"/>
                          <a:gd name="connsiteX3" fmla="*/ 16080 w 546710"/>
                          <a:gd name="connsiteY3" fmla="*/ 0 h 52259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546710" h="522590">
                            <a:moveTo>
                              <a:pt x="16080" y="0"/>
                            </a:moveTo>
                            <a:lnTo>
                              <a:pt x="0" y="522591"/>
                            </a:lnTo>
                            <a:lnTo>
                              <a:pt x="546710" y="329634"/>
                            </a:lnTo>
                            <a:lnTo>
                              <a:pt x="16080" y="0"/>
                            </a:lnTo>
                            <a:close/>
                          </a:path>
                        </a:pathLst>
                      </a:custGeom>
                      <a:solidFill>
                        <a:srgbClr val="63248D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222" name="Freeform: Shape 3849"/>
                      <p:cNvSpPr/>
                      <p:nvPr/>
                    </p:nvSpPr>
                    <p:spPr>
                      <a:xfrm>
                        <a:off x="9612235" y="5456571"/>
                        <a:ext cx="93764" cy="105863"/>
                      </a:xfrm>
                      <a:custGeom>
                        <a:avLst/>
                        <a:gdLst>
                          <a:gd name="connsiteX0" fmla="*/ 0 w 249235"/>
                          <a:gd name="connsiteY0" fmla="*/ 80399 h 281395"/>
                          <a:gd name="connsiteX1" fmla="*/ 40199 w 249235"/>
                          <a:gd name="connsiteY1" fmla="*/ 281395 h 281395"/>
                          <a:gd name="connsiteX2" fmla="*/ 249236 w 249235"/>
                          <a:gd name="connsiteY2" fmla="*/ 0 h 281395"/>
                          <a:gd name="connsiteX3" fmla="*/ 0 w 249235"/>
                          <a:gd name="connsiteY3" fmla="*/ 80399 h 28139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49235" h="281395">
                            <a:moveTo>
                              <a:pt x="0" y="80399"/>
                            </a:moveTo>
                            <a:lnTo>
                              <a:pt x="40199" y="281395"/>
                            </a:lnTo>
                            <a:lnTo>
                              <a:pt x="249236" y="0"/>
                            </a:lnTo>
                            <a:lnTo>
                              <a:pt x="0" y="80399"/>
                            </a:lnTo>
                            <a:close/>
                          </a:path>
                        </a:pathLst>
                      </a:custGeom>
                      <a:solidFill>
                        <a:srgbClr val="4D134D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223" name="Freeform: Shape 3850"/>
                      <p:cNvSpPr/>
                      <p:nvPr/>
                    </p:nvSpPr>
                    <p:spPr>
                      <a:xfrm>
                        <a:off x="9805813" y="4488682"/>
                        <a:ext cx="54444" cy="30246"/>
                      </a:xfrm>
                      <a:custGeom>
                        <a:avLst/>
                        <a:gdLst>
                          <a:gd name="connsiteX0" fmla="*/ 0 w 144717"/>
                          <a:gd name="connsiteY0" fmla="*/ 80399 h 80398"/>
                          <a:gd name="connsiteX1" fmla="*/ 72359 w 144717"/>
                          <a:gd name="connsiteY1" fmla="*/ 72359 h 80398"/>
                          <a:gd name="connsiteX2" fmla="*/ 144717 w 144717"/>
                          <a:gd name="connsiteY2" fmla="*/ 0 h 80398"/>
                          <a:gd name="connsiteX3" fmla="*/ 0 w 144717"/>
                          <a:gd name="connsiteY3" fmla="*/ 80399 h 8039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44717" h="80398">
                            <a:moveTo>
                              <a:pt x="0" y="80399"/>
                            </a:moveTo>
                            <a:lnTo>
                              <a:pt x="72359" y="72359"/>
                            </a:lnTo>
                            <a:lnTo>
                              <a:pt x="144717" y="0"/>
                            </a:lnTo>
                            <a:lnTo>
                              <a:pt x="0" y="80399"/>
                            </a:lnTo>
                            <a:close/>
                          </a:path>
                        </a:pathLst>
                      </a:custGeom>
                      <a:solidFill>
                        <a:srgbClr val="45A55E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224" name="Freeform: Shape 3851"/>
                      <p:cNvSpPr/>
                      <p:nvPr/>
                    </p:nvSpPr>
                    <p:spPr>
                      <a:xfrm>
                        <a:off x="9618284" y="4004737"/>
                        <a:ext cx="111912" cy="66542"/>
                      </a:xfrm>
                      <a:custGeom>
                        <a:avLst/>
                        <a:gdLst>
                          <a:gd name="connsiteX0" fmla="*/ 0 w 297474"/>
                          <a:gd name="connsiteY0" fmla="*/ 0 h 176876"/>
                          <a:gd name="connsiteX1" fmla="*/ 8040 w 297474"/>
                          <a:gd name="connsiteY1" fmla="*/ 64319 h 176876"/>
                          <a:gd name="connsiteX2" fmla="*/ 297475 w 297474"/>
                          <a:gd name="connsiteY2" fmla="*/ 176877 h 176876"/>
                          <a:gd name="connsiteX3" fmla="*/ 0 w 297474"/>
                          <a:gd name="connsiteY3" fmla="*/ 0 h 17687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97474" h="176876">
                            <a:moveTo>
                              <a:pt x="0" y="0"/>
                            </a:moveTo>
                            <a:lnTo>
                              <a:pt x="8040" y="64319"/>
                            </a:lnTo>
                            <a:lnTo>
                              <a:pt x="297475" y="176877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ED150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225" name="Freeform: Shape 3852"/>
                      <p:cNvSpPr/>
                      <p:nvPr/>
                    </p:nvSpPr>
                    <p:spPr>
                      <a:xfrm>
                        <a:off x="9648531" y="5223673"/>
                        <a:ext cx="90739" cy="96789"/>
                      </a:xfrm>
                      <a:custGeom>
                        <a:avLst/>
                        <a:gdLst>
                          <a:gd name="connsiteX0" fmla="*/ 0 w 241195"/>
                          <a:gd name="connsiteY0" fmla="*/ 0 h 257275"/>
                          <a:gd name="connsiteX1" fmla="*/ 16080 w 241195"/>
                          <a:gd name="connsiteY1" fmla="*/ 209036 h 257275"/>
                          <a:gd name="connsiteX2" fmla="*/ 241196 w 241195"/>
                          <a:gd name="connsiteY2" fmla="*/ 257276 h 257275"/>
                          <a:gd name="connsiteX3" fmla="*/ 0 w 241195"/>
                          <a:gd name="connsiteY3" fmla="*/ 0 h 25727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41195" h="257275">
                            <a:moveTo>
                              <a:pt x="0" y="0"/>
                            </a:moveTo>
                            <a:lnTo>
                              <a:pt x="16080" y="209036"/>
                            </a:lnTo>
                            <a:lnTo>
                              <a:pt x="241196" y="257276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4B195E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226" name="Freeform: Shape 3853"/>
                      <p:cNvSpPr/>
                      <p:nvPr/>
                    </p:nvSpPr>
                    <p:spPr>
                      <a:xfrm>
                        <a:off x="9705999" y="5456571"/>
                        <a:ext cx="75616" cy="99813"/>
                      </a:xfrm>
                      <a:custGeom>
                        <a:avLst/>
                        <a:gdLst>
                          <a:gd name="connsiteX0" fmla="*/ 0 w 200996"/>
                          <a:gd name="connsiteY0" fmla="*/ 0 h 265315"/>
                          <a:gd name="connsiteX1" fmla="*/ 104518 w 200996"/>
                          <a:gd name="connsiteY1" fmla="*/ 257276 h 265315"/>
                          <a:gd name="connsiteX2" fmla="*/ 200996 w 200996"/>
                          <a:gd name="connsiteY2" fmla="*/ 265315 h 265315"/>
                          <a:gd name="connsiteX3" fmla="*/ 0 w 200996"/>
                          <a:gd name="connsiteY3" fmla="*/ 0 h 26531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00996" h="265315">
                            <a:moveTo>
                              <a:pt x="0" y="0"/>
                            </a:moveTo>
                            <a:lnTo>
                              <a:pt x="104518" y="257276"/>
                            </a:lnTo>
                            <a:lnTo>
                              <a:pt x="200996" y="265315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6D2C7C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227" name="Freeform: Shape 3854"/>
                      <p:cNvSpPr/>
                      <p:nvPr/>
                    </p:nvSpPr>
                    <p:spPr>
                      <a:xfrm>
                        <a:off x="9663654" y="5553360"/>
                        <a:ext cx="81666" cy="87715"/>
                      </a:xfrm>
                      <a:custGeom>
                        <a:avLst/>
                        <a:gdLst>
                          <a:gd name="connsiteX0" fmla="*/ 0 w 217076"/>
                          <a:gd name="connsiteY0" fmla="*/ 192957 h 233155"/>
                          <a:gd name="connsiteX1" fmla="*/ 184917 w 217076"/>
                          <a:gd name="connsiteY1" fmla="*/ 233156 h 233155"/>
                          <a:gd name="connsiteX2" fmla="*/ 217076 w 217076"/>
                          <a:gd name="connsiteY2" fmla="*/ 0 h 233155"/>
                          <a:gd name="connsiteX3" fmla="*/ 0 w 217076"/>
                          <a:gd name="connsiteY3" fmla="*/ 192957 h 23315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17076" h="233155">
                            <a:moveTo>
                              <a:pt x="0" y="192957"/>
                            </a:moveTo>
                            <a:lnTo>
                              <a:pt x="184917" y="233156"/>
                            </a:lnTo>
                            <a:lnTo>
                              <a:pt x="217076" y="0"/>
                            </a:lnTo>
                            <a:lnTo>
                              <a:pt x="0" y="192957"/>
                            </a:lnTo>
                            <a:close/>
                          </a:path>
                        </a:pathLst>
                      </a:custGeom>
                      <a:solidFill>
                        <a:srgbClr val="8B3C76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228" name="Freeform: Shape 3855"/>
                      <p:cNvSpPr/>
                      <p:nvPr/>
                    </p:nvSpPr>
                    <p:spPr>
                      <a:xfrm>
                        <a:off x="9612235" y="4718555"/>
                        <a:ext cx="108887" cy="157282"/>
                      </a:xfrm>
                      <a:custGeom>
                        <a:avLst/>
                        <a:gdLst>
                          <a:gd name="connsiteX0" fmla="*/ 144717 w 289434"/>
                          <a:gd name="connsiteY0" fmla="*/ 0 h 418072"/>
                          <a:gd name="connsiteX1" fmla="*/ 0 w 289434"/>
                          <a:gd name="connsiteY1" fmla="*/ 418073 h 418072"/>
                          <a:gd name="connsiteX2" fmla="*/ 289435 w 289434"/>
                          <a:gd name="connsiteY2" fmla="*/ 385913 h 418072"/>
                          <a:gd name="connsiteX3" fmla="*/ 144717 w 289434"/>
                          <a:gd name="connsiteY3" fmla="*/ 0 h 41807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89434" h="418072">
                            <a:moveTo>
                              <a:pt x="144717" y="0"/>
                            </a:moveTo>
                            <a:lnTo>
                              <a:pt x="0" y="418073"/>
                            </a:lnTo>
                            <a:lnTo>
                              <a:pt x="289435" y="385913"/>
                            </a:lnTo>
                            <a:lnTo>
                              <a:pt x="144717" y="0"/>
                            </a:lnTo>
                            <a:close/>
                          </a:path>
                        </a:pathLst>
                      </a:custGeom>
                      <a:solidFill>
                        <a:srgbClr val="265EB5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229" name="Freeform: Shape 3856"/>
                      <p:cNvSpPr/>
                      <p:nvPr/>
                    </p:nvSpPr>
                    <p:spPr>
                      <a:xfrm>
                        <a:off x="9612235" y="4863739"/>
                        <a:ext cx="108887" cy="72591"/>
                      </a:xfrm>
                      <a:custGeom>
                        <a:avLst/>
                        <a:gdLst>
                          <a:gd name="connsiteX0" fmla="*/ 0 w 289434"/>
                          <a:gd name="connsiteY0" fmla="*/ 32159 h 192956"/>
                          <a:gd name="connsiteX1" fmla="*/ 176877 w 289434"/>
                          <a:gd name="connsiteY1" fmla="*/ 192957 h 192956"/>
                          <a:gd name="connsiteX2" fmla="*/ 289435 w 289434"/>
                          <a:gd name="connsiteY2" fmla="*/ 0 h 192956"/>
                          <a:gd name="connsiteX3" fmla="*/ 0 w 289434"/>
                          <a:gd name="connsiteY3" fmla="*/ 32159 h 19295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89434" h="192956">
                            <a:moveTo>
                              <a:pt x="0" y="32159"/>
                            </a:moveTo>
                            <a:lnTo>
                              <a:pt x="176877" y="192957"/>
                            </a:lnTo>
                            <a:lnTo>
                              <a:pt x="289435" y="0"/>
                            </a:lnTo>
                            <a:lnTo>
                              <a:pt x="0" y="32159"/>
                            </a:lnTo>
                            <a:close/>
                          </a:path>
                        </a:pathLst>
                      </a:custGeom>
                      <a:solidFill>
                        <a:srgbClr val="5040A2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230" name="Freeform: Shape 3857"/>
                      <p:cNvSpPr/>
                      <p:nvPr/>
                    </p:nvSpPr>
                    <p:spPr>
                      <a:xfrm>
                        <a:off x="9648531" y="5223673"/>
                        <a:ext cx="172405" cy="96789"/>
                      </a:xfrm>
                      <a:custGeom>
                        <a:avLst/>
                        <a:gdLst>
                          <a:gd name="connsiteX0" fmla="*/ 0 w 458271"/>
                          <a:gd name="connsiteY0" fmla="*/ 0 h 257275"/>
                          <a:gd name="connsiteX1" fmla="*/ 241196 w 458271"/>
                          <a:gd name="connsiteY1" fmla="*/ 257276 h 257275"/>
                          <a:gd name="connsiteX2" fmla="*/ 458272 w 458271"/>
                          <a:gd name="connsiteY2" fmla="*/ 128638 h 257275"/>
                          <a:gd name="connsiteX3" fmla="*/ 0 w 458271"/>
                          <a:gd name="connsiteY3" fmla="*/ 0 h 25727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458271" h="257275">
                            <a:moveTo>
                              <a:pt x="0" y="0"/>
                            </a:moveTo>
                            <a:lnTo>
                              <a:pt x="241196" y="257276"/>
                            </a:lnTo>
                            <a:lnTo>
                              <a:pt x="458272" y="128638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5E167C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231" name="Freeform: Shape 3858"/>
                      <p:cNvSpPr/>
                      <p:nvPr/>
                    </p:nvSpPr>
                    <p:spPr>
                      <a:xfrm>
                        <a:off x="9597112" y="3581285"/>
                        <a:ext cx="157282" cy="145183"/>
                      </a:xfrm>
                      <a:custGeom>
                        <a:avLst/>
                        <a:gdLst>
                          <a:gd name="connsiteX0" fmla="*/ 225116 w 418072"/>
                          <a:gd name="connsiteY0" fmla="*/ 0 h 385913"/>
                          <a:gd name="connsiteX1" fmla="*/ 0 w 418072"/>
                          <a:gd name="connsiteY1" fmla="*/ 385913 h 385913"/>
                          <a:gd name="connsiteX2" fmla="*/ 418073 w 418072"/>
                          <a:gd name="connsiteY2" fmla="*/ 369834 h 385913"/>
                          <a:gd name="connsiteX3" fmla="*/ 225116 w 418072"/>
                          <a:gd name="connsiteY3" fmla="*/ 0 h 3859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418072" h="385913">
                            <a:moveTo>
                              <a:pt x="225116" y="0"/>
                            </a:moveTo>
                            <a:lnTo>
                              <a:pt x="0" y="385913"/>
                            </a:lnTo>
                            <a:lnTo>
                              <a:pt x="418073" y="369834"/>
                            </a:lnTo>
                            <a:lnTo>
                              <a:pt x="225116" y="0"/>
                            </a:lnTo>
                            <a:close/>
                          </a:path>
                        </a:pathLst>
                      </a:custGeom>
                      <a:solidFill>
                        <a:srgbClr val="983E17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232" name="Freeform: Shape 3859"/>
                      <p:cNvSpPr/>
                      <p:nvPr/>
                    </p:nvSpPr>
                    <p:spPr>
                      <a:xfrm>
                        <a:off x="9630383" y="3808134"/>
                        <a:ext cx="93764" cy="51419"/>
                      </a:xfrm>
                      <a:custGeom>
                        <a:avLst/>
                        <a:gdLst>
                          <a:gd name="connsiteX0" fmla="*/ 0 w 249235"/>
                          <a:gd name="connsiteY0" fmla="*/ 0 h 136677"/>
                          <a:gd name="connsiteX1" fmla="*/ 152757 w 249235"/>
                          <a:gd name="connsiteY1" fmla="*/ 136678 h 136677"/>
                          <a:gd name="connsiteX2" fmla="*/ 249236 w 249235"/>
                          <a:gd name="connsiteY2" fmla="*/ 104518 h 136677"/>
                          <a:gd name="connsiteX3" fmla="*/ 0 w 249235"/>
                          <a:gd name="connsiteY3" fmla="*/ 0 h 136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49235" h="136677">
                            <a:moveTo>
                              <a:pt x="0" y="0"/>
                            </a:moveTo>
                            <a:lnTo>
                              <a:pt x="152757" y="136678"/>
                            </a:lnTo>
                            <a:lnTo>
                              <a:pt x="249236" y="104518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49230F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233" name="Freeform: Shape 3860"/>
                      <p:cNvSpPr/>
                      <p:nvPr/>
                    </p:nvSpPr>
                    <p:spPr>
                      <a:xfrm>
                        <a:off x="9621309" y="4028934"/>
                        <a:ext cx="108887" cy="139134"/>
                      </a:xfrm>
                      <a:custGeom>
                        <a:avLst/>
                        <a:gdLst>
                          <a:gd name="connsiteX0" fmla="*/ 0 w 289434"/>
                          <a:gd name="connsiteY0" fmla="*/ 0 h 369833"/>
                          <a:gd name="connsiteX1" fmla="*/ 80399 w 289434"/>
                          <a:gd name="connsiteY1" fmla="*/ 369834 h 369833"/>
                          <a:gd name="connsiteX2" fmla="*/ 289435 w 289434"/>
                          <a:gd name="connsiteY2" fmla="*/ 112558 h 369833"/>
                          <a:gd name="connsiteX3" fmla="*/ 0 w 289434"/>
                          <a:gd name="connsiteY3" fmla="*/ 0 h 36983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89434" h="369833">
                            <a:moveTo>
                              <a:pt x="0" y="0"/>
                            </a:moveTo>
                            <a:lnTo>
                              <a:pt x="80399" y="369834"/>
                            </a:lnTo>
                            <a:lnTo>
                              <a:pt x="289435" y="112558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FC81F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234" name="Freeform: Shape 3861"/>
                      <p:cNvSpPr/>
                      <p:nvPr/>
                    </p:nvSpPr>
                    <p:spPr>
                      <a:xfrm>
                        <a:off x="9618284" y="3859553"/>
                        <a:ext cx="124011" cy="145183"/>
                      </a:xfrm>
                      <a:custGeom>
                        <a:avLst/>
                        <a:gdLst>
                          <a:gd name="connsiteX0" fmla="*/ 184917 w 329634"/>
                          <a:gd name="connsiteY0" fmla="*/ 0 h 385913"/>
                          <a:gd name="connsiteX1" fmla="*/ 0 w 329634"/>
                          <a:gd name="connsiteY1" fmla="*/ 385913 h 385913"/>
                          <a:gd name="connsiteX2" fmla="*/ 329634 w 329634"/>
                          <a:gd name="connsiteY2" fmla="*/ 209036 h 385913"/>
                          <a:gd name="connsiteX3" fmla="*/ 184917 w 329634"/>
                          <a:gd name="connsiteY3" fmla="*/ 0 h 3859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29634" h="385913">
                            <a:moveTo>
                              <a:pt x="184917" y="0"/>
                            </a:moveTo>
                            <a:lnTo>
                              <a:pt x="0" y="385913"/>
                            </a:lnTo>
                            <a:lnTo>
                              <a:pt x="329634" y="209036"/>
                            </a:lnTo>
                            <a:lnTo>
                              <a:pt x="184917" y="0"/>
                            </a:lnTo>
                            <a:close/>
                          </a:path>
                        </a:pathLst>
                      </a:custGeom>
                      <a:solidFill>
                        <a:srgbClr val="ADA93E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235" name="Freeform: Shape 3862"/>
                      <p:cNvSpPr/>
                      <p:nvPr/>
                    </p:nvSpPr>
                    <p:spPr>
                      <a:xfrm>
                        <a:off x="9660630" y="5625952"/>
                        <a:ext cx="72591" cy="33271"/>
                      </a:xfrm>
                      <a:custGeom>
                        <a:avLst/>
                        <a:gdLst>
                          <a:gd name="connsiteX0" fmla="*/ 8040 w 192956"/>
                          <a:gd name="connsiteY0" fmla="*/ 0 h 88438"/>
                          <a:gd name="connsiteX1" fmla="*/ 0 w 192956"/>
                          <a:gd name="connsiteY1" fmla="*/ 88438 h 88438"/>
                          <a:gd name="connsiteX2" fmla="*/ 192957 w 192956"/>
                          <a:gd name="connsiteY2" fmla="*/ 40199 h 88438"/>
                          <a:gd name="connsiteX3" fmla="*/ 8040 w 192956"/>
                          <a:gd name="connsiteY3" fmla="*/ 0 h 884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92956" h="88438">
                            <a:moveTo>
                              <a:pt x="8040" y="0"/>
                            </a:moveTo>
                            <a:lnTo>
                              <a:pt x="0" y="88438"/>
                            </a:lnTo>
                            <a:lnTo>
                              <a:pt x="192957" y="40199"/>
                            </a:lnTo>
                            <a:lnTo>
                              <a:pt x="8040" y="0"/>
                            </a:lnTo>
                            <a:close/>
                          </a:path>
                        </a:pathLst>
                      </a:custGeom>
                      <a:solidFill>
                        <a:srgbClr val="632E4C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236" name="Freeform: Shape 3863"/>
                      <p:cNvSpPr/>
                      <p:nvPr/>
                    </p:nvSpPr>
                    <p:spPr>
                      <a:xfrm>
                        <a:off x="9660630" y="5641075"/>
                        <a:ext cx="72591" cy="48394"/>
                      </a:xfrm>
                      <a:custGeom>
                        <a:avLst/>
                        <a:gdLst>
                          <a:gd name="connsiteX0" fmla="*/ 0 w 192956"/>
                          <a:gd name="connsiteY0" fmla="*/ 48239 h 128637"/>
                          <a:gd name="connsiteX1" fmla="*/ 16080 w 192956"/>
                          <a:gd name="connsiteY1" fmla="*/ 128638 h 128637"/>
                          <a:gd name="connsiteX2" fmla="*/ 192957 w 192956"/>
                          <a:gd name="connsiteY2" fmla="*/ 0 h 128637"/>
                          <a:gd name="connsiteX3" fmla="*/ 0 w 192956"/>
                          <a:gd name="connsiteY3" fmla="*/ 48239 h 1286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92956" h="128637">
                            <a:moveTo>
                              <a:pt x="0" y="48239"/>
                            </a:moveTo>
                            <a:lnTo>
                              <a:pt x="16080" y="128638"/>
                            </a:lnTo>
                            <a:lnTo>
                              <a:pt x="192957" y="0"/>
                            </a:lnTo>
                            <a:lnTo>
                              <a:pt x="0" y="48239"/>
                            </a:lnTo>
                            <a:close/>
                          </a:path>
                        </a:pathLst>
                      </a:custGeom>
                      <a:solidFill>
                        <a:srgbClr val="F25D19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237" name="Freeform: Shape 3864"/>
                      <p:cNvSpPr/>
                      <p:nvPr/>
                    </p:nvSpPr>
                    <p:spPr>
                      <a:xfrm>
                        <a:off x="9757418" y="4373745"/>
                        <a:ext cx="108887" cy="114937"/>
                      </a:xfrm>
                      <a:custGeom>
                        <a:avLst/>
                        <a:gdLst>
                          <a:gd name="connsiteX0" fmla="*/ 0 w 289434"/>
                          <a:gd name="connsiteY0" fmla="*/ 0 h 305514"/>
                          <a:gd name="connsiteX1" fmla="*/ 273355 w 289434"/>
                          <a:gd name="connsiteY1" fmla="*/ 305515 h 305514"/>
                          <a:gd name="connsiteX2" fmla="*/ 289435 w 289434"/>
                          <a:gd name="connsiteY2" fmla="*/ 64319 h 305514"/>
                          <a:gd name="connsiteX3" fmla="*/ 0 w 289434"/>
                          <a:gd name="connsiteY3" fmla="*/ 0 h 30551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89434" h="305514">
                            <a:moveTo>
                              <a:pt x="0" y="0"/>
                            </a:moveTo>
                            <a:lnTo>
                              <a:pt x="273355" y="305515"/>
                            </a:lnTo>
                            <a:lnTo>
                              <a:pt x="289435" y="64319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3CAE4C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238" name="Freeform: Shape 3865"/>
                      <p:cNvSpPr/>
                      <p:nvPr/>
                    </p:nvSpPr>
                    <p:spPr>
                      <a:xfrm>
                        <a:off x="9805813" y="4515903"/>
                        <a:ext cx="30246" cy="87715"/>
                      </a:xfrm>
                      <a:custGeom>
                        <a:avLst/>
                        <a:gdLst>
                          <a:gd name="connsiteX0" fmla="*/ 72359 w 80398"/>
                          <a:gd name="connsiteY0" fmla="*/ 0 h 233155"/>
                          <a:gd name="connsiteX1" fmla="*/ 0 w 80398"/>
                          <a:gd name="connsiteY1" fmla="*/ 8040 h 233155"/>
                          <a:gd name="connsiteX2" fmla="*/ 80399 w 80398"/>
                          <a:gd name="connsiteY2" fmla="*/ 233156 h 233155"/>
                          <a:gd name="connsiteX3" fmla="*/ 72359 w 80398"/>
                          <a:gd name="connsiteY3" fmla="*/ 0 h 23315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80398" h="233155">
                            <a:moveTo>
                              <a:pt x="72359" y="0"/>
                            </a:moveTo>
                            <a:lnTo>
                              <a:pt x="0" y="8040"/>
                            </a:lnTo>
                            <a:lnTo>
                              <a:pt x="80399" y="233156"/>
                            </a:lnTo>
                            <a:lnTo>
                              <a:pt x="72359" y="0"/>
                            </a:lnTo>
                            <a:close/>
                          </a:path>
                        </a:pathLst>
                      </a:custGeom>
                      <a:solidFill>
                        <a:srgbClr val="215852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239" name="Freeform: Shape 3866"/>
                      <p:cNvSpPr/>
                      <p:nvPr/>
                    </p:nvSpPr>
                    <p:spPr>
                      <a:xfrm>
                        <a:off x="9630383" y="3720419"/>
                        <a:ext cx="124011" cy="127035"/>
                      </a:xfrm>
                      <a:custGeom>
                        <a:avLst/>
                        <a:gdLst>
                          <a:gd name="connsiteX0" fmla="*/ 0 w 329634"/>
                          <a:gd name="connsiteY0" fmla="*/ 233156 h 337674"/>
                          <a:gd name="connsiteX1" fmla="*/ 249236 w 329634"/>
                          <a:gd name="connsiteY1" fmla="*/ 337674 h 337674"/>
                          <a:gd name="connsiteX2" fmla="*/ 329634 w 329634"/>
                          <a:gd name="connsiteY2" fmla="*/ 0 h 337674"/>
                          <a:gd name="connsiteX3" fmla="*/ 0 w 329634"/>
                          <a:gd name="connsiteY3" fmla="*/ 233156 h 33767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29634" h="337674">
                            <a:moveTo>
                              <a:pt x="0" y="233156"/>
                            </a:moveTo>
                            <a:lnTo>
                              <a:pt x="249236" y="337674"/>
                            </a:lnTo>
                            <a:lnTo>
                              <a:pt x="329634" y="0"/>
                            </a:lnTo>
                            <a:lnTo>
                              <a:pt x="0" y="233156"/>
                            </a:lnTo>
                            <a:close/>
                          </a:path>
                        </a:pathLst>
                      </a:custGeom>
                      <a:solidFill>
                        <a:srgbClr val="6D310F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240" name="Freeform: Shape 3867"/>
                      <p:cNvSpPr/>
                      <p:nvPr/>
                    </p:nvSpPr>
                    <p:spPr>
                      <a:xfrm>
                        <a:off x="9666679" y="5689469"/>
                        <a:ext cx="81666" cy="60493"/>
                      </a:xfrm>
                      <a:custGeom>
                        <a:avLst/>
                        <a:gdLst>
                          <a:gd name="connsiteX0" fmla="*/ 209036 w 217076"/>
                          <a:gd name="connsiteY0" fmla="*/ 0 h 160797"/>
                          <a:gd name="connsiteX1" fmla="*/ 0 w 217076"/>
                          <a:gd name="connsiteY1" fmla="*/ 0 h 160797"/>
                          <a:gd name="connsiteX2" fmla="*/ 217076 w 217076"/>
                          <a:gd name="connsiteY2" fmla="*/ 160797 h 160797"/>
                          <a:gd name="connsiteX3" fmla="*/ 209036 w 217076"/>
                          <a:gd name="connsiteY3" fmla="*/ 0 h 16079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17076" h="160797">
                            <a:moveTo>
                              <a:pt x="209036" y="0"/>
                            </a:moveTo>
                            <a:lnTo>
                              <a:pt x="0" y="0"/>
                            </a:lnTo>
                            <a:lnTo>
                              <a:pt x="217076" y="160797"/>
                            </a:lnTo>
                            <a:lnTo>
                              <a:pt x="209036" y="0"/>
                            </a:lnTo>
                            <a:close/>
                          </a:path>
                        </a:pathLst>
                      </a:custGeom>
                      <a:solidFill>
                        <a:srgbClr val="EB7A38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241" name="Freeform: Shape 3868"/>
                      <p:cNvSpPr/>
                      <p:nvPr/>
                    </p:nvSpPr>
                    <p:spPr>
                      <a:xfrm>
                        <a:off x="9666679" y="4718555"/>
                        <a:ext cx="87715" cy="145183"/>
                      </a:xfrm>
                      <a:custGeom>
                        <a:avLst/>
                        <a:gdLst>
                          <a:gd name="connsiteX0" fmla="*/ 0 w 233155"/>
                          <a:gd name="connsiteY0" fmla="*/ 0 h 385913"/>
                          <a:gd name="connsiteX1" fmla="*/ 144717 w 233155"/>
                          <a:gd name="connsiteY1" fmla="*/ 385913 h 385913"/>
                          <a:gd name="connsiteX2" fmla="*/ 233156 w 233155"/>
                          <a:gd name="connsiteY2" fmla="*/ 144717 h 385913"/>
                          <a:gd name="connsiteX3" fmla="*/ 0 w 233155"/>
                          <a:gd name="connsiteY3" fmla="*/ 0 h 3859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33155" h="385913">
                            <a:moveTo>
                              <a:pt x="0" y="0"/>
                            </a:moveTo>
                            <a:lnTo>
                              <a:pt x="144717" y="385913"/>
                            </a:lnTo>
                            <a:lnTo>
                              <a:pt x="233156" y="144717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255CB6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242" name="Freeform: Shape 3869"/>
                      <p:cNvSpPr/>
                      <p:nvPr/>
                    </p:nvSpPr>
                    <p:spPr>
                      <a:xfrm>
                        <a:off x="9627358" y="5553360"/>
                        <a:ext cx="117961" cy="72591"/>
                      </a:xfrm>
                      <a:custGeom>
                        <a:avLst/>
                        <a:gdLst>
                          <a:gd name="connsiteX0" fmla="*/ 0 w 313554"/>
                          <a:gd name="connsiteY0" fmla="*/ 24120 h 192956"/>
                          <a:gd name="connsiteX1" fmla="*/ 96478 w 313554"/>
                          <a:gd name="connsiteY1" fmla="*/ 192957 h 192956"/>
                          <a:gd name="connsiteX2" fmla="*/ 313555 w 313554"/>
                          <a:gd name="connsiteY2" fmla="*/ 0 h 192956"/>
                          <a:gd name="connsiteX3" fmla="*/ 0 w 313554"/>
                          <a:gd name="connsiteY3" fmla="*/ 24120 h 19295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13554" h="192956">
                            <a:moveTo>
                              <a:pt x="0" y="24120"/>
                            </a:moveTo>
                            <a:lnTo>
                              <a:pt x="96478" y="192957"/>
                            </a:lnTo>
                            <a:lnTo>
                              <a:pt x="313555" y="0"/>
                            </a:lnTo>
                            <a:lnTo>
                              <a:pt x="0" y="24120"/>
                            </a:lnTo>
                            <a:close/>
                          </a:path>
                        </a:pathLst>
                      </a:custGeom>
                      <a:solidFill>
                        <a:srgbClr val="79325C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243" name="Freeform: Shape 3870"/>
                      <p:cNvSpPr/>
                      <p:nvPr/>
                    </p:nvSpPr>
                    <p:spPr>
                      <a:xfrm>
                        <a:off x="9666679" y="5641075"/>
                        <a:ext cx="75616" cy="48394"/>
                      </a:xfrm>
                      <a:custGeom>
                        <a:avLst/>
                        <a:gdLst>
                          <a:gd name="connsiteX0" fmla="*/ 176877 w 200996"/>
                          <a:gd name="connsiteY0" fmla="*/ 0 h 128637"/>
                          <a:gd name="connsiteX1" fmla="*/ 0 w 200996"/>
                          <a:gd name="connsiteY1" fmla="*/ 128638 h 128637"/>
                          <a:gd name="connsiteX2" fmla="*/ 200996 w 200996"/>
                          <a:gd name="connsiteY2" fmla="*/ 32159 h 128637"/>
                          <a:gd name="connsiteX3" fmla="*/ 176877 w 200996"/>
                          <a:gd name="connsiteY3" fmla="*/ 0 h 1286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00996" h="128637">
                            <a:moveTo>
                              <a:pt x="176877" y="0"/>
                            </a:moveTo>
                            <a:lnTo>
                              <a:pt x="0" y="128638"/>
                            </a:lnTo>
                            <a:lnTo>
                              <a:pt x="200996" y="32159"/>
                            </a:lnTo>
                            <a:lnTo>
                              <a:pt x="176877" y="0"/>
                            </a:lnTo>
                            <a:close/>
                          </a:path>
                        </a:pathLst>
                      </a:custGeom>
                      <a:solidFill>
                        <a:srgbClr val="F45A24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244" name="Freeform: Shape 3871"/>
                      <p:cNvSpPr/>
                      <p:nvPr/>
                    </p:nvSpPr>
                    <p:spPr>
                      <a:xfrm>
                        <a:off x="9627358" y="5456571"/>
                        <a:ext cx="117961" cy="105863"/>
                      </a:xfrm>
                      <a:custGeom>
                        <a:avLst/>
                        <a:gdLst>
                          <a:gd name="connsiteX0" fmla="*/ 209036 w 313554"/>
                          <a:gd name="connsiteY0" fmla="*/ 0 h 281395"/>
                          <a:gd name="connsiteX1" fmla="*/ 0 w 313554"/>
                          <a:gd name="connsiteY1" fmla="*/ 281395 h 281395"/>
                          <a:gd name="connsiteX2" fmla="*/ 313555 w 313554"/>
                          <a:gd name="connsiteY2" fmla="*/ 257276 h 281395"/>
                          <a:gd name="connsiteX3" fmla="*/ 209036 w 313554"/>
                          <a:gd name="connsiteY3" fmla="*/ 0 h 28139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13554" h="281395">
                            <a:moveTo>
                              <a:pt x="209036" y="0"/>
                            </a:moveTo>
                            <a:lnTo>
                              <a:pt x="0" y="281395"/>
                            </a:lnTo>
                            <a:lnTo>
                              <a:pt x="313555" y="257276"/>
                            </a:lnTo>
                            <a:lnTo>
                              <a:pt x="209036" y="0"/>
                            </a:lnTo>
                            <a:close/>
                          </a:path>
                        </a:pathLst>
                      </a:custGeom>
                      <a:solidFill>
                        <a:srgbClr val="5C2368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245" name="Freeform: Shape 3872"/>
                      <p:cNvSpPr/>
                      <p:nvPr/>
                    </p:nvSpPr>
                    <p:spPr>
                      <a:xfrm>
                        <a:off x="9705999" y="5408176"/>
                        <a:ext cx="99813" cy="148208"/>
                      </a:xfrm>
                      <a:custGeom>
                        <a:avLst/>
                        <a:gdLst>
                          <a:gd name="connsiteX0" fmla="*/ 0 w 265315"/>
                          <a:gd name="connsiteY0" fmla="*/ 128638 h 393953"/>
                          <a:gd name="connsiteX1" fmla="*/ 200996 w 265315"/>
                          <a:gd name="connsiteY1" fmla="*/ 393953 h 393953"/>
                          <a:gd name="connsiteX2" fmla="*/ 265315 w 265315"/>
                          <a:gd name="connsiteY2" fmla="*/ 0 h 393953"/>
                          <a:gd name="connsiteX3" fmla="*/ 0 w 265315"/>
                          <a:gd name="connsiteY3" fmla="*/ 128638 h 39395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65315" h="393953">
                            <a:moveTo>
                              <a:pt x="0" y="128638"/>
                            </a:moveTo>
                            <a:lnTo>
                              <a:pt x="200996" y="393953"/>
                            </a:lnTo>
                            <a:lnTo>
                              <a:pt x="265315" y="0"/>
                            </a:lnTo>
                            <a:lnTo>
                              <a:pt x="0" y="128638"/>
                            </a:lnTo>
                            <a:close/>
                          </a:path>
                        </a:pathLst>
                      </a:custGeom>
                      <a:solidFill>
                        <a:srgbClr val="4D1B58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246" name="Freeform: Shape 3873"/>
                      <p:cNvSpPr/>
                      <p:nvPr/>
                    </p:nvSpPr>
                    <p:spPr>
                      <a:xfrm>
                        <a:off x="9757418" y="5746938"/>
                        <a:ext cx="42345" cy="36296"/>
                      </a:xfrm>
                      <a:custGeom>
                        <a:avLst/>
                        <a:gdLst>
                          <a:gd name="connsiteX0" fmla="*/ 72359 w 112558"/>
                          <a:gd name="connsiteY0" fmla="*/ 8040 h 96478"/>
                          <a:gd name="connsiteX1" fmla="*/ 0 w 112558"/>
                          <a:gd name="connsiteY1" fmla="*/ 0 h 96478"/>
                          <a:gd name="connsiteX2" fmla="*/ 112558 w 112558"/>
                          <a:gd name="connsiteY2" fmla="*/ 96478 h 96478"/>
                          <a:gd name="connsiteX3" fmla="*/ 72359 w 112558"/>
                          <a:gd name="connsiteY3" fmla="*/ 8040 h 9647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2558" h="96478">
                            <a:moveTo>
                              <a:pt x="72359" y="8040"/>
                            </a:moveTo>
                            <a:lnTo>
                              <a:pt x="0" y="0"/>
                            </a:lnTo>
                            <a:lnTo>
                              <a:pt x="112558" y="96478"/>
                            </a:lnTo>
                            <a:lnTo>
                              <a:pt x="72359" y="8040"/>
                            </a:lnTo>
                            <a:close/>
                          </a:path>
                        </a:pathLst>
                      </a:custGeom>
                      <a:solidFill>
                        <a:srgbClr val="F48A24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247" name="Freeform: Shape 3874"/>
                      <p:cNvSpPr/>
                      <p:nvPr/>
                    </p:nvSpPr>
                    <p:spPr>
                      <a:xfrm>
                        <a:off x="9660630" y="5792308"/>
                        <a:ext cx="87715" cy="33271"/>
                      </a:xfrm>
                      <a:custGeom>
                        <a:avLst/>
                        <a:gdLst>
                          <a:gd name="connsiteX0" fmla="*/ 104518 w 233155"/>
                          <a:gd name="connsiteY0" fmla="*/ 0 h 88438"/>
                          <a:gd name="connsiteX1" fmla="*/ 0 w 233155"/>
                          <a:gd name="connsiteY1" fmla="*/ 88438 h 88438"/>
                          <a:gd name="connsiteX2" fmla="*/ 233156 w 233155"/>
                          <a:gd name="connsiteY2" fmla="*/ 80399 h 88438"/>
                          <a:gd name="connsiteX3" fmla="*/ 104518 w 233155"/>
                          <a:gd name="connsiteY3" fmla="*/ 0 h 884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33155" h="88438">
                            <a:moveTo>
                              <a:pt x="104518" y="0"/>
                            </a:moveTo>
                            <a:lnTo>
                              <a:pt x="0" y="88438"/>
                            </a:lnTo>
                            <a:lnTo>
                              <a:pt x="233156" y="80399"/>
                            </a:lnTo>
                            <a:lnTo>
                              <a:pt x="104518" y="0"/>
                            </a:lnTo>
                            <a:close/>
                          </a:path>
                        </a:pathLst>
                      </a:custGeom>
                      <a:solidFill>
                        <a:srgbClr val="CA5122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248" name="Freeform: Shape 3875"/>
                      <p:cNvSpPr/>
                      <p:nvPr/>
                    </p:nvSpPr>
                    <p:spPr>
                      <a:xfrm>
                        <a:off x="9754394" y="3690173"/>
                        <a:ext cx="21173" cy="30246"/>
                      </a:xfrm>
                      <a:custGeom>
                        <a:avLst/>
                        <a:gdLst>
                          <a:gd name="connsiteX0" fmla="*/ 56279 w 56279"/>
                          <a:gd name="connsiteY0" fmla="*/ 0 h 80398"/>
                          <a:gd name="connsiteX1" fmla="*/ 0 w 56279"/>
                          <a:gd name="connsiteY1" fmla="*/ 80399 h 80398"/>
                          <a:gd name="connsiteX2" fmla="*/ 56279 w 56279"/>
                          <a:gd name="connsiteY2" fmla="*/ 72359 h 80398"/>
                          <a:gd name="connsiteX3" fmla="*/ 56279 w 56279"/>
                          <a:gd name="connsiteY3" fmla="*/ 0 h 8039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56279" h="80398">
                            <a:moveTo>
                              <a:pt x="56279" y="0"/>
                            </a:moveTo>
                            <a:lnTo>
                              <a:pt x="0" y="80399"/>
                            </a:lnTo>
                            <a:lnTo>
                              <a:pt x="56279" y="72359"/>
                            </a:lnTo>
                            <a:lnTo>
                              <a:pt x="56279" y="0"/>
                            </a:lnTo>
                            <a:close/>
                          </a:path>
                        </a:pathLst>
                      </a:custGeom>
                      <a:solidFill>
                        <a:srgbClr val="804599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249" name="Freeform: Shape 3876"/>
                      <p:cNvSpPr/>
                      <p:nvPr/>
                    </p:nvSpPr>
                    <p:spPr>
                      <a:xfrm>
                        <a:off x="9666679" y="5689469"/>
                        <a:ext cx="81666" cy="102838"/>
                      </a:xfrm>
                      <a:custGeom>
                        <a:avLst/>
                        <a:gdLst>
                          <a:gd name="connsiteX0" fmla="*/ 0 w 217076"/>
                          <a:gd name="connsiteY0" fmla="*/ 0 h 273355"/>
                          <a:gd name="connsiteX1" fmla="*/ 88438 w 217076"/>
                          <a:gd name="connsiteY1" fmla="*/ 273355 h 273355"/>
                          <a:gd name="connsiteX2" fmla="*/ 217076 w 217076"/>
                          <a:gd name="connsiteY2" fmla="*/ 160797 h 273355"/>
                          <a:gd name="connsiteX3" fmla="*/ 0 w 217076"/>
                          <a:gd name="connsiteY3" fmla="*/ 0 h 27335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17076" h="273355">
                            <a:moveTo>
                              <a:pt x="0" y="0"/>
                            </a:moveTo>
                            <a:lnTo>
                              <a:pt x="88438" y="273355"/>
                            </a:lnTo>
                            <a:lnTo>
                              <a:pt x="217076" y="160797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F24622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250" name="Freeform: Shape 3877"/>
                      <p:cNvSpPr/>
                      <p:nvPr/>
                    </p:nvSpPr>
                    <p:spPr>
                      <a:xfrm>
                        <a:off x="9597112" y="3720419"/>
                        <a:ext cx="157282" cy="87715"/>
                      </a:xfrm>
                      <a:custGeom>
                        <a:avLst/>
                        <a:gdLst>
                          <a:gd name="connsiteX0" fmla="*/ 0 w 418072"/>
                          <a:gd name="connsiteY0" fmla="*/ 16080 h 233155"/>
                          <a:gd name="connsiteX1" fmla="*/ 88438 w 418072"/>
                          <a:gd name="connsiteY1" fmla="*/ 233156 h 233155"/>
                          <a:gd name="connsiteX2" fmla="*/ 418073 w 418072"/>
                          <a:gd name="connsiteY2" fmla="*/ 0 h 233155"/>
                          <a:gd name="connsiteX3" fmla="*/ 0 w 418072"/>
                          <a:gd name="connsiteY3" fmla="*/ 16080 h 23315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418072" h="233155">
                            <a:moveTo>
                              <a:pt x="0" y="16080"/>
                            </a:moveTo>
                            <a:lnTo>
                              <a:pt x="88438" y="233156"/>
                            </a:lnTo>
                            <a:lnTo>
                              <a:pt x="418073" y="0"/>
                            </a:lnTo>
                            <a:lnTo>
                              <a:pt x="0" y="16080"/>
                            </a:lnTo>
                            <a:close/>
                          </a:path>
                        </a:pathLst>
                      </a:custGeom>
                      <a:solidFill>
                        <a:srgbClr val="823E13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251" name="Freeform: Shape 3878"/>
                      <p:cNvSpPr/>
                      <p:nvPr/>
                    </p:nvSpPr>
                    <p:spPr>
                      <a:xfrm>
                        <a:off x="9817911" y="4603618"/>
                        <a:ext cx="27222" cy="87715"/>
                      </a:xfrm>
                      <a:custGeom>
                        <a:avLst/>
                        <a:gdLst>
                          <a:gd name="connsiteX0" fmla="*/ 48239 w 72358"/>
                          <a:gd name="connsiteY0" fmla="*/ 0 h 233155"/>
                          <a:gd name="connsiteX1" fmla="*/ 0 w 72358"/>
                          <a:gd name="connsiteY1" fmla="*/ 233156 h 233155"/>
                          <a:gd name="connsiteX2" fmla="*/ 72359 w 72358"/>
                          <a:gd name="connsiteY2" fmla="*/ 144717 h 233155"/>
                          <a:gd name="connsiteX3" fmla="*/ 48239 w 72358"/>
                          <a:gd name="connsiteY3" fmla="*/ 0 h 23315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72358" h="233155">
                            <a:moveTo>
                              <a:pt x="48239" y="0"/>
                            </a:moveTo>
                            <a:lnTo>
                              <a:pt x="0" y="233156"/>
                            </a:lnTo>
                            <a:lnTo>
                              <a:pt x="72359" y="144717"/>
                            </a:lnTo>
                            <a:lnTo>
                              <a:pt x="48239" y="0"/>
                            </a:lnTo>
                            <a:close/>
                          </a:path>
                        </a:pathLst>
                      </a:custGeom>
                      <a:solidFill>
                        <a:srgbClr val="2E4C88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252" name="Freeform: Shape 3879"/>
                      <p:cNvSpPr/>
                      <p:nvPr/>
                    </p:nvSpPr>
                    <p:spPr>
                      <a:xfrm>
                        <a:off x="9724147" y="3717395"/>
                        <a:ext cx="51419" cy="130060"/>
                      </a:xfrm>
                      <a:custGeom>
                        <a:avLst/>
                        <a:gdLst>
                          <a:gd name="connsiteX0" fmla="*/ 80399 w 136677"/>
                          <a:gd name="connsiteY0" fmla="*/ 8040 h 345713"/>
                          <a:gd name="connsiteX1" fmla="*/ 0 w 136677"/>
                          <a:gd name="connsiteY1" fmla="*/ 345714 h 345713"/>
                          <a:gd name="connsiteX2" fmla="*/ 136678 w 136677"/>
                          <a:gd name="connsiteY2" fmla="*/ 0 h 345713"/>
                          <a:gd name="connsiteX3" fmla="*/ 80399 w 136677"/>
                          <a:gd name="connsiteY3" fmla="*/ 8040 h 3457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36677" h="345713">
                            <a:moveTo>
                              <a:pt x="80399" y="8040"/>
                            </a:moveTo>
                            <a:lnTo>
                              <a:pt x="0" y="345714"/>
                            </a:lnTo>
                            <a:lnTo>
                              <a:pt x="136678" y="0"/>
                            </a:lnTo>
                            <a:lnTo>
                              <a:pt x="80399" y="8040"/>
                            </a:lnTo>
                            <a:close/>
                          </a:path>
                        </a:pathLst>
                      </a:custGeom>
                      <a:solidFill>
                        <a:srgbClr val="47200C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253" name="Freeform: Shape 3880"/>
                      <p:cNvSpPr/>
                      <p:nvPr/>
                    </p:nvSpPr>
                    <p:spPr>
                      <a:xfrm>
                        <a:off x="9705999" y="5320461"/>
                        <a:ext cx="99813" cy="136109"/>
                      </a:xfrm>
                      <a:custGeom>
                        <a:avLst/>
                        <a:gdLst>
                          <a:gd name="connsiteX0" fmla="*/ 88438 w 265315"/>
                          <a:gd name="connsiteY0" fmla="*/ 0 h 361793"/>
                          <a:gd name="connsiteX1" fmla="*/ 0 w 265315"/>
                          <a:gd name="connsiteY1" fmla="*/ 361794 h 361793"/>
                          <a:gd name="connsiteX2" fmla="*/ 265315 w 265315"/>
                          <a:gd name="connsiteY2" fmla="*/ 233156 h 361793"/>
                          <a:gd name="connsiteX3" fmla="*/ 88438 w 265315"/>
                          <a:gd name="connsiteY3" fmla="*/ 0 h 36179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65315" h="361793">
                            <a:moveTo>
                              <a:pt x="88438" y="0"/>
                            </a:moveTo>
                            <a:lnTo>
                              <a:pt x="0" y="361794"/>
                            </a:lnTo>
                            <a:lnTo>
                              <a:pt x="265315" y="233156"/>
                            </a:lnTo>
                            <a:lnTo>
                              <a:pt x="88438" y="0"/>
                            </a:lnTo>
                            <a:close/>
                          </a:path>
                        </a:pathLst>
                      </a:custGeom>
                      <a:solidFill>
                        <a:srgbClr val="4D1B5A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254" name="Freeform: Shape 3881"/>
                      <p:cNvSpPr/>
                      <p:nvPr/>
                    </p:nvSpPr>
                    <p:spPr>
                      <a:xfrm>
                        <a:off x="9612235" y="4283005"/>
                        <a:ext cx="145183" cy="136109"/>
                      </a:xfrm>
                      <a:custGeom>
                        <a:avLst/>
                        <a:gdLst>
                          <a:gd name="connsiteX0" fmla="*/ 144717 w 385913"/>
                          <a:gd name="connsiteY0" fmla="*/ 0 h 361793"/>
                          <a:gd name="connsiteX1" fmla="*/ 0 w 385913"/>
                          <a:gd name="connsiteY1" fmla="*/ 361794 h 361793"/>
                          <a:gd name="connsiteX2" fmla="*/ 385913 w 385913"/>
                          <a:gd name="connsiteY2" fmla="*/ 241196 h 361793"/>
                          <a:gd name="connsiteX3" fmla="*/ 144717 w 385913"/>
                          <a:gd name="connsiteY3" fmla="*/ 0 h 36179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85913" h="361793">
                            <a:moveTo>
                              <a:pt x="144717" y="0"/>
                            </a:moveTo>
                            <a:lnTo>
                              <a:pt x="0" y="361794"/>
                            </a:lnTo>
                            <a:lnTo>
                              <a:pt x="385913" y="241196"/>
                            </a:lnTo>
                            <a:lnTo>
                              <a:pt x="144717" y="0"/>
                            </a:lnTo>
                            <a:close/>
                          </a:path>
                        </a:pathLst>
                      </a:custGeom>
                      <a:solidFill>
                        <a:srgbClr val="6BBE38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255" name="Freeform: Shape 3882"/>
                      <p:cNvSpPr/>
                      <p:nvPr/>
                    </p:nvSpPr>
                    <p:spPr>
                      <a:xfrm>
                        <a:off x="9633408" y="3451225"/>
                        <a:ext cx="124011" cy="130060"/>
                      </a:xfrm>
                      <a:custGeom>
                        <a:avLst/>
                        <a:gdLst>
                          <a:gd name="connsiteX0" fmla="*/ 0 w 329634"/>
                          <a:gd name="connsiteY0" fmla="*/ 0 h 345713"/>
                          <a:gd name="connsiteX1" fmla="*/ 128638 w 329634"/>
                          <a:gd name="connsiteY1" fmla="*/ 345714 h 345713"/>
                          <a:gd name="connsiteX2" fmla="*/ 329634 w 329634"/>
                          <a:gd name="connsiteY2" fmla="*/ 88438 h 345713"/>
                          <a:gd name="connsiteX3" fmla="*/ 0 w 329634"/>
                          <a:gd name="connsiteY3" fmla="*/ 0 h 3457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29634" h="345713">
                            <a:moveTo>
                              <a:pt x="0" y="0"/>
                            </a:moveTo>
                            <a:lnTo>
                              <a:pt x="128638" y="345714"/>
                            </a:lnTo>
                            <a:lnTo>
                              <a:pt x="329634" y="88438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311D1B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256" name="Freeform: Shape 3883"/>
                      <p:cNvSpPr/>
                      <p:nvPr/>
                    </p:nvSpPr>
                    <p:spPr>
                      <a:xfrm>
                        <a:off x="9745320" y="5689469"/>
                        <a:ext cx="12098" cy="60493"/>
                      </a:xfrm>
                      <a:custGeom>
                        <a:avLst/>
                        <a:gdLst>
                          <a:gd name="connsiteX0" fmla="*/ 0 w 32159"/>
                          <a:gd name="connsiteY0" fmla="*/ 0 h 160797"/>
                          <a:gd name="connsiteX1" fmla="*/ 8040 w 32159"/>
                          <a:gd name="connsiteY1" fmla="*/ 160797 h 160797"/>
                          <a:gd name="connsiteX2" fmla="*/ 32159 w 32159"/>
                          <a:gd name="connsiteY2" fmla="*/ 152757 h 160797"/>
                          <a:gd name="connsiteX3" fmla="*/ 0 w 32159"/>
                          <a:gd name="connsiteY3" fmla="*/ 0 h 16079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2159" h="160797">
                            <a:moveTo>
                              <a:pt x="0" y="0"/>
                            </a:moveTo>
                            <a:lnTo>
                              <a:pt x="8040" y="160797"/>
                            </a:lnTo>
                            <a:lnTo>
                              <a:pt x="32159" y="152757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F86532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257" name="Freeform: Shape 3884"/>
                      <p:cNvSpPr/>
                      <p:nvPr/>
                    </p:nvSpPr>
                    <p:spPr>
                      <a:xfrm>
                        <a:off x="9757418" y="4373745"/>
                        <a:ext cx="102838" cy="145183"/>
                      </a:xfrm>
                      <a:custGeom>
                        <a:avLst/>
                        <a:gdLst>
                          <a:gd name="connsiteX0" fmla="*/ 0 w 273355"/>
                          <a:gd name="connsiteY0" fmla="*/ 0 h 385913"/>
                          <a:gd name="connsiteX1" fmla="*/ 128638 w 273355"/>
                          <a:gd name="connsiteY1" fmla="*/ 385913 h 385913"/>
                          <a:gd name="connsiteX2" fmla="*/ 273355 w 273355"/>
                          <a:gd name="connsiteY2" fmla="*/ 305515 h 385913"/>
                          <a:gd name="connsiteX3" fmla="*/ 0 w 273355"/>
                          <a:gd name="connsiteY3" fmla="*/ 0 h 3859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73355" h="385913">
                            <a:moveTo>
                              <a:pt x="0" y="0"/>
                            </a:moveTo>
                            <a:lnTo>
                              <a:pt x="128638" y="385913"/>
                            </a:lnTo>
                            <a:lnTo>
                              <a:pt x="273355" y="305515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3BAE49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258" name="Freeform: Shape 3885"/>
                      <p:cNvSpPr/>
                      <p:nvPr/>
                    </p:nvSpPr>
                    <p:spPr>
                      <a:xfrm>
                        <a:off x="9612235" y="4373745"/>
                        <a:ext cx="193578" cy="145183"/>
                      </a:xfrm>
                      <a:custGeom>
                        <a:avLst/>
                        <a:gdLst>
                          <a:gd name="connsiteX0" fmla="*/ 385913 w 514550"/>
                          <a:gd name="connsiteY0" fmla="*/ 0 h 385913"/>
                          <a:gd name="connsiteX1" fmla="*/ 0 w 514550"/>
                          <a:gd name="connsiteY1" fmla="*/ 120598 h 385913"/>
                          <a:gd name="connsiteX2" fmla="*/ 514551 w 514550"/>
                          <a:gd name="connsiteY2" fmla="*/ 385913 h 385913"/>
                          <a:gd name="connsiteX3" fmla="*/ 385913 w 514550"/>
                          <a:gd name="connsiteY3" fmla="*/ 0 h 3859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514550" h="385913">
                            <a:moveTo>
                              <a:pt x="385913" y="0"/>
                            </a:moveTo>
                            <a:lnTo>
                              <a:pt x="0" y="120598"/>
                            </a:lnTo>
                            <a:lnTo>
                              <a:pt x="514551" y="385913"/>
                            </a:lnTo>
                            <a:lnTo>
                              <a:pt x="385913" y="0"/>
                            </a:lnTo>
                            <a:close/>
                          </a:path>
                        </a:pathLst>
                      </a:custGeom>
                      <a:solidFill>
                        <a:srgbClr val="4AB764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259" name="Freeform: Shape 3886"/>
                      <p:cNvSpPr/>
                      <p:nvPr/>
                    </p:nvSpPr>
                    <p:spPr>
                      <a:xfrm>
                        <a:off x="9742295" y="5653174"/>
                        <a:ext cx="45369" cy="36296"/>
                      </a:xfrm>
                      <a:custGeom>
                        <a:avLst/>
                        <a:gdLst>
                          <a:gd name="connsiteX0" fmla="*/ 0 w 120597"/>
                          <a:gd name="connsiteY0" fmla="*/ 0 h 96478"/>
                          <a:gd name="connsiteX1" fmla="*/ 8040 w 120597"/>
                          <a:gd name="connsiteY1" fmla="*/ 96478 h 96478"/>
                          <a:gd name="connsiteX2" fmla="*/ 120598 w 120597"/>
                          <a:gd name="connsiteY2" fmla="*/ 72359 h 96478"/>
                          <a:gd name="connsiteX3" fmla="*/ 0 w 120597"/>
                          <a:gd name="connsiteY3" fmla="*/ 0 h 9647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20597" h="96478">
                            <a:moveTo>
                              <a:pt x="0" y="0"/>
                            </a:moveTo>
                            <a:lnTo>
                              <a:pt x="8040" y="96478"/>
                            </a:lnTo>
                            <a:lnTo>
                              <a:pt x="120598" y="72359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F06127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260" name="Freeform: Shape 3887"/>
                      <p:cNvSpPr/>
                      <p:nvPr/>
                    </p:nvSpPr>
                    <p:spPr>
                      <a:xfrm>
                        <a:off x="9836060" y="4603618"/>
                        <a:ext cx="87715" cy="72591"/>
                      </a:xfrm>
                      <a:custGeom>
                        <a:avLst/>
                        <a:gdLst>
                          <a:gd name="connsiteX0" fmla="*/ 0 w 233155"/>
                          <a:gd name="connsiteY0" fmla="*/ 0 h 192956"/>
                          <a:gd name="connsiteX1" fmla="*/ 24120 w 233155"/>
                          <a:gd name="connsiteY1" fmla="*/ 144717 h 192956"/>
                          <a:gd name="connsiteX2" fmla="*/ 233156 w 233155"/>
                          <a:gd name="connsiteY2" fmla="*/ 192957 h 192956"/>
                          <a:gd name="connsiteX3" fmla="*/ 0 w 233155"/>
                          <a:gd name="connsiteY3" fmla="*/ 0 h 19295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33155" h="192956">
                            <a:moveTo>
                              <a:pt x="0" y="0"/>
                            </a:moveTo>
                            <a:lnTo>
                              <a:pt x="24120" y="144717"/>
                            </a:lnTo>
                            <a:lnTo>
                              <a:pt x="233156" y="192957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31A399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261" name="Freeform: Shape 3888"/>
                      <p:cNvSpPr/>
                      <p:nvPr/>
                    </p:nvSpPr>
                    <p:spPr>
                      <a:xfrm>
                        <a:off x="9681802" y="3484496"/>
                        <a:ext cx="87715" cy="96789"/>
                      </a:xfrm>
                      <a:custGeom>
                        <a:avLst/>
                        <a:gdLst>
                          <a:gd name="connsiteX0" fmla="*/ 200996 w 233155"/>
                          <a:gd name="connsiteY0" fmla="*/ 0 h 257275"/>
                          <a:gd name="connsiteX1" fmla="*/ 0 w 233155"/>
                          <a:gd name="connsiteY1" fmla="*/ 257276 h 257275"/>
                          <a:gd name="connsiteX2" fmla="*/ 233156 w 233155"/>
                          <a:gd name="connsiteY2" fmla="*/ 104518 h 257275"/>
                          <a:gd name="connsiteX3" fmla="*/ 200996 w 233155"/>
                          <a:gd name="connsiteY3" fmla="*/ 0 h 25727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33155" h="257275">
                            <a:moveTo>
                              <a:pt x="200996" y="0"/>
                            </a:moveTo>
                            <a:lnTo>
                              <a:pt x="0" y="257276"/>
                            </a:lnTo>
                            <a:lnTo>
                              <a:pt x="233156" y="104518"/>
                            </a:lnTo>
                            <a:lnTo>
                              <a:pt x="200996" y="0"/>
                            </a:lnTo>
                            <a:close/>
                          </a:path>
                        </a:pathLst>
                      </a:custGeom>
                      <a:solidFill>
                        <a:srgbClr val="0F090A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262" name="Freeform: Shape 3889"/>
                      <p:cNvSpPr/>
                      <p:nvPr/>
                    </p:nvSpPr>
                    <p:spPr>
                      <a:xfrm>
                        <a:off x="9651556" y="4168068"/>
                        <a:ext cx="117961" cy="114937"/>
                      </a:xfrm>
                      <a:custGeom>
                        <a:avLst/>
                        <a:gdLst>
                          <a:gd name="connsiteX0" fmla="*/ 0 w 313554"/>
                          <a:gd name="connsiteY0" fmla="*/ 0 h 305514"/>
                          <a:gd name="connsiteX1" fmla="*/ 40199 w 313554"/>
                          <a:gd name="connsiteY1" fmla="*/ 305515 h 305514"/>
                          <a:gd name="connsiteX2" fmla="*/ 313555 w 313554"/>
                          <a:gd name="connsiteY2" fmla="*/ 48239 h 305514"/>
                          <a:gd name="connsiteX3" fmla="*/ 0 w 313554"/>
                          <a:gd name="connsiteY3" fmla="*/ 0 h 30551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13554" h="305514">
                            <a:moveTo>
                              <a:pt x="0" y="0"/>
                            </a:moveTo>
                            <a:lnTo>
                              <a:pt x="40199" y="305515"/>
                            </a:lnTo>
                            <a:lnTo>
                              <a:pt x="313555" y="48239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EC625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263" name="Freeform: Shape 3890"/>
                      <p:cNvSpPr/>
                      <p:nvPr/>
                    </p:nvSpPr>
                    <p:spPr>
                      <a:xfrm>
                        <a:off x="9651556" y="4071279"/>
                        <a:ext cx="117961" cy="114937"/>
                      </a:xfrm>
                      <a:custGeom>
                        <a:avLst/>
                        <a:gdLst>
                          <a:gd name="connsiteX0" fmla="*/ 209036 w 313554"/>
                          <a:gd name="connsiteY0" fmla="*/ 0 h 305514"/>
                          <a:gd name="connsiteX1" fmla="*/ 0 w 313554"/>
                          <a:gd name="connsiteY1" fmla="*/ 257276 h 305514"/>
                          <a:gd name="connsiteX2" fmla="*/ 313555 w 313554"/>
                          <a:gd name="connsiteY2" fmla="*/ 305515 h 305514"/>
                          <a:gd name="connsiteX3" fmla="*/ 209036 w 313554"/>
                          <a:gd name="connsiteY3" fmla="*/ 0 h 30551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13554" h="305514">
                            <a:moveTo>
                              <a:pt x="209036" y="0"/>
                            </a:moveTo>
                            <a:lnTo>
                              <a:pt x="0" y="257276"/>
                            </a:lnTo>
                            <a:lnTo>
                              <a:pt x="313555" y="305515"/>
                            </a:lnTo>
                            <a:lnTo>
                              <a:pt x="209036" y="0"/>
                            </a:lnTo>
                            <a:close/>
                          </a:path>
                        </a:pathLst>
                      </a:custGeom>
                      <a:solidFill>
                        <a:srgbClr val="CEC623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264" name="Freeform: Shape 3891"/>
                      <p:cNvSpPr/>
                      <p:nvPr/>
                    </p:nvSpPr>
                    <p:spPr>
                      <a:xfrm>
                        <a:off x="9681802" y="3581285"/>
                        <a:ext cx="93764" cy="139134"/>
                      </a:xfrm>
                      <a:custGeom>
                        <a:avLst/>
                        <a:gdLst>
                          <a:gd name="connsiteX0" fmla="*/ 0 w 249235"/>
                          <a:gd name="connsiteY0" fmla="*/ 0 h 369833"/>
                          <a:gd name="connsiteX1" fmla="*/ 192957 w 249235"/>
                          <a:gd name="connsiteY1" fmla="*/ 369834 h 369833"/>
                          <a:gd name="connsiteX2" fmla="*/ 249236 w 249235"/>
                          <a:gd name="connsiteY2" fmla="*/ 289435 h 369833"/>
                          <a:gd name="connsiteX3" fmla="*/ 0 w 249235"/>
                          <a:gd name="connsiteY3" fmla="*/ 0 h 36983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49235" h="369833">
                            <a:moveTo>
                              <a:pt x="0" y="0"/>
                            </a:moveTo>
                            <a:lnTo>
                              <a:pt x="192957" y="369834"/>
                            </a:lnTo>
                            <a:lnTo>
                              <a:pt x="249236" y="289435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983E17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265" name="Freeform: Shape 3892"/>
                      <p:cNvSpPr/>
                      <p:nvPr/>
                    </p:nvSpPr>
                    <p:spPr>
                      <a:xfrm>
                        <a:off x="9681802" y="3581285"/>
                        <a:ext cx="93764" cy="108887"/>
                      </a:xfrm>
                      <a:custGeom>
                        <a:avLst/>
                        <a:gdLst>
                          <a:gd name="connsiteX0" fmla="*/ 233156 w 249235"/>
                          <a:gd name="connsiteY0" fmla="*/ 16080 h 289434"/>
                          <a:gd name="connsiteX1" fmla="*/ 0 w 249235"/>
                          <a:gd name="connsiteY1" fmla="*/ 0 h 289434"/>
                          <a:gd name="connsiteX2" fmla="*/ 249236 w 249235"/>
                          <a:gd name="connsiteY2" fmla="*/ 289435 h 289434"/>
                          <a:gd name="connsiteX3" fmla="*/ 233156 w 249235"/>
                          <a:gd name="connsiteY3" fmla="*/ 16080 h 28943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49235" h="289434">
                            <a:moveTo>
                              <a:pt x="233156" y="16080"/>
                            </a:moveTo>
                            <a:lnTo>
                              <a:pt x="0" y="0"/>
                            </a:lnTo>
                            <a:lnTo>
                              <a:pt x="249236" y="289435"/>
                            </a:lnTo>
                            <a:lnTo>
                              <a:pt x="233156" y="16080"/>
                            </a:lnTo>
                            <a:close/>
                          </a:path>
                        </a:pathLst>
                      </a:custGeom>
                      <a:solidFill>
                        <a:srgbClr val="6F3819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266" name="Freeform: Shape 3893"/>
                      <p:cNvSpPr/>
                      <p:nvPr/>
                    </p:nvSpPr>
                    <p:spPr>
                      <a:xfrm>
                        <a:off x="9663654" y="4936330"/>
                        <a:ext cx="154257" cy="45369"/>
                      </a:xfrm>
                      <a:custGeom>
                        <a:avLst/>
                        <a:gdLst>
                          <a:gd name="connsiteX0" fmla="*/ 40199 w 410032"/>
                          <a:gd name="connsiteY0" fmla="*/ 0 h 120597"/>
                          <a:gd name="connsiteX1" fmla="*/ 0 w 410032"/>
                          <a:gd name="connsiteY1" fmla="*/ 120598 h 120597"/>
                          <a:gd name="connsiteX2" fmla="*/ 410033 w 410032"/>
                          <a:gd name="connsiteY2" fmla="*/ 16080 h 120597"/>
                          <a:gd name="connsiteX3" fmla="*/ 40199 w 410032"/>
                          <a:gd name="connsiteY3" fmla="*/ 0 h 12059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410032" h="120597">
                            <a:moveTo>
                              <a:pt x="40199" y="0"/>
                            </a:moveTo>
                            <a:lnTo>
                              <a:pt x="0" y="120598"/>
                            </a:lnTo>
                            <a:lnTo>
                              <a:pt x="410033" y="16080"/>
                            </a:lnTo>
                            <a:lnTo>
                              <a:pt x="40199" y="0"/>
                            </a:lnTo>
                            <a:close/>
                          </a:path>
                        </a:pathLst>
                      </a:custGeom>
                      <a:solidFill>
                        <a:srgbClr val="4E3A9B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267" name="Freeform: Shape 3894"/>
                      <p:cNvSpPr/>
                      <p:nvPr/>
                    </p:nvSpPr>
                    <p:spPr>
                      <a:xfrm>
                        <a:off x="9733221" y="5553360"/>
                        <a:ext cx="48394" cy="87715"/>
                      </a:xfrm>
                      <a:custGeom>
                        <a:avLst/>
                        <a:gdLst>
                          <a:gd name="connsiteX0" fmla="*/ 32159 w 128637"/>
                          <a:gd name="connsiteY0" fmla="*/ 0 h 233155"/>
                          <a:gd name="connsiteX1" fmla="*/ 0 w 128637"/>
                          <a:gd name="connsiteY1" fmla="*/ 233156 h 233155"/>
                          <a:gd name="connsiteX2" fmla="*/ 128638 w 128637"/>
                          <a:gd name="connsiteY2" fmla="*/ 8040 h 233155"/>
                          <a:gd name="connsiteX3" fmla="*/ 32159 w 128637"/>
                          <a:gd name="connsiteY3" fmla="*/ 0 h 23315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28637" h="233155">
                            <a:moveTo>
                              <a:pt x="32159" y="0"/>
                            </a:moveTo>
                            <a:lnTo>
                              <a:pt x="0" y="233156"/>
                            </a:lnTo>
                            <a:lnTo>
                              <a:pt x="128638" y="8040"/>
                            </a:lnTo>
                            <a:lnTo>
                              <a:pt x="32159" y="0"/>
                            </a:lnTo>
                            <a:close/>
                          </a:path>
                        </a:pathLst>
                      </a:custGeom>
                      <a:solidFill>
                        <a:srgbClr val="883A76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268" name="Freeform: Shape 3895"/>
                      <p:cNvSpPr/>
                      <p:nvPr/>
                    </p:nvSpPr>
                    <p:spPr>
                      <a:xfrm>
                        <a:off x="9757418" y="5680395"/>
                        <a:ext cx="30246" cy="69567"/>
                      </a:xfrm>
                      <a:custGeom>
                        <a:avLst/>
                        <a:gdLst>
                          <a:gd name="connsiteX0" fmla="*/ 0 w 80398"/>
                          <a:gd name="connsiteY0" fmla="*/ 176877 h 184916"/>
                          <a:gd name="connsiteX1" fmla="*/ 72359 w 80398"/>
                          <a:gd name="connsiteY1" fmla="*/ 184917 h 184916"/>
                          <a:gd name="connsiteX2" fmla="*/ 80399 w 80398"/>
                          <a:gd name="connsiteY2" fmla="*/ 0 h 184916"/>
                          <a:gd name="connsiteX3" fmla="*/ 0 w 80398"/>
                          <a:gd name="connsiteY3" fmla="*/ 176877 h 18491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80398" h="184916">
                            <a:moveTo>
                              <a:pt x="0" y="176877"/>
                            </a:moveTo>
                            <a:lnTo>
                              <a:pt x="72359" y="184917"/>
                            </a:lnTo>
                            <a:lnTo>
                              <a:pt x="80399" y="0"/>
                            </a:lnTo>
                            <a:lnTo>
                              <a:pt x="0" y="176877"/>
                            </a:lnTo>
                            <a:close/>
                          </a:path>
                        </a:pathLst>
                      </a:custGeom>
                      <a:solidFill>
                        <a:srgbClr val="F8622F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269" name="Freeform: Shape 3896"/>
                      <p:cNvSpPr/>
                      <p:nvPr/>
                    </p:nvSpPr>
                    <p:spPr>
                      <a:xfrm>
                        <a:off x="9745320" y="5680395"/>
                        <a:ext cx="42345" cy="66542"/>
                      </a:xfrm>
                      <a:custGeom>
                        <a:avLst/>
                        <a:gdLst>
                          <a:gd name="connsiteX0" fmla="*/ 0 w 112558"/>
                          <a:gd name="connsiteY0" fmla="*/ 24120 h 176876"/>
                          <a:gd name="connsiteX1" fmla="*/ 32159 w 112558"/>
                          <a:gd name="connsiteY1" fmla="*/ 176877 h 176876"/>
                          <a:gd name="connsiteX2" fmla="*/ 112558 w 112558"/>
                          <a:gd name="connsiteY2" fmla="*/ 0 h 176876"/>
                          <a:gd name="connsiteX3" fmla="*/ 0 w 112558"/>
                          <a:gd name="connsiteY3" fmla="*/ 24120 h 17687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2558" h="176876">
                            <a:moveTo>
                              <a:pt x="0" y="24120"/>
                            </a:moveTo>
                            <a:lnTo>
                              <a:pt x="32159" y="176877"/>
                            </a:lnTo>
                            <a:lnTo>
                              <a:pt x="112558" y="0"/>
                            </a:lnTo>
                            <a:lnTo>
                              <a:pt x="0" y="24120"/>
                            </a:lnTo>
                            <a:close/>
                          </a:path>
                        </a:pathLst>
                      </a:custGeom>
                      <a:solidFill>
                        <a:srgbClr val="F8632B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270" name="Freeform: Shape 3897"/>
                      <p:cNvSpPr/>
                      <p:nvPr/>
                    </p:nvSpPr>
                    <p:spPr>
                      <a:xfrm>
                        <a:off x="9748345" y="5749962"/>
                        <a:ext cx="51419" cy="72591"/>
                      </a:xfrm>
                      <a:custGeom>
                        <a:avLst/>
                        <a:gdLst>
                          <a:gd name="connsiteX0" fmla="*/ 0 w 136677"/>
                          <a:gd name="connsiteY0" fmla="*/ 0 h 192956"/>
                          <a:gd name="connsiteX1" fmla="*/ 0 w 136677"/>
                          <a:gd name="connsiteY1" fmla="*/ 192957 h 192956"/>
                          <a:gd name="connsiteX2" fmla="*/ 136678 w 136677"/>
                          <a:gd name="connsiteY2" fmla="*/ 88438 h 192956"/>
                          <a:gd name="connsiteX3" fmla="*/ 0 w 136677"/>
                          <a:gd name="connsiteY3" fmla="*/ 0 h 19295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36677" h="192956">
                            <a:moveTo>
                              <a:pt x="0" y="0"/>
                            </a:moveTo>
                            <a:lnTo>
                              <a:pt x="0" y="192957"/>
                            </a:lnTo>
                            <a:lnTo>
                              <a:pt x="136678" y="88438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F08819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271" name="Freeform: Shape 3898"/>
                      <p:cNvSpPr/>
                      <p:nvPr/>
                    </p:nvSpPr>
                    <p:spPr>
                      <a:xfrm>
                        <a:off x="9748345" y="5746938"/>
                        <a:ext cx="51419" cy="36296"/>
                      </a:xfrm>
                      <a:custGeom>
                        <a:avLst/>
                        <a:gdLst>
                          <a:gd name="connsiteX0" fmla="*/ 24120 w 136677"/>
                          <a:gd name="connsiteY0" fmla="*/ 0 h 96478"/>
                          <a:gd name="connsiteX1" fmla="*/ 0 w 136677"/>
                          <a:gd name="connsiteY1" fmla="*/ 8040 h 96478"/>
                          <a:gd name="connsiteX2" fmla="*/ 136678 w 136677"/>
                          <a:gd name="connsiteY2" fmla="*/ 96478 h 96478"/>
                          <a:gd name="connsiteX3" fmla="*/ 24120 w 136677"/>
                          <a:gd name="connsiteY3" fmla="*/ 0 h 9647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36677" h="96478">
                            <a:moveTo>
                              <a:pt x="24120" y="0"/>
                            </a:moveTo>
                            <a:lnTo>
                              <a:pt x="0" y="8040"/>
                            </a:lnTo>
                            <a:lnTo>
                              <a:pt x="136678" y="96478"/>
                            </a:lnTo>
                            <a:lnTo>
                              <a:pt x="24120" y="0"/>
                            </a:lnTo>
                            <a:close/>
                          </a:path>
                        </a:pathLst>
                      </a:custGeom>
                      <a:solidFill>
                        <a:srgbClr val="EF9839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272" name="Freeform: Shape 3899"/>
                      <p:cNvSpPr/>
                      <p:nvPr/>
                    </p:nvSpPr>
                    <p:spPr>
                      <a:xfrm>
                        <a:off x="9721123" y="4863739"/>
                        <a:ext cx="96789" cy="78641"/>
                      </a:xfrm>
                      <a:custGeom>
                        <a:avLst/>
                        <a:gdLst>
                          <a:gd name="connsiteX0" fmla="*/ 249236 w 257275"/>
                          <a:gd name="connsiteY0" fmla="*/ 104518 h 209036"/>
                          <a:gd name="connsiteX1" fmla="*/ 0 w 257275"/>
                          <a:gd name="connsiteY1" fmla="*/ 0 h 209036"/>
                          <a:gd name="connsiteX2" fmla="*/ 257276 w 257275"/>
                          <a:gd name="connsiteY2" fmla="*/ 209036 h 209036"/>
                          <a:gd name="connsiteX3" fmla="*/ 249236 w 257275"/>
                          <a:gd name="connsiteY3" fmla="*/ 104518 h 20903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57275" h="209036">
                            <a:moveTo>
                              <a:pt x="249236" y="104518"/>
                            </a:moveTo>
                            <a:lnTo>
                              <a:pt x="0" y="0"/>
                            </a:lnTo>
                            <a:lnTo>
                              <a:pt x="257276" y="209036"/>
                            </a:lnTo>
                            <a:lnTo>
                              <a:pt x="249236" y="104518"/>
                            </a:lnTo>
                            <a:close/>
                          </a:path>
                        </a:pathLst>
                      </a:custGeom>
                      <a:solidFill>
                        <a:srgbClr val="4B40A0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273" name="Freeform: Shape 3900"/>
                      <p:cNvSpPr/>
                      <p:nvPr/>
                    </p:nvSpPr>
                    <p:spPr>
                      <a:xfrm>
                        <a:off x="9678777" y="4863739"/>
                        <a:ext cx="139134" cy="78641"/>
                      </a:xfrm>
                      <a:custGeom>
                        <a:avLst/>
                        <a:gdLst>
                          <a:gd name="connsiteX0" fmla="*/ 112558 w 369833"/>
                          <a:gd name="connsiteY0" fmla="*/ 0 h 209036"/>
                          <a:gd name="connsiteX1" fmla="*/ 0 w 369833"/>
                          <a:gd name="connsiteY1" fmla="*/ 192957 h 209036"/>
                          <a:gd name="connsiteX2" fmla="*/ 369834 w 369833"/>
                          <a:gd name="connsiteY2" fmla="*/ 209036 h 209036"/>
                          <a:gd name="connsiteX3" fmla="*/ 112558 w 369833"/>
                          <a:gd name="connsiteY3" fmla="*/ 0 h 20903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69833" h="209036">
                            <a:moveTo>
                              <a:pt x="112558" y="0"/>
                            </a:moveTo>
                            <a:lnTo>
                              <a:pt x="0" y="192957"/>
                            </a:lnTo>
                            <a:lnTo>
                              <a:pt x="369834" y="209036"/>
                            </a:lnTo>
                            <a:lnTo>
                              <a:pt x="112558" y="0"/>
                            </a:lnTo>
                            <a:close/>
                          </a:path>
                        </a:pathLst>
                      </a:custGeom>
                      <a:solidFill>
                        <a:srgbClr val="4A4EA7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274" name="Freeform: Shape 3901"/>
                      <p:cNvSpPr/>
                      <p:nvPr/>
                    </p:nvSpPr>
                    <p:spPr>
                      <a:xfrm>
                        <a:off x="9654580" y="4942380"/>
                        <a:ext cx="163331" cy="84690"/>
                      </a:xfrm>
                      <a:custGeom>
                        <a:avLst/>
                        <a:gdLst>
                          <a:gd name="connsiteX0" fmla="*/ 24120 w 434152"/>
                          <a:gd name="connsiteY0" fmla="*/ 104518 h 225116"/>
                          <a:gd name="connsiteX1" fmla="*/ 0 w 434152"/>
                          <a:gd name="connsiteY1" fmla="*/ 225116 h 225116"/>
                          <a:gd name="connsiteX2" fmla="*/ 434152 w 434152"/>
                          <a:gd name="connsiteY2" fmla="*/ 0 h 225116"/>
                          <a:gd name="connsiteX3" fmla="*/ 24120 w 434152"/>
                          <a:gd name="connsiteY3" fmla="*/ 104518 h 22511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434152" h="225116">
                            <a:moveTo>
                              <a:pt x="24120" y="104518"/>
                            </a:moveTo>
                            <a:lnTo>
                              <a:pt x="0" y="225116"/>
                            </a:lnTo>
                            <a:lnTo>
                              <a:pt x="434152" y="0"/>
                            </a:lnTo>
                            <a:lnTo>
                              <a:pt x="24120" y="104518"/>
                            </a:lnTo>
                            <a:close/>
                          </a:path>
                        </a:pathLst>
                      </a:custGeom>
                      <a:solidFill>
                        <a:srgbClr val="532390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275" name="Freeform: Shape 3902"/>
                      <p:cNvSpPr/>
                      <p:nvPr/>
                    </p:nvSpPr>
                    <p:spPr>
                      <a:xfrm>
                        <a:off x="9721123" y="4772999"/>
                        <a:ext cx="81666" cy="90739"/>
                      </a:xfrm>
                      <a:custGeom>
                        <a:avLst/>
                        <a:gdLst>
                          <a:gd name="connsiteX0" fmla="*/ 88438 w 217076"/>
                          <a:gd name="connsiteY0" fmla="*/ 0 h 241195"/>
                          <a:gd name="connsiteX1" fmla="*/ 0 w 217076"/>
                          <a:gd name="connsiteY1" fmla="*/ 241196 h 241195"/>
                          <a:gd name="connsiteX2" fmla="*/ 217076 w 217076"/>
                          <a:gd name="connsiteY2" fmla="*/ 160797 h 241195"/>
                          <a:gd name="connsiteX3" fmla="*/ 88438 w 217076"/>
                          <a:gd name="connsiteY3" fmla="*/ 0 h 24119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17076" h="241195">
                            <a:moveTo>
                              <a:pt x="88438" y="0"/>
                            </a:moveTo>
                            <a:lnTo>
                              <a:pt x="0" y="241196"/>
                            </a:lnTo>
                            <a:lnTo>
                              <a:pt x="217076" y="160797"/>
                            </a:lnTo>
                            <a:lnTo>
                              <a:pt x="88438" y="0"/>
                            </a:lnTo>
                            <a:close/>
                          </a:path>
                        </a:pathLst>
                      </a:custGeom>
                      <a:solidFill>
                        <a:srgbClr val="265CB6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276" name="Freeform: Shape 3903"/>
                      <p:cNvSpPr/>
                      <p:nvPr/>
                    </p:nvSpPr>
                    <p:spPr>
                      <a:xfrm>
                        <a:off x="9666679" y="4691333"/>
                        <a:ext cx="151232" cy="81666"/>
                      </a:xfrm>
                      <a:custGeom>
                        <a:avLst/>
                        <a:gdLst>
                          <a:gd name="connsiteX0" fmla="*/ 0 w 401992"/>
                          <a:gd name="connsiteY0" fmla="*/ 72359 h 217076"/>
                          <a:gd name="connsiteX1" fmla="*/ 233156 w 401992"/>
                          <a:gd name="connsiteY1" fmla="*/ 217076 h 217076"/>
                          <a:gd name="connsiteX2" fmla="*/ 401993 w 401992"/>
                          <a:gd name="connsiteY2" fmla="*/ 0 h 217076"/>
                          <a:gd name="connsiteX3" fmla="*/ 0 w 401992"/>
                          <a:gd name="connsiteY3" fmla="*/ 72359 h 21707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401992" h="217076">
                            <a:moveTo>
                              <a:pt x="0" y="72359"/>
                            </a:moveTo>
                            <a:lnTo>
                              <a:pt x="233156" y="217076"/>
                            </a:lnTo>
                            <a:lnTo>
                              <a:pt x="401993" y="0"/>
                            </a:lnTo>
                            <a:lnTo>
                              <a:pt x="0" y="72359"/>
                            </a:lnTo>
                            <a:close/>
                          </a:path>
                        </a:pathLst>
                      </a:custGeom>
                      <a:solidFill>
                        <a:srgbClr val="325F9A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277" name="Freeform: Shape 3904"/>
                      <p:cNvSpPr/>
                      <p:nvPr/>
                    </p:nvSpPr>
                    <p:spPr>
                      <a:xfrm>
                        <a:off x="9721123" y="4833492"/>
                        <a:ext cx="93764" cy="69567"/>
                      </a:xfrm>
                      <a:custGeom>
                        <a:avLst/>
                        <a:gdLst>
                          <a:gd name="connsiteX0" fmla="*/ 217076 w 249235"/>
                          <a:gd name="connsiteY0" fmla="*/ 0 h 184916"/>
                          <a:gd name="connsiteX1" fmla="*/ 0 w 249235"/>
                          <a:gd name="connsiteY1" fmla="*/ 80399 h 184916"/>
                          <a:gd name="connsiteX2" fmla="*/ 249236 w 249235"/>
                          <a:gd name="connsiteY2" fmla="*/ 184917 h 184916"/>
                          <a:gd name="connsiteX3" fmla="*/ 217076 w 249235"/>
                          <a:gd name="connsiteY3" fmla="*/ 0 h 18491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49235" h="184916">
                            <a:moveTo>
                              <a:pt x="217076" y="0"/>
                            </a:moveTo>
                            <a:lnTo>
                              <a:pt x="0" y="80399"/>
                            </a:lnTo>
                            <a:lnTo>
                              <a:pt x="249236" y="184917"/>
                            </a:lnTo>
                            <a:lnTo>
                              <a:pt x="217076" y="0"/>
                            </a:lnTo>
                            <a:close/>
                          </a:path>
                        </a:pathLst>
                      </a:custGeom>
                      <a:solidFill>
                        <a:srgbClr val="4A4DAA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278" name="Freeform: Shape 3905"/>
                      <p:cNvSpPr/>
                      <p:nvPr/>
                    </p:nvSpPr>
                    <p:spPr>
                      <a:xfrm>
                        <a:off x="9612235" y="4419114"/>
                        <a:ext cx="193578" cy="151232"/>
                      </a:xfrm>
                      <a:custGeom>
                        <a:avLst/>
                        <a:gdLst>
                          <a:gd name="connsiteX0" fmla="*/ 0 w 514550"/>
                          <a:gd name="connsiteY0" fmla="*/ 0 h 401992"/>
                          <a:gd name="connsiteX1" fmla="*/ 104518 w 514550"/>
                          <a:gd name="connsiteY1" fmla="*/ 401993 h 401992"/>
                          <a:gd name="connsiteX2" fmla="*/ 514551 w 514550"/>
                          <a:gd name="connsiteY2" fmla="*/ 265315 h 401992"/>
                          <a:gd name="connsiteX3" fmla="*/ 0 w 514550"/>
                          <a:gd name="connsiteY3" fmla="*/ 0 h 40199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514550" h="401992">
                            <a:moveTo>
                              <a:pt x="0" y="0"/>
                            </a:moveTo>
                            <a:lnTo>
                              <a:pt x="104518" y="401993"/>
                            </a:lnTo>
                            <a:lnTo>
                              <a:pt x="514551" y="265315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42AA79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279" name="Freeform: Shape 3906"/>
                      <p:cNvSpPr/>
                      <p:nvPr/>
                    </p:nvSpPr>
                    <p:spPr>
                      <a:xfrm>
                        <a:off x="9854208" y="4703432"/>
                        <a:ext cx="45369" cy="36296"/>
                      </a:xfrm>
                      <a:custGeom>
                        <a:avLst/>
                        <a:gdLst>
                          <a:gd name="connsiteX0" fmla="*/ 56279 w 120597"/>
                          <a:gd name="connsiteY0" fmla="*/ 0 h 96478"/>
                          <a:gd name="connsiteX1" fmla="*/ 0 w 120597"/>
                          <a:gd name="connsiteY1" fmla="*/ 48239 h 96478"/>
                          <a:gd name="connsiteX2" fmla="*/ 120598 w 120597"/>
                          <a:gd name="connsiteY2" fmla="*/ 96478 h 96478"/>
                          <a:gd name="connsiteX3" fmla="*/ 56279 w 120597"/>
                          <a:gd name="connsiteY3" fmla="*/ 0 h 9647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20597" h="96478">
                            <a:moveTo>
                              <a:pt x="56279" y="0"/>
                            </a:moveTo>
                            <a:lnTo>
                              <a:pt x="0" y="48239"/>
                            </a:lnTo>
                            <a:lnTo>
                              <a:pt x="120598" y="96478"/>
                            </a:lnTo>
                            <a:lnTo>
                              <a:pt x="56279" y="0"/>
                            </a:lnTo>
                            <a:close/>
                          </a:path>
                        </a:pathLst>
                      </a:custGeom>
                      <a:solidFill>
                        <a:srgbClr val="2A785E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280" name="Freeform: Shape 3907"/>
                      <p:cNvSpPr/>
                      <p:nvPr/>
                    </p:nvSpPr>
                    <p:spPr>
                      <a:xfrm>
                        <a:off x="9651556" y="4570347"/>
                        <a:ext cx="166356" cy="148208"/>
                      </a:xfrm>
                      <a:custGeom>
                        <a:avLst/>
                        <a:gdLst>
                          <a:gd name="connsiteX0" fmla="*/ 0 w 442192"/>
                          <a:gd name="connsiteY0" fmla="*/ 0 h 393953"/>
                          <a:gd name="connsiteX1" fmla="*/ 40199 w 442192"/>
                          <a:gd name="connsiteY1" fmla="*/ 393953 h 393953"/>
                          <a:gd name="connsiteX2" fmla="*/ 442192 w 442192"/>
                          <a:gd name="connsiteY2" fmla="*/ 321594 h 393953"/>
                          <a:gd name="connsiteX3" fmla="*/ 0 w 442192"/>
                          <a:gd name="connsiteY3" fmla="*/ 0 h 39395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442192" h="393953">
                            <a:moveTo>
                              <a:pt x="0" y="0"/>
                            </a:moveTo>
                            <a:lnTo>
                              <a:pt x="40199" y="393953"/>
                            </a:lnTo>
                            <a:lnTo>
                              <a:pt x="442192" y="321594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278899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281" name="Freeform: Shape 3908"/>
                      <p:cNvSpPr/>
                      <p:nvPr/>
                    </p:nvSpPr>
                    <p:spPr>
                      <a:xfrm>
                        <a:off x="9833035" y="4488682"/>
                        <a:ext cx="69567" cy="51419"/>
                      </a:xfrm>
                      <a:custGeom>
                        <a:avLst/>
                        <a:gdLst>
                          <a:gd name="connsiteX0" fmla="*/ 72359 w 184916"/>
                          <a:gd name="connsiteY0" fmla="*/ 0 h 136677"/>
                          <a:gd name="connsiteX1" fmla="*/ 0 w 184916"/>
                          <a:gd name="connsiteY1" fmla="*/ 72359 h 136677"/>
                          <a:gd name="connsiteX2" fmla="*/ 184917 w 184916"/>
                          <a:gd name="connsiteY2" fmla="*/ 136678 h 136677"/>
                          <a:gd name="connsiteX3" fmla="*/ 72359 w 184916"/>
                          <a:gd name="connsiteY3" fmla="*/ 0 h 136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84916" h="136677">
                            <a:moveTo>
                              <a:pt x="72359" y="0"/>
                            </a:moveTo>
                            <a:lnTo>
                              <a:pt x="0" y="72359"/>
                            </a:lnTo>
                            <a:lnTo>
                              <a:pt x="184917" y="136678"/>
                            </a:lnTo>
                            <a:lnTo>
                              <a:pt x="72359" y="0"/>
                            </a:lnTo>
                            <a:close/>
                          </a:path>
                        </a:pathLst>
                      </a:custGeom>
                      <a:solidFill>
                        <a:srgbClr val="339660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282" name="Freeform: Shape 3909"/>
                      <p:cNvSpPr/>
                      <p:nvPr/>
                    </p:nvSpPr>
                    <p:spPr>
                      <a:xfrm>
                        <a:off x="9769517" y="4134797"/>
                        <a:ext cx="120986" cy="130060"/>
                      </a:xfrm>
                      <a:custGeom>
                        <a:avLst/>
                        <a:gdLst>
                          <a:gd name="connsiteX0" fmla="*/ 305515 w 321594"/>
                          <a:gd name="connsiteY0" fmla="*/ 0 h 345713"/>
                          <a:gd name="connsiteX1" fmla="*/ 0 w 321594"/>
                          <a:gd name="connsiteY1" fmla="*/ 136678 h 345713"/>
                          <a:gd name="connsiteX2" fmla="*/ 321594 w 321594"/>
                          <a:gd name="connsiteY2" fmla="*/ 345714 h 345713"/>
                          <a:gd name="connsiteX3" fmla="*/ 305515 w 321594"/>
                          <a:gd name="connsiteY3" fmla="*/ 0 h 3457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21594" h="345713">
                            <a:moveTo>
                              <a:pt x="305515" y="0"/>
                            </a:moveTo>
                            <a:lnTo>
                              <a:pt x="0" y="136678"/>
                            </a:lnTo>
                            <a:lnTo>
                              <a:pt x="321594" y="345714"/>
                            </a:lnTo>
                            <a:lnTo>
                              <a:pt x="305515" y="0"/>
                            </a:lnTo>
                            <a:close/>
                          </a:path>
                        </a:pathLst>
                      </a:custGeom>
                      <a:solidFill>
                        <a:srgbClr val="B0A12C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283" name="Freeform: Shape 3910"/>
                      <p:cNvSpPr/>
                      <p:nvPr/>
                    </p:nvSpPr>
                    <p:spPr>
                      <a:xfrm>
                        <a:off x="9875380" y="4676210"/>
                        <a:ext cx="48394" cy="63518"/>
                      </a:xfrm>
                      <a:custGeom>
                        <a:avLst/>
                        <a:gdLst>
                          <a:gd name="connsiteX0" fmla="*/ 0 w 128637"/>
                          <a:gd name="connsiteY0" fmla="*/ 72359 h 168837"/>
                          <a:gd name="connsiteX1" fmla="*/ 64319 w 128637"/>
                          <a:gd name="connsiteY1" fmla="*/ 168837 h 168837"/>
                          <a:gd name="connsiteX2" fmla="*/ 128638 w 128637"/>
                          <a:gd name="connsiteY2" fmla="*/ 0 h 168837"/>
                          <a:gd name="connsiteX3" fmla="*/ 0 w 128637"/>
                          <a:gd name="connsiteY3" fmla="*/ 72359 h 1688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28637" h="168837">
                            <a:moveTo>
                              <a:pt x="0" y="72359"/>
                            </a:moveTo>
                            <a:lnTo>
                              <a:pt x="64319" y="168837"/>
                            </a:lnTo>
                            <a:lnTo>
                              <a:pt x="128638" y="0"/>
                            </a:lnTo>
                            <a:lnTo>
                              <a:pt x="0" y="72359"/>
                            </a:lnTo>
                            <a:close/>
                          </a:path>
                        </a:pathLst>
                      </a:custGeom>
                      <a:solidFill>
                        <a:srgbClr val="2DA790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284" name="Freeform: Shape 3911"/>
                      <p:cNvSpPr/>
                      <p:nvPr/>
                    </p:nvSpPr>
                    <p:spPr>
                      <a:xfrm>
                        <a:off x="9754394" y="4691333"/>
                        <a:ext cx="99813" cy="81666"/>
                      </a:xfrm>
                      <a:custGeom>
                        <a:avLst/>
                        <a:gdLst>
                          <a:gd name="connsiteX0" fmla="*/ 168837 w 265315"/>
                          <a:gd name="connsiteY0" fmla="*/ 0 h 217076"/>
                          <a:gd name="connsiteX1" fmla="*/ 0 w 265315"/>
                          <a:gd name="connsiteY1" fmla="*/ 217076 h 217076"/>
                          <a:gd name="connsiteX2" fmla="*/ 265315 w 265315"/>
                          <a:gd name="connsiteY2" fmla="*/ 80399 h 217076"/>
                          <a:gd name="connsiteX3" fmla="*/ 168837 w 265315"/>
                          <a:gd name="connsiteY3" fmla="*/ 0 h 21707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65315" h="217076">
                            <a:moveTo>
                              <a:pt x="168837" y="0"/>
                            </a:moveTo>
                            <a:lnTo>
                              <a:pt x="0" y="217076"/>
                            </a:lnTo>
                            <a:lnTo>
                              <a:pt x="265315" y="80399"/>
                            </a:lnTo>
                            <a:lnTo>
                              <a:pt x="168837" y="0"/>
                            </a:lnTo>
                            <a:close/>
                          </a:path>
                        </a:pathLst>
                      </a:custGeom>
                      <a:solidFill>
                        <a:srgbClr val="3F6FB9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285" name="Freeform: Shape 3912"/>
                      <p:cNvSpPr/>
                      <p:nvPr/>
                    </p:nvSpPr>
                    <p:spPr>
                      <a:xfrm>
                        <a:off x="9733221" y="5607804"/>
                        <a:ext cx="84690" cy="45369"/>
                      </a:xfrm>
                      <a:custGeom>
                        <a:avLst/>
                        <a:gdLst>
                          <a:gd name="connsiteX0" fmla="*/ 0 w 225116"/>
                          <a:gd name="connsiteY0" fmla="*/ 88438 h 120597"/>
                          <a:gd name="connsiteX1" fmla="*/ 24120 w 225116"/>
                          <a:gd name="connsiteY1" fmla="*/ 120598 h 120597"/>
                          <a:gd name="connsiteX2" fmla="*/ 225116 w 225116"/>
                          <a:gd name="connsiteY2" fmla="*/ 0 h 120597"/>
                          <a:gd name="connsiteX3" fmla="*/ 0 w 225116"/>
                          <a:gd name="connsiteY3" fmla="*/ 88438 h 12059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25116" h="120597">
                            <a:moveTo>
                              <a:pt x="0" y="88438"/>
                            </a:moveTo>
                            <a:lnTo>
                              <a:pt x="24120" y="120598"/>
                            </a:lnTo>
                            <a:lnTo>
                              <a:pt x="225116" y="0"/>
                            </a:lnTo>
                            <a:lnTo>
                              <a:pt x="0" y="88438"/>
                            </a:lnTo>
                            <a:close/>
                          </a:path>
                        </a:pathLst>
                      </a:custGeom>
                      <a:solidFill>
                        <a:srgbClr val="863971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286" name="Freeform: Shape 3913"/>
                      <p:cNvSpPr/>
                      <p:nvPr/>
                    </p:nvSpPr>
                    <p:spPr>
                      <a:xfrm>
                        <a:off x="9733221" y="5556385"/>
                        <a:ext cx="84690" cy="84690"/>
                      </a:xfrm>
                      <a:custGeom>
                        <a:avLst/>
                        <a:gdLst>
                          <a:gd name="connsiteX0" fmla="*/ 128638 w 225116"/>
                          <a:gd name="connsiteY0" fmla="*/ 0 h 225116"/>
                          <a:gd name="connsiteX1" fmla="*/ 0 w 225116"/>
                          <a:gd name="connsiteY1" fmla="*/ 225116 h 225116"/>
                          <a:gd name="connsiteX2" fmla="*/ 225116 w 225116"/>
                          <a:gd name="connsiteY2" fmla="*/ 136678 h 225116"/>
                          <a:gd name="connsiteX3" fmla="*/ 128638 w 225116"/>
                          <a:gd name="connsiteY3" fmla="*/ 0 h 22511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25116" h="225116">
                            <a:moveTo>
                              <a:pt x="128638" y="0"/>
                            </a:moveTo>
                            <a:lnTo>
                              <a:pt x="0" y="225116"/>
                            </a:lnTo>
                            <a:lnTo>
                              <a:pt x="225116" y="136678"/>
                            </a:lnTo>
                            <a:lnTo>
                              <a:pt x="128638" y="0"/>
                            </a:lnTo>
                            <a:close/>
                          </a:path>
                        </a:pathLst>
                      </a:custGeom>
                      <a:solidFill>
                        <a:srgbClr val="7F2E71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287" name="Freeform: Shape 3914"/>
                      <p:cNvSpPr/>
                      <p:nvPr/>
                    </p:nvSpPr>
                    <p:spPr>
                      <a:xfrm>
                        <a:off x="9651556" y="4570347"/>
                        <a:ext cx="184504" cy="120986"/>
                      </a:xfrm>
                      <a:custGeom>
                        <a:avLst/>
                        <a:gdLst>
                          <a:gd name="connsiteX0" fmla="*/ 0 w 490431"/>
                          <a:gd name="connsiteY0" fmla="*/ 0 h 321594"/>
                          <a:gd name="connsiteX1" fmla="*/ 442192 w 490431"/>
                          <a:gd name="connsiteY1" fmla="*/ 321594 h 321594"/>
                          <a:gd name="connsiteX2" fmla="*/ 490431 w 490431"/>
                          <a:gd name="connsiteY2" fmla="*/ 88438 h 321594"/>
                          <a:gd name="connsiteX3" fmla="*/ 0 w 490431"/>
                          <a:gd name="connsiteY3" fmla="*/ 0 h 32159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490431" h="321594">
                            <a:moveTo>
                              <a:pt x="0" y="0"/>
                            </a:moveTo>
                            <a:lnTo>
                              <a:pt x="442192" y="321594"/>
                            </a:lnTo>
                            <a:lnTo>
                              <a:pt x="490431" y="88438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28899C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288" name="Freeform: Shape 3915"/>
                      <p:cNvSpPr/>
                      <p:nvPr/>
                    </p:nvSpPr>
                    <p:spPr>
                      <a:xfrm>
                        <a:off x="9739271" y="5272067"/>
                        <a:ext cx="81666" cy="136109"/>
                      </a:xfrm>
                      <a:custGeom>
                        <a:avLst/>
                        <a:gdLst>
                          <a:gd name="connsiteX0" fmla="*/ 0 w 217076"/>
                          <a:gd name="connsiteY0" fmla="*/ 128638 h 361793"/>
                          <a:gd name="connsiteX1" fmla="*/ 176877 w 217076"/>
                          <a:gd name="connsiteY1" fmla="*/ 361794 h 361793"/>
                          <a:gd name="connsiteX2" fmla="*/ 217076 w 217076"/>
                          <a:gd name="connsiteY2" fmla="*/ 0 h 361793"/>
                          <a:gd name="connsiteX3" fmla="*/ 0 w 217076"/>
                          <a:gd name="connsiteY3" fmla="*/ 128638 h 36179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17076" h="361793">
                            <a:moveTo>
                              <a:pt x="0" y="128638"/>
                            </a:moveTo>
                            <a:lnTo>
                              <a:pt x="176877" y="361794"/>
                            </a:lnTo>
                            <a:lnTo>
                              <a:pt x="217076" y="0"/>
                            </a:lnTo>
                            <a:lnTo>
                              <a:pt x="0" y="128638"/>
                            </a:lnTo>
                            <a:close/>
                          </a:path>
                        </a:pathLst>
                      </a:custGeom>
                      <a:solidFill>
                        <a:srgbClr val="5B177C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289" name="Freeform: Shape 3916"/>
                      <p:cNvSpPr/>
                      <p:nvPr/>
                    </p:nvSpPr>
                    <p:spPr>
                      <a:xfrm>
                        <a:off x="9754394" y="4721580"/>
                        <a:ext cx="99813" cy="84690"/>
                      </a:xfrm>
                      <a:custGeom>
                        <a:avLst/>
                        <a:gdLst>
                          <a:gd name="connsiteX0" fmla="*/ 0 w 265315"/>
                          <a:gd name="connsiteY0" fmla="*/ 136678 h 225116"/>
                          <a:gd name="connsiteX1" fmla="*/ 184917 w 265315"/>
                          <a:gd name="connsiteY1" fmla="*/ 225116 h 225116"/>
                          <a:gd name="connsiteX2" fmla="*/ 265315 w 265315"/>
                          <a:gd name="connsiteY2" fmla="*/ 0 h 225116"/>
                          <a:gd name="connsiteX3" fmla="*/ 0 w 265315"/>
                          <a:gd name="connsiteY3" fmla="*/ 136678 h 22511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65315" h="225116">
                            <a:moveTo>
                              <a:pt x="0" y="136678"/>
                            </a:moveTo>
                            <a:lnTo>
                              <a:pt x="184917" y="225116"/>
                            </a:lnTo>
                            <a:lnTo>
                              <a:pt x="265315" y="0"/>
                            </a:lnTo>
                            <a:lnTo>
                              <a:pt x="0" y="136678"/>
                            </a:lnTo>
                            <a:close/>
                          </a:path>
                        </a:pathLst>
                      </a:custGeom>
                      <a:solidFill>
                        <a:srgbClr val="4070B8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290" name="Freeform: Shape 3917"/>
                      <p:cNvSpPr/>
                      <p:nvPr/>
                    </p:nvSpPr>
                    <p:spPr>
                      <a:xfrm>
                        <a:off x="9857232" y="4016836"/>
                        <a:ext cx="57468" cy="117961"/>
                      </a:xfrm>
                      <a:custGeom>
                        <a:avLst/>
                        <a:gdLst>
                          <a:gd name="connsiteX0" fmla="*/ 0 w 152757"/>
                          <a:gd name="connsiteY0" fmla="*/ 281395 h 313554"/>
                          <a:gd name="connsiteX1" fmla="*/ 72359 w 152757"/>
                          <a:gd name="connsiteY1" fmla="*/ 313555 h 313554"/>
                          <a:gd name="connsiteX2" fmla="*/ 152757 w 152757"/>
                          <a:gd name="connsiteY2" fmla="*/ 0 h 313554"/>
                          <a:gd name="connsiteX3" fmla="*/ 0 w 152757"/>
                          <a:gd name="connsiteY3" fmla="*/ 281395 h 31355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52757" h="313554">
                            <a:moveTo>
                              <a:pt x="0" y="281395"/>
                            </a:moveTo>
                            <a:lnTo>
                              <a:pt x="72359" y="313555"/>
                            </a:lnTo>
                            <a:lnTo>
                              <a:pt x="152757" y="0"/>
                            </a:lnTo>
                            <a:lnTo>
                              <a:pt x="0" y="281395"/>
                            </a:lnTo>
                            <a:close/>
                          </a:path>
                        </a:pathLst>
                      </a:custGeom>
                      <a:solidFill>
                        <a:srgbClr val="D5CF23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291" name="Freeform: Shape 3918"/>
                      <p:cNvSpPr/>
                      <p:nvPr/>
                    </p:nvSpPr>
                    <p:spPr>
                      <a:xfrm>
                        <a:off x="9754394" y="4772999"/>
                        <a:ext cx="69567" cy="60493"/>
                      </a:xfrm>
                      <a:custGeom>
                        <a:avLst/>
                        <a:gdLst>
                          <a:gd name="connsiteX0" fmla="*/ 0 w 184916"/>
                          <a:gd name="connsiteY0" fmla="*/ 0 h 160797"/>
                          <a:gd name="connsiteX1" fmla="*/ 128638 w 184916"/>
                          <a:gd name="connsiteY1" fmla="*/ 160797 h 160797"/>
                          <a:gd name="connsiteX2" fmla="*/ 184917 w 184916"/>
                          <a:gd name="connsiteY2" fmla="*/ 88438 h 160797"/>
                          <a:gd name="connsiteX3" fmla="*/ 0 w 184916"/>
                          <a:gd name="connsiteY3" fmla="*/ 0 h 16079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84916" h="160797">
                            <a:moveTo>
                              <a:pt x="0" y="0"/>
                            </a:moveTo>
                            <a:lnTo>
                              <a:pt x="128638" y="160797"/>
                            </a:lnTo>
                            <a:lnTo>
                              <a:pt x="184917" y="88438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2960B3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292" name="Freeform: Shape 3919"/>
                      <p:cNvSpPr/>
                      <p:nvPr/>
                    </p:nvSpPr>
                    <p:spPr>
                      <a:xfrm>
                        <a:off x="9817911" y="4839541"/>
                        <a:ext cx="57468" cy="202652"/>
                      </a:xfrm>
                      <a:custGeom>
                        <a:avLst/>
                        <a:gdLst>
                          <a:gd name="connsiteX0" fmla="*/ 0 w 152757"/>
                          <a:gd name="connsiteY0" fmla="*/ 273355 h 538670"/>
                          <a:gd name="connsiteX1" fmla="*/ 120598 w 152757"/>
                          <a:gd name="connsiteY1" fmla="*/ 538671 h 538670"/>
                          <a:gd name="connsiteX2" fmla="*/ 152757 w 152757"/>
                          <a:gd name="connsiteY2" fmla="*/ 0 h 538670"/>
                          <a:gd name="connsiteX3" fmla="*/ 0 w 152757"/>
                          <a:gd name="connsiteY3" fmla="*/ 273355 h 53867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52757" h="538670">
                            <a:moveTo>
                              <a:pt x="0" y="273355"/>
                            </a:moveTo>
                            <a:lnTo>
                              <a:pt x="120598" y="538671"/>
                            </a:lnTo>
                            <a:lnTo>
                              <a:pt x="152757" y="0"/>
                            </a:lnTo>
                            <a:lnTo>
                              <a:pt x="0" y="273355"/>
                            </a:lnTo>
                            <a:close/>
                          </a:path>
                        </a:pathLst>
                      </a:custGeom>
                      <a:solidFill>
                        <a:srgbClr val="562894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293" name="Freeform: Shape 3920"/>
                      <p:cNvSpPr/>
                      <p:nvPr/>
                    </p:nvSpPr>
                    <p:spPr>
                      <a:xfrm>
                        <a:off x="9814887" y="4839541"/>
                        <a:ext cx="60493" cy="102838"/>
                      </a:xfrm>
                      <a:custGeom>
                        <a:avLst/>
                        <a:gdLst>
                          <a:gd name="connsiteX0" fmla="*/ 0 w 160797"/>
                          <a:gd name="connsiteY0" fmla="*/ 168837 h 273355"/>
                          <a:gd name="connsiteX1" fmla="*/ 8040 w 160797"/>
                          <a:gd name="connsiteY1" fmla="*/ 273355 h 273355"/>
                          <a:gd name="connsiteX2" fmla="*/ 160797 w 160797"/>
                          <a:gd name="connsiteY2" fmla="*/ 0 h 273355"/>
                          <a:gd name="connsiteX3" fmla="*/ 0 w 160797"/>
                          <a:gd name="connsiteY3" fmla="*/ 168837 h 27335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60797" h="273355">
                            <a:moveTo>
                              <a:pt x="0" y="168837"/>
                            </a:moveTo>
                            <a:lnTo>
                              <a:pt x="8040" y="273355"/>
                            </a:lnTo>
                            <a:lnTo>
                              <a:pt x="160797" y="0"/>
                            </a:lnTo>
                            <a:lnTo>
                              <a:pt x="0" y="168837"/>
                            </a:lnTo>
                            <a:close/>
                          </a:path>
                        </a:pathLst>
                      </a:custGeom>
                      <a:solidFill>
                        <a:srgbClr val="572995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294" name="Freeform: Shape 3921"/>
                      <p:cNvSpPr/>
                      <p:nvPr/>
                    </p:nvSpPr>
                    <p:spPr>
                      <a:xfrm>
                        <a:off x="9651556" y="4518928"/>
                        <a:ext cx="184504" cy="84690"/>
                      </a:xfrm>
                      <a:custGeom>
                        <a:avLst/>
                        <a:gdLst>
                          <a:gd name="connsiteX0" fmla="*/ 410033 w 490431"/>
                          <a:gd name="connsiteY0" fmla="*/ 0 h 225116"/>
                          <a:gd name="connsiteX1" fmla="*/ 0 w 490431"/>
                          <a:gd name="connsiteY1" fmla="*/ 136678 h 225116"/>
                          <a:gd name="connsiteX2" fmla="*/ 490431 w 490431"/>
                          <a:gd name="connsiteY2" fmla="*/ 225116 h 225116"/>
                          <a:gd name="connsiteX3" fmla="*/ 410033 w 490431"/>
                          <a:gd name="connsiteY3" fmla="*/ 0 h 22511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490431" h="225116">
                            <a:moveTo>
                              <a:pt x="410033" y="0"/>
                            </a:moveTo>
                            <a:lnTo>
                              <a:pt x="0" y="136678"/>
                            </a:lnTo>
                            <a:lnTo>
                              <a:pt x="490431" y="225116"/>
                            </a:lnTo>
                            <a:lnTo>
                              <a:pt x="410033" y="0"/>
                            </a:lnTo>
                            <a:close/>
                          </a:path>
                        </a:pathLst>
                      </a:custGeom>
                      <a:solidFill>
                        <a:srgbClr val="23726F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295" name="Freeform: Shape 3922"/>
                      <p:cNvSpPr/>
                      <p:nvPr/>
                    </p:nvSpPr>
                    <p:spPr>
                      <a:xfrm>
                        <a:off x="9799764" y="4289054"/>
                        <a:ext cx="66542" cy="108887"/>
                      </a:xfrm>
                      <a:custGeom>
                        <a:avLst/>
                        <a:gdLst>
                          <a:gd name="connsiteX0" fmla="*/ 168837 w 176876"/>
                          <a:gd name="connsiteY0" fmla="*/ 32159 h 289434"/>
                          <a:gd name="connsiteX1" fmla="*/ 0 w 176876"/>
                          <a:gd name="connsiteY1" fmla="*/ 0 h 289434"/>
                          <a:gd name="connsiteX2" fmla="*/ 176877 w 176876"/>
                          <a:gd name="connsiteY2" fmla="*/ 289435 h 289434"/>
                          <a:gd name="connsiteX3" fmla="*/ 168837 w 176876"/>
                          <a:gd name="connsiteY3" fmla="*/ 32159 h 28943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76876" h="289434">
                            <a:moveTo>
                              <a:pt x="168837" y="32159"/>
                            </a:moveTo>
                            <a:lnTo>
                              <a:pt x="0" y="0"/>
                            </a:lnTo>
                            <a:lnTo>
                              <a:pt x="176877" y="289435"/>
                            </a:lnTo>
                            <a:lnTo>
                              <a:pt x="168837" y="32159"/>
                            </a:lnTo>
                            <a:close/>
                          </a:path>
                        </a:pathLst>
                      </a:custGeom>
                      <a:solidFill>
                        <a:srgbClr val="578D3F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296" name="Freeform: Shape 3923"/>
                      <p:cNvSpPr/>
                      <p:nvPr/>
                    </p:nvSpPr>
                    <p:spPr>
                      <a:xfrm>
                        <a:off x="9769517" y="4122698"/>
                        <a:ext cx="114937" cy="63518"/>
                      </a:xfrm>
                      <a:custGeom>
                        <a:avLst/>
                        <a:gdLst>
                          <a:gd name="connsiteX0" fmla="*/ 233156 w 305514"/>
                          <a:gd name="connsiteY0" fmla="*/ 0 h 168837"/>
                          <a:gd name="connsiteX1" fmla="*/ 0 w 305514"/>
                          <a:gd name="connsiteY1" fmla="*/ 168837 h 168837"/>
                          <a:gd name="connsiteX2" fmla="*/ 305515 w 305514"/>
                          <a:gd name="connsiteY2" fmla="*/ 32159 h 168837"/>
                          <a:gd name="connsiteX3" fmla="*/ 233156 w 305514"/>
                          <a:gd name="connsiteY3" fmla="*/ 0 h 1688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05514" h="168837">
                            <a:moveTo>
                              <a:pt x="233156" y="0"/>
                            </a:moveTo>
                            <a:lnTo>
                              <a:pt x="0" y="168837"/>
                            </a:lnTo>
                            <a:lnTo>
                              <a:pt x="305515" y="32159"/>
                            </a:lnTo>
                            <a:lnTo>
                              <a:pt x="233156" y="0"/>
                            </a:lnTo>
                            <a:close/>
                          </a:path>
                        </a:pathLst>
                      </a:custGeom>
                      <a:solidFill>
                        <a:srgbClr val="B0A12E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297" name="Freeform: Shape 3924"/>
                      <p:cNvSpPr/>
                      <p:nvPr/>
                    </p:nvSpPr>
                    <p:spPr>
                      <a:xfrm>
                        <a:off x="9833035" y="4515903"/>
                        <a:ext cx="69567" cy="87715"/>
                      </a:xfrm>
                      <a:custGeom>
                        <a:avLst/>
                        <a:gdLst>
                          <a:gd name="connsiteX0" fmla="*/ 0 w 184916"/>
                          <a:gd name="connsiteY0" fmla="*/ 0 h 233155"/>
                          <a:gd name="connsiteX1" fmla="*/ 8040 w 184916"/>
                          <a:gd name="connsiteY1" fmla="*/ 233156 h 233155"/>
                          <a:gd name="connsiteX2" fmla="*/ 184917 w 184916"/>
                          <a:gd name="connsiteY2" fmla="*/ 64319 h 233155"/>
                          <a:gd name="connsiteX3" fmla="*/ 0 w 184916"/>
                          <a:gd name="connsiteY3" fmla="*/ 0 h 23315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84916" h="233155">
                            <a:moveTo>
                              <a:pt x="0" y="0"/>
                            </a:moveTo>
                            <a:lnTo>
                              <a:pt x="8040" y="233156"/>
                            </a:lnTo>
                            <a:lnTo>
                              <a:pt x="184917" y="64319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2E8F64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298" name="Freeform: Shape 3925"/>
                      <p:cNvSpPr/>
                      <p:nvPr/>
                    </p:nvSpPr>
                    <p:spPr>
                      <a:xfrm>
                        <a:off x="9730196" y="4071279"/>
                        <a:ext cx="127035" cy="114937"/>
                      </a:xfrm>
                      <a:custGeom>
                        <a:avLst/>
                        <a:gdLst>
                          <a:gd name="connsiteX0" fmla="*/ 0 w 337674"/>
                          <a:gd name="connsiteY0" fmla="*/ 0 h 305514"/>
                          <a:gd name="connsiteX1" fmla="*/ 104518 w 337674"/>
                          <a:gd name="connsiteY1" fmla="*/ 305515 h 305514"/>
                          <a:gd name="connsiteX2" fmla="*/ 337674 w 337674"/>
                          <a:gd name="connsiteY2" fmla="*/ 136678 h 305514"/>
                          <a:gd name="connsiteX3" fmla="*/ 0 w 337674"/>
                          <a:gd name="connsiteY3" fmla="*/ 0 h 30551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37674" h="305514">
                            <a:moveTo>
                              <a:pt x="0" y="0"/>
                            </a:moveTo>
                            <a:lnTo>
                              <a:pt x="104518" y="305515"/>
                            </a:lnTo>
                            <a:lnTo>
                              <a:pt x="337674" y="136678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B4A52E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299" name="Freeform: Shape 3926"/>
                      <p:cNvSpPr/>
                      <p:nvPr/>
                    </p:nvSpPr>
                    <p:spPr>
                      <a:xfrm>
                        <a:off x="9802788" y="4806270"/>
                        <a:ext cx="72591" cy="33271"/>
                      </a:xfrm>
                      <a:custGeom>
                        <a:avLst/>
                        <a:gdLst>
                          <a:gd name="connsiteX0" fmla="*/ 56279 w 192956"/>
                          <a:gd name="connsiteY0" fmla="*/ 0 h 88438"/>
                          <a:gd name="connsiteX1" fmla="*/ 0 w 192956"/>
                          <a:gd name="connsiteY1" fmla="*/ 72359 h 88438"/>
                          <a:gd name="connsiteX2" fmla="*/ 192957 w 192956"/>
                          <a:gd name="connsiteY2" fmla="*/ 88438 h 88438"/>
                          <a:gd name="connsiteX3" fmla="*/ 56279 w 192956"/>
                          <a:gd name="connsiteY3" fmla="*/ 0 h 884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92956" h="88438">
                            <a:moveTo>
                              <a:pt x="56279" y="0"/>
                            </a:moveTo>
                            <a:lnTo>
                              <a:pt x="0" y="72359"/>
                            </a:lnTo>
                            <a:lnTo>
                              <a:pt x="192957" y="88438"/>
                            </a:lnTo>
                            <a:lnTo>
                              <a:pt x="56279" y="0"/>
                            </a:lnTo>
                            <a:close/>
                          </a:path>
                        </a:pathLst>
                      </a:custGeom>
                      <a:solidFill>
                        <a:srgbClr val="542692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300" name="Freeform: Shape 3927"/>
                      <p:cNvSpPr/>
                      <p:nvPr/>
                    </p:nvSpPr>
                    <p:spPr>
                      <a:xfrm>
                        <a:off x="9823961" y="4739728"/>
                        <a:ext cx="75616" cy="99813"/>
                      </a:xfrm>
                      <a:custGeom>
                        <a:avLst/>
                        <a:gdLst>
                          <a:gd name="connsiteX0" fmla="*/ 0 w 200996"/>
                          <a:gd name="connsiteY0" fmla="*/ 176877 h 265315"/>
                          <a:gd name="connsiteX1" fmla="*/ 136678 w 200996"/>
                          <a:gd name="connsiteY1" fmla="*/ 265315 h 265315"/>
                          <a:gd name="connsiteX2" fmla="*/ 200996 w 200996"/>
                          <a:gd name="connsiteY2" fmla="*/ 0 h 265315"/>
                          <a:gd name="connsiteX3" fmla="*/ 0 w 200996"/>
                          <a:gd name="connsiteY3" fmla="*/ 176877 h 26531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00996" h="265315">
                            <a:moveTo>
                              <a:pt x="0" y="176877"/>
                            </a:moveTo>
                            <a:lnTo>
                              <a:pt x="136678" y="265315"/>
                            </a:lnTo>
                            <a:lnTo>
                              <a:pt x="200996" y="0"/>
                            </a:lnTo>
                            <a:lnTo>
                              <a:pt x="0" y="176877"/>
                            </a:lnTo>
                            <a:close/>
                          </a:path>
                        </a:pathLst>
                      </a:custGeom>
                      <a:solidFill>
                        <a:srgbClr val="3F6FBB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301" name="Freeform: Shape 3928"/>
                      <p:cNvSpPr/>
                      <p:nvPr/>
                    </p:nvSpPr>
                    <p:spPr>
                      <a:xfrm>
                        <a:off x="9757418" y="4289054"/>
                        <a:ext cx="108887" cy="108887"/>
                      </a:xfrm>
                      <a:custGeom>
                        <a:avLst/>
                        <a:gdLst>
                          <a:gd name="connsiteX0" fmla="*/ 112558 w 289434"/>
                          <a:gd name="connsiteY0" fmla="*/ 0 h 289434"/>
                          <a:gd name="connsiteX1" fmla="*/ 0 w 289434"/>
                          <a:gd name="connsiteY1" fmla="*/ 225116 h 289434"/>
                          <a:gd name="connsiteX2" fmla="*/ 289435 w 289434"/>
                          <a:gd name="connsiteY2" fmla="*/ 289435 h 289434"/>
                          <a:gd name="connsiteX3" fmla="*/ 112558 w 289434"/>
                          <a:gd name="connsiteY3" fmla="*/ 0 h 28943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89434" h="289434">
                            <a:moveTo>
                              <a:pt x="112558" y="0"/>
                            </a:moveTo>
                            <a:lnTo>
                              <a:pt x="0" y="225116"/>
                            </a:lnTo>
                            <a:lnTo>
                              <a:pt x="289435" y="289435"/>
                            </a:lnTo>
                            <a:lnTo>
                              <a:pt x="112558" y="0"/>
                            </a:lnTo>
                            <a:close/>
                          </a:path>
                        </a:pathLst>
                      </a:custGeom>
                      <a:solidFill>
                        <a:srgbClr val="588A41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302" name="Freeform: Shape 3929"/>
                      <p:cNvSpPr/>
                      <p:nvPr/>
                    </p:nvSpPr>
                    <p:spPr>
                      <a:xfrm>
                        <a:off x="9802788" y="4833492"/>
                        <a:ext cx="72591" cy="69567"/>
                      </a:xfrm>
                      <a:custGeom>
                        <a:avLst/>
                        <a:gdLst>
                          <a:gd name="connsiteX0" fmla="*/ 0 w 192956"/>
                          <a:gd name="connsiteY0" fmla="*/ 0 h 184916"/>
                          <a:gd name="connsiteX1" fmla="*/ 32159 w 192956"/>
                          <a:gd name="connsiteY1" fmla="*/ 184917 h 184916"/>
                          <a:gd name="connsiteX2" fmla="*/ 192957 w 192956"/>
                          <a:gd name="connsiteY2" fmla="*/ 16080 h 184916"/>
                          <a:gd name="connsiteX3" fmla="*/ 0 w 192956"/>
                          <a:gd name="connsiteY3" fmla="*/ 0 h 18491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92956" h="184916">
                            <a:moveTo>
                              <a:pt x="0" y="0"/>
                            </a:moveTo>
                            <a:lnTo>
                              <a:pt x="32159" y="184917"/>
                            </a:lnTo>
                            <a:lnTo>
                              <a:pt x="192957" y="1608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562894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303" name="Freeform: Shape 3930"/>
                      <p:cNvSpPr/>
                      <p:nvPr/>
                    </p:nvSpPr>
                    <p:spPr>
                      <a:xfrm>
                        <a:off x="9730196" y="4016836"/>
                        <a:ext cx="184504" cy="105863"/>
                      </a:xfrm>
                      <a:custGeom>
                        <a:avLst/>
                        <a:gdLst>
                          <a:gd name="connsiteX0" fmla="*/ 0 w 490431"/>
                          <a:gd name="connsiteY0" fmla="*/ 144717 h 281395"/>
                          <a:gd name="connsiteX1" fmla="*/ 337674 w 490431"/>
                          <a:gd name="connsiteY1" fmla="*/ 281395 h 281395"/>
                          <a:gd name="connsiteX2" fmla="*/ 490431 w 490431"/>
                          <a:gd name="connsiteY2" fmla="*/ 0 h 281395"/>
                          <a:gd name="connsiteX3" fmla="*/ 0 w 490431"/>
                          <a:gd name="connsiteY3" fmla="*/ 144717 h 28139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490431" h="281395">
                            <a:moveTo>
                              <a:pt x="0" y="144717"/>
                            </a:moveTo>
                            <a:lnTo>
                              <a:pt x="337674" y="281395"/>
                            </a:lnTo>
                            <a:lnTo>
                              <a:pt x="490431" y="0"/>
                            </a:lnTo>
                            <a:lnTo>
                              <a:pt x="0" y="144717"/>
                            </a:lnTo>
                            <a:close/>
                          </a:path>
                        </a:pathLst>
                      </a:custGeom>
                      <a:solidFill>
                        <a:srgbClr val="CDD041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304" name="Freeform: Shape 3931"/>
                      <p:cNvSpPr/>
                      <p:nvPr/>
                    </p:nvSpPr>
                    <p:spPr>
                      <a:xfrm>
                        <a:off x="9654580" y="4942380"/>
                        <a:ext cx="208701" cy="99813"/>
                      </a:xfrm>
                      <a:custGeom>
                        <a:avLst/>
                        <a:gdLst>
                          <a:gd name="connsiteX0" fmla="*/ 434152 w 554750"/>
                          <a:gd name="connsiteY0" fmla="*/ 0 h 265315"/>
                          <a:gd name="connsiteX1" fmla="*/ 0 w 554750"/>
                          <a:gd name="connsiteY1" fmla="*/ 225116 h 265315"/>
                          <a:gd name="connsiteX2" fmla="*/ 554750 w 554750"/>
                          <a:gd name="connsiteY2" fmla="*/ 265315 h 265315"/>
                          <a:gd name="connsiteX3" fmla="*/ 434152 w 554750"/>
                          <a:gd name="connsiteY3" fmla="*/ 0 h 26531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554750" h="265315">
                            <a:moveTo>
                              <a:pt x="434152" y="0"/>
                            </a:moveTo>
                            <a:lnTo>
                              <a:pt x="0" y="225116"/>
                            </a:lnTo>
                            <a:lnTo>
                              <a:pt x="554750" y="265315"/>
                            </a:lnTo>
                            <a:lnTo>
                              <a:pt x="434152" y="0"/>
                            </a:lnTo>
                            <a:close/>
                          </a:path>
                        </a:pathLst>
                      </a:custGeom>
                      <a:solidFill>
                        <a:srgbClr val="512692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305" name="Freeform: Shape 3932"/>
                      <p:cNvSpPr/>
                      <p:nvPr/>
                    </p:nvSpPr>
                    <p:spPr>
                      <a:xfrm>
                        <a:off x="9654580" y="5027070"/>
                        <a:ext cx="208701" cy="124011"/>
                      </a:xfrm>
                      <a:custGeom>
                        <a:avLst/>
                        <a:gdLst>
                          <a:gd name="connsiteX0" fmla="*/ 0 w 554750"/>
                          <a:gd name="connsiteY0" fmla="*/ 0 h 329634"/>
                          <a:gd name="connsiteX1" fmla="*/ 530631 w 554750"/>
                          <a:gd name="connsiteY1" fmla="*/ 329634 h 329634"/>
                          <a:gd name="connsiteX2" fmla="*/ 554750 w 554750"/>
                          <a:gd name="connsiteY2" fmla="*/ 40199 h 329634"/>
                          <a:gd name="connsiteX3" fmla="*/ 0 w 554750"/>
                          <a:gd name="connsiteY3" fmla="*/ 0 h 32963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554750" h="329634">
                            <a:moveTo>
                              <a:pt x="0" y="0"/>
                            </a:moveTo>
                            <a:lnTo>
                              <a:pt x="530631" y="329634"/>
                            </a:lnTo>
                            <a:lnTo>
                              <a:pt x="554750" y="40199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4E1574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306" name="Freeform: Shape 3933"/>
                      <p:cNvSpPr/>
                      <p:nvPr/>
                    </p:nvSpPr>
                    <p:spPr>
                      <a:xfrm>
                        <a:off x="9799764" y="4264857"/>
                        <a:ext cx="90739" cy="36296"/>
                      </a:xfrm>
                      <a:custGeom>
                        <a:avLst/>
                        <a:gdLst>
                          <a:gd name="connsiteX0" fmla="*/ 0 w 241195"/>
                          <a:gd name="connsiteY0" fmla="*/ 64319 h 96478"/>
                          <a:gd name="connsiteX1" fmla="*/ 168837 w 241195"/>
                          <a:gd name="connsiteY1" fmla="*/ 96478 h 96478"/>
                          <a:gd name="connsiteX2" fmla="*/ 241196 w 241195"/>
                          <a:gd name="connsiteY2" fmla="*/ 0 h 96478"/>
                          <a:gd name="connsiteX3" fmla="*/ 0 w 241195"/>
                          <a:gd name="connsiteY3" fmla="*/ 64319 h 9647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41195" h="96478">
                            <a:moveTo>
                              <a:pt x="0" y="64319"/>
                            </a:moveTo>
                            <a:lnTo>
                              <a:pt x="168837" y="96478"/>
                            </a:lnTo>
                            <a:lnTo>
                              <a:pt x="241196" y="0"/>
                            </a:lnTo>
                            <a:lnTo>
                              <a:pt x="0" y="64319"/>
                            </a:lnTo>
                            <a:close/>
                          </a:path>
                        </a:pathLst>
                      </a:custGeom>
                      <a:solidFill>
                        <a:srgbClr val="C6C424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307" name="Freeform: Shape 3934"/>
                      <p:cNvSpPr/>
                      <p:nvPr/>
                    </p:nvSpPr>
                    <p:spPr>
                      <a:xfrm>
                        <a:off x="9730196" y="3938194"/>
                        <a:ext cx="184504" cy="133084"/>
                      </a:xfrm>
                      <a:custGeom>
                        <a:avLst/>
                        <a:gdLst>
                          <a:gd name="connsiteX0" fmla="*/ 32159 w 490431"/>
                          <a:gd name="connsiteY0" fmla="*/ 0 h 353753"/>
                          <a:gd name="connsiteX1" fmla="*/ 0 w 490431"/>
                          <a:gd name="connsiteY1" fmla="*/ 353754 h 353753"/>
                          <a:gd name="connsiteX2" fmla="*/ 490431 w 490431"/>
                          <a:gd name="connsiteY2" fmla="*/ 209036 h 353753"/>
                          <a:gd name="connsiteX3" fmla="*/ 32159 w 490431"/>
                          <a:gd name="connsiteY3" fmla="*/ 0 h 35375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490431" h="353753">
                            <a:moveTo>
                              <a:pt x="32159" y="0"/>
                            </a:moveTo>
                            <a:lnTo>
                              <a:pt x="0" y="353754"/>
                            </a:lnTo>
                            <a:lnTo>
                              <a:pt x="490431" y="209036"/>
                            </a:lnTo>
                            <a:lnTo>
                              <a:pt x="32159" y="0"/>
                            </a:lnTo>
                            <a:close/>
                          </a:path>
                        </a:pathLst>
                      </a:custGeom>
                      <a:solidFill>
                        <a:srgbClr val="CBD04F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308" name="Freeform: Shape 3935"/>
                      <p:cNvSpPr/>
                      <p:nvPr/>
                    </p:nvSpPr>
                    <p:spPr>
                      <a:xfrm>
                        <a:off x="9884454" y="4016836"/>
                        <a:ext cx="51419" cy="248021"/>
                      </a:xfrm>
                      <a:custGeom>
                        <a:avLst/>
                        <a:gdLst>
                          <a:gd name="connsiteX0" fmla="*/ 80399 w 136677"/>
                          <a:gd name="connsiteY0" fmla="*/ 0 h 659268"/>
                          <a:gd name="connsiteX1" fmla="*/ 0 w 136677"/>
                          <a:gd name="connsiteY1" fmla="*/ 313555 h 659268"/>
                          <a:gd name="connsiteX2" fmla="*/ 136678 w 136677"/>
                          <a:gd name="connsiteY2" fmla="*/ 659268 h 659268"/>
                          <a:gd name="connsiteX3" fmla="*/ 80399 w 136677"/>
                          <a:gd name="connsiteY3" fmla="*/ 0 h 65926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36677" h="659268">
                            <a:moveTo>
                              <a:pt x="80399" y="0"/>
                            </a:moveTo>
                            <a:lnTo>
                              <a:pt x="0" y="313555"/>
                            </a:lnTo>
                            <a:lnTo>
                              <a:pt x="136678" y="659268"/>
                            </a:lnTo>
                            <a:lnTo>
                              <a:pt x="80399" y="0"/>
                            </a:lnTo>
                            <a:close/>
                          </a:path>
                        </a:pathLst>
                      </a:custGeom>
                      <a:solidFill>
                        <a:srgbClr val="D4D319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309" name="Freeform: Shape 3936"/>
                      <p:cNvSpPr/>
                      <p:nvPr/>
                    </p:nvSpPr>
                    <p:spPr>
                      <a:xfrm>
                        <a:off x="9817911" y="4691333"/>
                        <a:ext cx="57468" cy="30246"/>
                      </a:xfrm>
                      <a:custGeom>
                        <a:avLst/>
                        <a:gdLst>
                          <a:gd name="connsiteX0" fmla="*/ 0 w 152757"/>
                          <a:gd name="connsiteY0" fmla="*/ 0 h 80398"/>
                          <a:gd name="connsiteX1" fmla="*/ 96478 w 152757"/>
                          <a:gd name="connsiteY1" fmla="*/ 80399 h 80398"/>
                          <a:gd name="connsiteX2" fmla="*/ 152757 w 152757"/>
                          <a:gd name="connsiteY2" fmla="*/ 32159 h 80398"/>
                          <a:gd name="connsiteX3" fmla="*/ 0 w 152757"/>
                          <a:gd name="connsiteY3" fmla="*/ 0 h 8039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52757" h="80398">
                            <a:moveTo>
                              <a:pt x="0" y="0"/>
                            </a:moveTo>
                            <a:lnTo>
                              <a:pt x="96478" y="80399"/>
                            </a:lnTo>
                            <a:lnTo>
                              <a:pt x="152757" y="32159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2A4B7E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310" name="Freeform: Shape 3937"/>
                      <p:cNvSpPr/>
                      <p:nvPr/>
                    </p:nvSpPr>
                    <p:spPr>
                      <a:xfrm>
                        <a:off x="9817911" y="4658062"/>
                        <a:ext cx="57468" cy="45369"/>
                      </a:xfrm>
                      <a:custGeom>
                        <a:avLst/>
                        <a:gdLst>
                          <a:gd name="connsiteX0" fmla="*/ 72359 w 152757"/>
                          <a:gd name="connsiteY0" fmla="*/ 0 h 120597"/>
                          <a:gd name="connsiteX1" fmla="*/ 0 w 152757"/>
                          <a:gd name="connsiteY1" fmla="*/ 88438 h 120597"/>
                          <a:gd name="connsiteX2" fmla="*/ 152757 w 152757"/>
                          <a:gd name="connsiteY2" fmla="*/ 120598 h 120597"/>
                          <a:gd name="connsiteX3" fmla="*/ 72359 w 152757"/>
                          <a:gd name="connsiteY3" fmla="*/ 0 h 12059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52757" h="120597">
                            <a:moveTo>
                              <a:pt x="72359" y="0"/>
                            </a:moveTo>
                            <a:lnTo>
                              <a:pt x="0" y="88438"/>
                            </a:lnTo>
                            <a:lnTo>
                              <a:pt x="152757" y="120598"/>
                            </a:lnTo>
                            <a:lnTo>
                              <a:pt x="72359" y="0"/>
                            </a:lnTo>
                            <a:close/>
                          </a:path>
                        </a:pathLst>
                      </a:custGeom>
                      <a:solidFill>
                        <a:srgbClr val="294F76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311" name="Freeform: Shape 3938"/>
                      <p:cNvSpPr/>
                      <p:nvPr/>
                    </p:nvSpPr>
                    <p:spPr>
                      <a:xfrm>
                        <a:off x="9769517" y="4186216"/>
                        <a:ext cx="120986" cy="102838"/>
                      </a:xfrm>
                      <a:custGeom>
                        <a:avLst/>
                        <a:gdLst>
                          <a:gd name="connsiteX0" fmla="*/ 0 w 321594"/>
                          <a:gd name="connsiteY0" fmla="*/ 0 h 273355"/>
                          <a:gd name="connsiteX1" fmla="*/ 80399 w 321594"/>
                          <a:gd name="connsiteY1" fmla="*/ 273355 h 273355"/>
                          <a:gd name="connsiteX2" fmla="*/ 321594 w 321594"/>
                          <a:gd name="connsiteY2" fmla="*/ 209036 h 273355"/>
                          <a:gd name="connsiteX3" fmla="*/ 0 w 321594"/>
                          <a:gd name="connsiteY3" fmla="*/ 0 h 27335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21594" h="273355">
                            <a:moveTo>
                              <a:pt x="0" y="0"/>
                            </a:moveTo>
                            <a:lnTo>
                              <a:pt x="80399" y="273355"/>
                            </a:lnTo>
                            <a:lnTo>
                              <a:pt x="321594" y="209036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CC421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312" name="Freeform: Shape 3939"/>
                      <p:cNvSpPr/>
                      <p:nvPr/>
                    </p:nvSpPr>
                    <p:spPr>
                      <a:xfrm>
                        <a:off x="9836060" y="4540100"/>
                        <a:ext cx="87715" cy="136109"/>
                      </a:xfrm>
                      <a:custGeom>
                        <a:avLst/>
                        <a:gdLst>
                          <a:gd name="connsiteX0" fmla="*/ 176877 w 233155"/>
                          <a:gd name="connsiteY0" fmla="*/ 0 h 361793"/>
                          <a:gd name="connsiteX1" fmla="*/ 0 w 233155"/>
                          <a:gd name="connsiteY1" fmla="*/ 168837 h 361793"/>
                          <a:gd name="connsiteX2" fmla="*/ 233156 w 233155"/>
                          <a:gd name="connsiteY2" fmla="*/ 361794 h 361793"/>
                          <a:gd name="connsiteX3" fmla="*/ 176877 w 233155"/>
                          <a:gd name="connsiteY3" fmla="*/ 0 h 36179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33155" h="361793">
                            <a:moveTo>
                              <a:pt x="176877" y="0"/>
                            </a:moveTo>
                            <a:lnTo>
                              <a:pt x="0" y="168837"/>
                            </a:lnTo>
                            <a:lnTo>
                              <a:pt x="233156" y="361794"/>
                            </a:lnTo>
                            <a:lnTo>
                              <a:pt x="176877" y="0"/>
                            </a:lnTo>
                            <a:close/>
                          </a:path>
                        </a:pathLst>
                      </a:custGeom>
                      <a:solidFill>
                        <a:srgbClr val="39B291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313" name="Freeform: Shape 3940"/>
                      <p:cNvSpPr/>
                      <p:nvPr/>
                    </p:nvSpPr>
                    <p:spPr>
                      <a:xfrm>
                        <a:off x="9742295" y="3889800"/>
                        <a:ext cx="172405" cy="127035"/>
                      </a:xfrm>
                      <a:custGeom>
                        <a:avLst/>
                        <a:gdLst>
                          <a:gd name="connsiteX0" fmla="*/ 40199 w 458271"/>
                          <a:gd name="connsiteY0" fmla="*/ 0 h 337674"/>
                          <a:gd name="connsiteX1" fmla="*/ 0 w 458271"/>
                          <a:gd name="connsiteY1" fmla="*/ 128638 h 337674"/>
                          <a:gd name="connsiteX2" fmla="*/ 458272 w 458271"/>
                          <a:gd name="connsiteY2" fmla="*/ 337674 h 337674"/>
                          <a:gd name="connsiteX3" fmla="*/ 40199 w 458271"/>
                          <a:gd name="connsiteY3" fmla="*/ 0 h 33767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458271" h="337674">
                            <a:moveTo>
                              <a:pt x="40199" y="0"/>
                            </a:moveTo>
                            <a:lnTo>
                              <a:pt x="0" y="128638"/>
                            </a:lnTo>
                            <a:lnTo>
                              <a:pt x="458272" y="337674"/>
                            </a:lnTo>
                            <a:lnTo>
                              <a:pt x="40199" y="0"/>
                            </a:lnTo>
                            <a:close/>
                          </a:path>
                        </a:pathLst>
                      </a:custGeom>
                      <a:solidFill>
                        <a:srgbClr val="D5D20B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  <p:sp>
                    <p:nvSpPr>
                      <p:cNvPr id="314" name="Freeform: Shape 3941"/>
                      <p:cNvSpPr/>
                      <p:nvPr/>
                    </p:nvSpPr>
                    <p:spPr>
                      <a:xfrm>
                        <a:off x="9823961" y="4721580"/>
                        <a:ext cx="75616" cy="84690"/>
                      </a:xfrm>
                      <a:custGeom>
                        <a:avLst/>
                        <a:gdLst>
                          <a:gd name="connsiteX0" fmla="*/ 80399 w 200996"/>
                          <a:gd name="connsiteY0" fmla="*/ 0 h 225116"/>
                          <a:gd name="connsiteX1" fmla="*/ 0 w 200996"/>
                          <a:gd name="connsiteY1" fmla="*/ 225116 h 225116"/>
                          <a:gd name="connsiteX2" fmla="*/ 200996 w 200996"/>
                          <a:gd name="connsiteY2" fmla="*/ 48239 h 225116"/>
                          <a:gd name="connsiteX3" fmla="*/ 80399 w 200996"/>
                          <a:gd name="connsiteY3" fmla="*/ 0 h 22511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00996" h="225116">
                            <a:moveTo>
                              <a:pt x="80399" y="0"/>
                            </a:moveTo>
                            <a:lnTo>
                              <a:pt x="0" y="225116"/>
                            </a:lnTo>
                            <a:lnTo>
                              <a:pt x="200996" y="48239"/>
                            </a:lnTo>
                            <a:lnTo>
                              <a:pt x="80399" y="0"/>
                            </a:lnTo>
                            <a:close/>
                          </a:path>
                        </a:pathLst>
                      </a:custGeom>
                      <a:solidFill>
                        <a:srgbClr val="3F6FB7"/>
                      </a:solidFill>
                      <a:ln w="8020" cap="flat">
                        <a:noFill/>
                        <a:prstDash val="solid"/>
                        <a:miter/>
                      </a:ln>
                    </p:spPr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 sz="2400" kern="0">
                          <a:solidFill>
                            <a:srgbClr val="988984"/>
                          </a:solidFill>
                          <a:latin typeface="Calibri" panose="020F0502020204030204"/>
                          <a:ea typeface="+mj-ea"/>
                          <a:sym typeface="Helvetica"/>
                        </a:endParaRPr>
                      </a:p>
                    </p:txBody>
                  </p:sp>
                </p:grpSp>
              </p:grpSp>
            </p:grpSp>
          </p:grpSp>
          <p:sp>
            <p:nvSpPr>
              <p:cNvPr id="611" name="Rectangle 13"/>
              <p:cNvSpPr/>
              <p:nvPr/>
            </p:nvSpPr>
            <p:spPr>
              <a:xfrm>
                <a:off x="2133601" y="6474885"/>
                <a:ext cx="1071033" cy="25823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r">
                  <a:lnSpc>
                    <a:spcPct val="85000"/>
                  </a:lnSpc>
                  <a:defRPr/>
                </a:pPr>
                <a:endParaRPr lang="en-US" sz="2400" kern="0" cap="all" spc="-27" dirty="0">
                  <a:solidFill>
                    <a:srgbClr val="786D69">
                      <a:lumMod val="75000"/>
                    </a:srgbClr>
                  </a:solidFill>
                  <a:sym typeface="Helvetica"/>
                </a:endParaRPr>
              </a:p>
            </p:txBody>
          </p:sp>
          <p:pic>
            <p:nvPicPr>
              <p:cNvPr id="613" name="Picture 26"/>
              <p:cNvPicPr>
                <a:picLocks noChangeAspect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3274484" y="5257800"/>
                <a:ext cx="861483" cy="14922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14" name="Picture 30"/>
              <p:cNvPicPr>
                <a:picLocks noChangeAspect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4144434" y="4140200"/>
                <a:ext cx="664633" cy="15007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15" name="Picture 32"/>
              <p:cNvPicPr>
                <a:picLocks noChangeAspect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3393018" y="2580217"/>
                <a:ext cx="814916" cy="164888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16" name="Picture 34"/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1608667" y="2118784"/>
                <a:ext cx="753533" cy="15155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17" name="Picture 36"/>
              <p:cNvPicPr>
                <a:picLocks noChangeAspect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586318" y="3246967"/>
                <a:ext cx="781049" cy="14224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18" name="Picture 38"/>
              <p:cNvPicPr>
                <a:picLocks noChangeAspect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1001184" y="4906434"/>
                <a:ext cx="751416" cy="15451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19" name="Rectangle 4"/>
              <p:cNvSpPr/>
              <p:nvPr/>
            </p:nvSpPr>
            <p:spPr>
              <a:xfrm>
                <a:off x="1951567" y="5482167"/>
                <a:ext cx="1449917" cy="289984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r">
                  <a:lnSpc>
                    <a:spcPct val="85000"/>
                  </a:lnSpc>
                  <a:defRPr/>
                </a:pPr>
                <a:r>
                  <a:rPr lang="en-US" sz="2400" kern="0" cap="all" spc="-27" dirty="0" err="1">
                    <a:solidFill>
                      <a:srgbClr val="7030A0"/>
                    </a:solidFill>
                    <a:sym typeface="Helvetica"/>
                  </a:rPr>
                  <a:t>paziente</a:t>
                </a:r>
                <a:endParaRPr lang="en-US" sz="2400" kern="0" cap="all" spc="-27" dirty="0">
                  <a:solidFill>
                    <a:srgbClr val="7030A0"/>
                  </a:solidFill>
                  <a:sym typeface="Helvetica"/>
                </a:endParaRPr>
              </a:p>
            </p:txBody>
          </p:sp>
        </p:grpSp>
      </p:grpSp>
      <p:pic>
        <p:nvPicPr>
          <p:cNvPr id="73744" name="Picture 21" descr="Risultati immagini per MEDICO MEDICINA GENERALE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911166" y="4582269"/>
            <a:ext cx="3208867" cy="2269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1" name="CasellaDiTesto 620"/>
          <p:cNvSpPr txBox="1"/>
          <p:nvPr/>
        </p:nvSpPr>
        <p:spPr>
          <a:xfrm>
            <a:off x="4014655" y="3379234"/>
            <a:ext cx="5468164" cy="295465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457189" indent="-457189" algn="just" hangingPunct="0">
              <a:buFont typeface="Arial" panose="020B0604020202020204" pitchFamily="34" charset="0"/>
              <a:buChar char="•"/>
              <a:defRPr/>
            </a:pPr>
            <a:r>
              <a:rPr lang="it-IT" sz="2800" b="1" kern="0" dirty="0">
                <a:ea typeface="MS PGothic" pitchFamily="34" charset="-128"/>
                <a:cs typeface="+mj-cs"/>
                <a:sym typeface="Helvetica"/>
              </a:rPr>
              <a:t>SPECIALISTA</a:t>
            </a:r>
          </a:p>
          <a:p>
            <a:pPr lvl="2" algn="just" hangingPunct="0">
              <a:defRPr/>
            </a:pPr>
            <a:r>
              <a:rPr lang="it-IT" sz="2800" b="1" kern="0" dirty="0">
                <a:ea typeface="MS PGothic" pitchFamily="34" charset="-128"/>
                <a:cs typeface="+mj-cs"/>
                <a:sym typeface="Helvetica"/>
              </a:rPr>
              <a:t>	-  PNEUMOLOGO</a:t>
            </a:r>
          </a:p>
          <a:p>
            <a:pPr algn="just" hangingPunct="0">
              <a:defRPr/>
            </a:pPr>
            <a:r>
              <a:rPr lang="it-IT" sz="2800" b="1" kern="0" dirty="0">
                <a:ea typeface="MS PGothic" pitchFamily="34" charset="-128"/>
                <a:cs typeface="+mj-cs"/>
                <a:sym typeface="Helvetica"/>
              </a:rPr>
              <a:t>		-  IMMUNOLOGO</a:t>
            </a:r>
          </a:p>
          <a:p>
            <a:pPr algn="just" hangingPunct="0">
              <a:defRPr/>
            </a:pPr>
            <a:r>
              <a:rPr lang="it-IT" sz="2800" b="1" kern="0" dirty="0">
                <a:ea typeface="MS PGothic" pitchFamily="34" charset="-128"/>
                <a:cs typeface="+mj-cs"/>
                <a:sym typeface="Helvetica"/>
              </a:rPr>
              <a:t>		-  GENETISTA</a:t>
            </a:r>
          </a:p>
          <a:p>
            <a:pPr algn="just" hangingPunct="0">
              <a:defRPr/>
            </a:pPr>
            <a:r>
              <a:rPr lang="it-IT" sz="2800" b="1" kern="0" dirty="0">
                <a:ea typeface="MS PGothic" pitchFamily="34" charset="-128"/>
                <a:cs typeface="+mj-cs"/>
                <a:sym typeface="Helvetica"/>
              </a:rPr>
              <a:t>		-  INFETTIVOLOGO</a:t>
            </a:r>
          </a:p>
          <a:p>
            <a:pPr algn="just" hangingPunct="0">
              <a:defRPr/>
            </a:pPr>
            <a:r>
              <a:rPr lang="it-IT" sz="2800" b="1" kern="0" dirty="0">
                <a:ea typeface="MS PGothic" pitchFamily="34" charset="-128"/>
                <a:cs typeface="+mj-cs"/>
                <a:sym typeface="Helvetica"/>
              </a:rPr>
              <a:t>		-  </a:t>
            </a:r>
            <a:r>
              <a:rPr lang="it-IT" sz="1600" b="1" kern="0" dirty="0">
                <a:ea typeface="MS PGothic" pitchFamily="34" charset="-128"/>
                <a:cs typeface="+mj-cs"/>
                <a:sym typeface="Helvetica"/>
              </a:rPr>
              <a:t>e tutti gli altri…</a:t>
            </a:r>
          </a:p>
          <a:p>
            <a:pPr algn="just" hangingPunct="0">
              <a:defRPr/>
            </a:pPr>
            <a:endParaRPr lang="it-IT" kern="0" dirty="0">
              <a:ea typeface="MS PGothic" pitchFamily="34" charset="-128"/>
              <a:cs typeface="+mj-cs"/>
              <a:sym typeface="Helvetica"/>
            </a:endParaRPr>
          </a:p>
        </p:txBody>
      </p:sp>
      <p:sp>
        <p:nvSpPr>
          <p:cNvPr id="73746" name="CasellaDiTesto 4"/>
          <p:cNvSpPr txBox="1">
            <a:spLocks noChangeArrowheads="1"/>
          </p:cNvSpPr>
          <p:nvPr/>
        </p:nvSpPr>
        <p:spPr bwMode="auto">
          <a:xfrm>
            <a:off x="4181149" y="2690936"/>
            <a:ext cx="734729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t-IT" altLang="it-IT" sz="2800" b="1" dirty="0">
                <a:solidFill>
                  <a:srgbClr val="FF0000"/>
                </a:solidFill>
                <a:latin typeface="Calibri" pitchFamily="34" charset="0"/>
                <a:ea typeface="MS PGothic" pitchFamily="34" charset="-128"/>
                <a:sym typeface="Arial" charset="0"/>
              </a:rPr>
              <a:t>GESTIONE MULTIDISCIPLINARE  DEL PAZIENTE</a:t>
            </a:r>
          </a:p>
        </p:txBody>
      </p:sp>
    </p:spTree>
    <p:extLst>
      <p:ext uri="{BB962C8B-B14F-4D97-AF65-F5344CB8AC3E}">
        <p14:creationId xmlns:p14="http://schemas.microsoft.com/office/powerpoint/2010/main" val="409829880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cielo, poster, schermata&#10;&#10;Il contenuto generato dall'IA potrebbe non essere corretto.">
            <a:extLst>
              <a:ext uri="{FF2B5EF4-FFF2-40B4-BE49-F238E27FC236}">
                <a16:creationId xmlns:a16="http://schemas.microsoft.com/office/drawing/2014/main" id="{918CAC8F-262F-0E57-E7D6-8A13100BE06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2000"/>
          </a:blip>
          <a:srcRect l="9896" t="4183" r="10737" b="4984"/>
          <a:stretch/>
        </p:blipFill>
        <p:spPr>
          <a:xfrm>
            <a:off x="145146" y="130630"/>
            <a:ext cx="11945254" cy="6582177"/>
          </a:xfrm>
          <a:prstGeom prst="rect">
            <a:avLst/>
          </a:prstGeom>
          <a:effectLst>
            <a:outerShdw blurRad="1133398" dist="50800" dir="5400000" algn="ctr" rotWithShape="0">
              <a:srgbClr val="000000"/>
            </a:outerShdw>
          </a:effectLst>
        </p:spPr>
      </p:pic>
      <p:sp>
        <p:nvSpPr>
          <p:cNvPr id="12" name="Sottotitolo 2">
            <a:extLst>
              <a:ext uri="{FF2B5EF4-FFF2-40B4-BE49-F238E27FC236}">
                <a16:creationId xmlns:a16="http://schemas.microsoft.com/office/drawing/2014/main" id="{71A596A5-AA1B-3289-4C5F-1A8ECEBAF9E8}"/>
              </a:ext>
            </a:extLst>
          </p:cNvPr>
          <p:cNvSpPr txBox="1">
            <a:spLocks/>
          </p:cNvSpPr>
          <p:nvPr/>
        </p:nvSpPr>
        <p:spPr bwMode="auto">
          <a:xfrm>
            <a:off x="221671" y="3623765"/>
            <a:ext cx="6964463" cy="2016224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0" indent="0" algn="ctr" defTabSz="457200" rtl="0" eaLnBrk="0" fontAlgn="base" hangingPunct="0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SzTx/>
              <a:buFontTx/>
              <a:buNone/>
              <a:defRPr sz="1600">
                <a:solidFill>
                  <a:srgbClr val="535353"/>
                </a:solidFill>
                <a:latin typeface="+mn-lt"/>
                <a:ea typeface="+mn-ea"/>
                <a:cs typeface="+mn-cs"/>
                <a:sym typeface="Helvetica" pitchFamily="34" charset="0"/>
              </a:defRPr>
            </a:lvl1pPr>
            <a:lvl2pPr marL="0" indent="457200" algn="ctr" defTabSz="457200" rtl="0" eaLnBrk="0" fontAlgn="base" hangingPunct="0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SzTx/>
              <a:buFontTx/>
              <a:buNone/>
              <a:defRPr sz="1600">
                <a:solidFill>
                  <a:srgbClr val="535353"/>
                </a:solidFill>
                <a:latin typeface="+mj-lt"/>
                <a:ea typeface="+mj-ea"/>
                <a:cs typeface="+mj-cs"/>
                <a:sym typeface="Helvetica" pitchFamily="34" charset="0"/>
              </a:defRPr>
            </a:lvl2pPr>
            <a:lvl3pPr marL="0" indent="914400" algn="ctr" defTabSz="457200" rtl="0" eaLnBrk="0" fontAlgn="base" hangingPunct="0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SzTx/>
              <a:buFontTx/>
              <a:buNone/>
              <a:defRPr sz="1600">
                <a:solidFill>
                  <a:srgbClr val="535353"/>
                </a:solidFill>
                <a:latin typeface="+mj-lt"/>
                <a:ea typeface="+mj-ea"/>
                <a:cs typeface="+mj-cs"/>
                <a:sym typeface="Helvetica" pitchFamily="34" charset="0"/>
              </a:defRPr>
            </a:lvl3pPr>
            <a:lvl4pPr marL="0" indent="1371600" algn="ctr" defTabSz="457200" rtl="0" eaLnBrk="0" fontAlgn="base" hangingPunct="0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SzTx/>
              <a:buFontTx/>
              <a:buNone/>
              <a:defRPr sz="1600">
                <a:solidFill>
                  <a:srgbClr val="535353"/>
                </a:solidFill>
                <a:latin typeface="+mj-lt"/>
                <a:ea typeface="+mj-ea"/>
                <a:cs typeface="+mj-cs"/>
                <a:sym typeface="Helvetica" pitchFamily="34" charset="0"/>
              </a:defRPr>
            </a:lvl4pPr>
            <a:lvl5pPr marL="0" indent="1828800" algn="ctr" defTabSz="457200" rtl="0" eaLnBrk="0" fontAlgn="base" hangingPunct="0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SzTx/>
              <a:buFontTx/>
              <a:buNone/>
              <a:defRPr sz="1600">
                <a:solidFill>
                  <a:srgbClr val="535353"/>
                </a:solidFill>
                <a:latin typeface="+mj-lt"/>
                <a:ea typeface="+mj-ea"/>
                <a:cs typeface="+mj-cs"/>
                <a:sym typeface="Helvetica" pitchFamily="34" charset="0"/>
              </a:defRPr>
            </a:lvl5pPr>
            <a:lvl6pPr marL="2537460" marR="0" indent="-251460" algn="l" defTabSz="4572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200" b="0" i="0" u="none" strike="noStrike" cap="none" spc="0" baseline="0">
                <a:solidFill>
                  <a:srgbClr val="424242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2994660" marR="0" indent="-251460" algn="l" defTabSz="4572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200" b="0" i="0" u="none" strike="noStrike" cap="none" spc="0" baseline="0">
                <a:solidFill>
                  <a:srgbClr val="424242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3451859" marR="0" indent="-251459" algn="l" defTabSz="4572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200" b="0" i="0" u="none" strike="noStrike" cap="none" spc="0" baseline="0">
                <a:solidFill>
                  <a:srgbClr val="424242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3909059" marR="0" indent="-251459" algn="l" defTabSz="4572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200" b="0" i="0" u="none" strike="noStrike" cap="none" spc="0" baseline="0">
                <a:solidFill>
                  <a:srgbClr val="424242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67" b="1" i="0" u="none" strike="noStrike" kern="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Helvetica" pitchFamily="34" charset="0"/>
              </a:rPr>
              <a:t>Dr.ssa Rossella Cifaldi</a:t>
            </a:r>
          </a:p>
          <a:p>
            <a:pPr marL="0" marR="0" lvl="0" indent="0" algn="ctr" defTabSz="457200" rtl="0" eaLnBrk="0" fontAlgn="base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67" b="1" i="0" u="none" strike="noStrike" kern="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Helvetica" pitchFamily="34" charset="0"/>
              </a:rPr>
              <a:t> Malattie dell’apparato respiratorio</a:t>
            </a:r>
          </a:p>
          <a:p>
            <a:pPr marL="0" marR="0" lvl="0" indent="0" algn="ctr" defTabSz="457200" rtl="0" eaLnBrk="0" fontAlgn="base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67" b="1" i="0" u="none" strike="noStrike" kern="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Helvetica" pitchFamily="34" charset="0"/>
              </a:rPr>
              <a:t>Allergologia e Immunologia</a:t>
            </a:r>
            <a:br>
              <a:rPr kumimoji="0" lang="it-IT" sz="1467" b="1" i="0" u="none" strike="noStrike" kern="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Helvetica" pitchFamily="34" charset="0"/>
              </a:rPr>
            </a:br>
            <a:r>
              <a:rPr kumimoji="0" lang="it-IT" sz="1467" b="1" i="0" u="none" strike="noStrike" kern="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Helvetica" pitchFamily="34" charset="0"/>
                <a:hlinkClick r:id="rId3"/>
              </a:rPr>
              <a:t>rossella.cifaldi@asugi.sanita.fvg.it</a:t>
            </a:r>
            <a:endParaRPr kumimoji="0" lang="it-IT" sz="1467" b="1" i="0" u="none" strike="noStrike" kern="0" cap="none" spc="0" normalizeH="0" baseline="0" noProof="0" dirty="0">
              <a:ln>
                <a:noFill/>
              </a:ln>
              <a:solidFill>
                <a:srgbClr val="535353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  <a:sym typeface="Helvetica" pitchFamily="34" charset="0"/>
            </a:endParaRPr>
          </a:p>
          <a:p>
            <a:pPr marL="0" marR="0" lvl="0" indent="0" algn="ctr" defTabSz="457200" rtl="0" eaLnBrk="0" fontAlgn="base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467" b="1" i="0" u="none" strike="noStrike" kern="0" cap="none" spc="0" normalizeH="0" baseline="0" noProof="0" dirty="0">
              <a:ln>
                <a:noFill/>
              </a:ln>
              <a:solidFill>
                <a:srgbClr val="535353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  <a:sym typeface="Helvetica" pitchFamily="34" charset="0"/>
            </a:endParaRPr>
          </a:p>
          <a:p>
            <a:pPr marL="0" marR="0" lvl="0" indent="0" algn="ctr" defTabSz="457200" rtl="0" eaLnBrk="0" fontAlgn="base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67" b="1" i="0" u="none" strike="noStrike" kern="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Helvetica" pitchFamily="34" charset="0"/>
              </a:rPr>
              <a:t>SC Pneumologia </a:t>
            </a:r>
            <a:br>
              <a:rPr kumimoji="0" lang="it-IT" sz="1467" b="1" i="0" u="none" strike="noStrike" kern="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Helvetica" pitchFamily="34" charset="0"/>
              </a:rPr>
            </a:br>
            <a:r>
              <a:rPr kumimoji="0" lang="it-IT" sz="1467" b="1" i="0" u="none" strike="noStrike" kern="0" cap="none" spc="0" normalizeH="0" baseline="0" noProof="0" dirty="0" err="1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Helvetica" pitchFamily="34" charset="0"/>
              </a:rPr>
              <a:t>ASUGI</a:t>
            </a:r>
            <a:endParaRPr kumimoji="0" lang="it-IT" sz="1467" b="1" i="0" u="none" strike="noStrike" kern="0" cap="none" spc="0" normalizeH="0" baseline="0" noProof="0" dirty="0">
              <a:ln>
                <a:noFill/>
              </a:ln>
              <a:solidFill>
                <a:srgbClr val="53535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" pitchFamily="34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146" y="135435"/>
            <a:ext cx="11926193" cy="6577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335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61B5A1ED-C089-6014-7052-3C58540D00F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6834" t="34594" r="34968" b="42645"/>
          <a:stretch/>
        </p:blipFill>
        <p:spPr>
          <a:xfrm>
            <a:off x="14066" y="1463036"/>
            <a:ext cx="6457071" cy="3257623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1DC8C92E-6611-8BEF-9CD1-9281B3BBDC0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6915" t="57965" r="35047" b="18965"/>
          <a:stretch/>
        </p:blipFill>
        <p:spPr>
          <a:xfrm>
            <a:off x="5486404" y="3263705"/>
            <a:ext cx="6674847" cy="3432517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4"/>
          <a:srcRect l="39951" t="17557" r="24951" b="61357"/>
          <a:stretch/>
        </p:blipFill>
        <p:spPr>
          <a:xfrm>
            <a:off x="14066" y="5360591"/>
            <a:ext cx="4601481" cy="1497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604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CBDF09A8-61D4-760B-41E6-14273303A7C7}"/>
              </a:ext>
            </a:extLst>
          </p:cNvPr>
          <p:cNvSpPr txBox="1"/>
          <p:nvPr/>
        </p:nvSpPr>
        <p:spPr>
          <a:xfrm>
            <a:off x="1174680" y="2259390"/>
            <a:ext cx="1009059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Bassi livelli di </a:t>
            </a:r>
            <a:r>
              <a:rPr lang="it-IT" b="1" dirty="0" err="1">
                <a:latin typeface="Arial" panose="020B0604020202020204" pitchFamily="34" charset="0"/>
                <a:cs typeface="Arial" panose="020B0604020202020204" pitchFamily="34" charset="0"/>
              </a:rPr>
              <a:t>IgG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 sieriche associati a bassi livelli sierici di </a:t>
            </a:r>
            <a:r>
              <a:rPr lang="it-IT" b="1" dirty="0" err="1">
                <a:latin typeface="Arial" panose="020B0604020202020204" pitchFamily="34" charset="0"/>
                <a:cs typeface="Arial" panose="020B0604020202020204" pitchFamily="34" charset="0"/>
              </a:rPr>
              <a:t>IgM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 e/o </a:t>
            </a:r>
            <a:r>
              <a:rPr lang="it-IT" b="1" dirty="0" err="1">
                <a:latin typeface="Arial" panose="020B0604020202020204" pitchFamily="34" charset="0"/>
                <a:cs typeface="Arial" panose="020B0604020202020204" pitchFamily="34" charset="0"/>
              </a:rPr>
              <a:t>IgA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Scarsa risposta specifica anticorpale ai vaccini proteici e polisaccaridici.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Esclusione di altre cause d’</a:t>
            </a:r>
            <a:r>
              <a:rPr lang="it-IT" b="1" dirty="0" err="1">
                <a:latin typeface="Arial" panose="020B0604020202020204" pitchFamily="34" charset="0"/>
                <a:cs typeface="Arial" panose="020B0604020202020204" pitchFamily="34" charset="0"/>
              </a:rPr>
              <a:t>ipogammaglobulinemia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 (iatrogene e secondarie, neoplasie)</a:t>
            </a:r>
          </a:p>
          <a:p>
            <a:endParaRPr lang="it-IT" dirty="0"/>
          </a:p>
          <a:p>
            <a:endParaRPr lang="it-IT" dirty="0"/>
          </a:p>
          <a:p>
            <a:pPr algn="just">
              <a:buNone/>
            </a:pPr>
            <a:r>
              <a:rPr lang="it-IT" dirty="0">
                <a:solidFill>
                  <a:srgbClr val="000000"/>
                </a:solidFill>
                <a:effectLst/>
                <a:latin typeface="Helvetica" pitchFamily="2" charset="0"/>
              </a:rPr>
              <a:t>La valutazione laboratoristica iniziale deve includere: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000000"/>
                </a:solidFill>
                <a:effectLst/>
                <a:latin typeface="Helvetica" pitchFamily="2" charset="0"/>
              </a:rPr>
              <a:t>emocromo con formula,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000000"/>
                </a:solidFill>
                <a:effectLst/>
                <a:latin typeface="Helvetica" pitchFamily="2" charset="0"/>
              </a:rPr>
              <a:t>analisi dei sottotipi di linfociti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000000"/>
                </a:solidFill>
                <a:effectLst/>
                <a:latin typeface="Helvetica" pitchFamily="2" charset="0"/>
              </a:rPr>
              <a:t>misurazione delle immunoglobuline sieriche. </a:t>
            </a:r>
            <a:endParaRPr lang="it-IT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675FCCE8-7318-E8BC-C30B-3A00E5E449CD}"/>
              </a:ext>
            </a:extLst>
          </p:cNvPr>
          <p:cNvSpPr txBox="1"/>
          <p:nvPr/>
        </p:nvSpPr>
        <p:spPr>
          <a:xfrm>
            <a:off x="2795954" y="1458195"/>
            <a:ext cx="6655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>
                <a:latin typeface="Arial Black" panose="020B0A04020102020204" pitchFamily="34" charset="0"/>
                <a:cs typeface="Arial" panose="020B0604020202020204" pitchFamily="34" charset="0"/>
              </a:rPr>
              <a:t>Diagnosi di CVID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3"/>
          <a:srcRect l="42206" t="25701" r="28774" b="64706"/>
          <a:stretch/>
        </p:blipFill>
        <p:spPr>
          <a:xfrm>
            <a:off x="6877480" y="5893038"/>
            <a:ext cx="5307106" cy="950259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4"/>
          <a:srcRect l="30784" t="43801" r="32353" b="48597"/>
          <a:stretch/>
        </p:blipFill>
        <p:spPr>
          <a:xfrm>
            <a:off x="0" y="6104965"/>
            <a:ext cx="6741460" cy="753035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5"/>
          <a:srcRect l="23971" t="40905" r="41863" b="53484"/>
          <a:stretch/>
        </p:blipFill>
        <p:spPr>
          <a:xfrm>
            <a:off x="43295" y="5615131"/>
            <a:ext cx="6248401" cy="555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2622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675FCCE8-7318-E8BC-C30B-3A00E5E449CD}"/>
              </a:ext>
            </a:extLst>
          </p:cNvPr>
          <p:cNvSpPr txBox="1"/>
          <p:nvPr/>
        </p:nvSpPr>
        <p:spPr>
          <a:xfrm>
            <a:off x="5450613" y="2560853"/>
            <a:ext cx="6655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>
                <a:latin typeface="Arial Black" panose="020B0A04020102020204" pitchFamily="34" charset="0"/>
                <a:cs typeface="Arial" panose="020B0604020202020204" pitchFamily="34" charset="0"/>
              </a:rPr>
              <a:t>Criteri diagnostici di CVID</a:t>
            </a: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3"/>
          <a:srcRect l="43167" t="20185" r="29283" b="23982"/>
          <a:stretch/>
        </p:blipFill>
        <p:spPr>
          <a:xfrm>
            <a:off x="8782" y="1443318"/>
            <a:ext cx="5038344" cy="5414682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4"/>
          <a:srcRect l="39067" t="15746" r="26183" b="66986"/>
          <a:stretch/>
        </p:blipFill>
        <p:spPr>
          <a:xfrm>
            <a:off x="5760274" y="5082988"/>
            <a:ext cx="6355080" cy="1710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0765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0" y="1643437"/>
            <a:ext cx="121920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La CVID è caratterizzata da complicanze sia infettive che non infettive.</a:t>
            </a:r>
          </a:p>
          <a:p>
            <a:endParaRPr 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L'introduzione della terapia sostitutiva con Ig per via endovenosa o sottocutanea ha notevolmente ridotto la morbilità e la mortalità dovute a infezioni.</a:t>
            </a:r>
          </a:p>
          <a:p>
            <a:endParaRPr 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Al contrario, le complicanze non infettive, come manifestazioni autoimmuni, citopenie, infiammazioni, malattie polmonari,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linfoproliferazione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e tumori maligni risultano in aumento, coinvolgendo quasi il 70% dei pazienti.</a:t>
            </a:r>
          </a:p>
          <a:p>
            <a:endParaRPr 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La presenza di complicanze non infettive è associata a una prognosi più severa e a una ridotta qualità della vita.</a:t>
            </a:r>
          </a:p>
          <a:p>
            <a:endParaRPr 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Fino al 90% dei pazienti con CVID può sviluppare complicanze polmonari come malattie correlate alle infezioni, malattie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immunomediate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e neoplastiche.</a:t>
            </a:r>
          </a:p>
          <a:p>
            <a:endParaRPr 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Nella CVID all’immunodeficienza si associano problemi di disfunzione immunitaria ed autoimmunità.</a:t>
            </a:r>
          </a:p>
        </p:txBody>
      </p:sp>
    </p:spTree>
    <p:extLst>
      <p:ext uri="{BB962C8B-B14F-4D97-AF65-F5344CB8AC3E}">
        <p14:creationId xmlns:p14="http://schemas.microsoft.com/office/powerpoint/2010/main" val="37415003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F3684613-F1E9-6C88-4F40-5DE8996F48F6}"/>
              </a:ext>
            </a:extLst>
          </p:cNvPr>
          <p:cNvSpPr txBox="1"/>
          <p:nvPr/>
        </p:nvSpPr>
        <p:spPr>
          <a:xfrm>
            <a:off x="502023" y="2003258"/>
            <a:ext cx="10963836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it-IT" b="1" dirty="0">
                <a:solidFill>
                  <a:srgbClr val="000000"/>
                </a:solidFill>
                <a:effectLst/>
                <a:latin typeface="Helvetica" pitchFamily="2" charset="0"/>
              </a:rPr>
              <a:t>CLASSIFICAZIONE IN BASE AI FENOTIPI CLINICI:</a:t>
            </a:r>
          </a:p>
          <a:p>
            <a:pPr>
              <a:buNone/>
            </a:pPr>
            <a:endParaRPr lang="it-IT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it-IT" dirty="0">
                <a:solidFill>
                  <a:srgbClr val="000000"/>
                </a:solidFill>
                <a:effectLst/>
                <a:latin typeface="Helvetica" pitchFamily="2" charset="0"/>
              </a:rPr>
              <a:t>assenza di complicanze correlate alla malattia,</a:t>
            </a:r>
          </a:p>
          <a:p>
            <a:pPr marL="342900" indent="-342900">
              <a:buFont typeface="+mj-lt"/>
              <a:buAutoNum type="arabicPeriod"/>
            </a:pPr>
            <a:endParaRPr lang="it-IT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it-IT" dirty="0">
                <a:solidFill>
                  <a:srgbClr val="000000"/>
                </a:solidFill>
                <a:effectLst/>
                <a:latin typeface="Helvetica" pitchFamily="2" charset="0"/>
              </a:rPr>
              <a:t>presenza di citopenia (trombocitopenia, anemia emolitica autoimmune, neutropenia),</a:t>
            </a:r>
          </a:p>
          <a:p>
            <a:pPr marL="342900" indent="-342900">
              <a:buFont typeface="+mj-lt"/>
              <a:buAutoNum type="arabicPeriod"/>
            </a:pPr>
            <a:endParaRPr lang="it-IT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it-IT" dirty="0" err="1">
                <a:solidFill>
                  <a:srgbClr val="000000"/>
                </a:solidFill>
                <a:effectLst/>
                <a:latin typeface="Helvetica" pitchFamily="2" charset="0"/>
              </a:rPr>
              <a:t>linfoproliferazione</a:t>
            </a:r>
            <a:r>
              <a:rPr lang="it-IT" dirty="0">
                <a:solidFill>
                  <a:srgbClr val="000000"/>
                </a:solidFill>
                <a:effectLst/>
                <a:latin typeface="Helvetica" pitchFamily="2" charset="0"/>
              </a:rPr>
              <a:t> policlonale (granuloma, LIP, linfoadenopatia persistente non spiegata)</a:t>
            </a:r>
          </a:p>
          <a:p>
            <a:pPr marL="342900" indent="-342900">
              <a:buFont typeface="+mj-lt"/>
              <a:buAutoNum type="arabicPeriod"/>
            </a:pPr>
            <a:endParaRPr lang="it-IT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it-IT" dirty="0">
                <a:solidFill>
                  <a:srgbClr val="000000"/>
                </a:solidFill>
                <a:effectLst/>
                <a:latin typeface="Helvetica" pitchFamily="2" charset="0"/>
              </a:rPr>
              <a:t>enteropatia persistente non spiegata.</a:t>
            </a:r>
          </a:p>
          <a:p>
            <a:pPr>
              <a:buNone/>
            </a:pPr>
            <a:endParaRPr lang="it-IT" dirty="0">
              <a:solidFill>
                <a:srgbClr val="000000"/>
              </a:solidFill>
              <a:latin typeface="Helvetica" pitchFamily="2" charset="0"/>
            </a:endParaRPr>
          </a:p>
          <a:p>
            <a:pPr>
              <a:buNone/>
            </a:pPr>
            <a:endParaRPr lang="it-IT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pPr>
              <a:buNone/>
            </a:pPr>
            <a:endParaRPr lang="it-IT" dirty="0">
              <a:solidFill>
                <a:srgbClr val="000000"/>
              </a:solidFill>
              <a:latin typeface="Helvetica" pitchFamily="2" charset="0"/>
            </a:endParaRPr>
          </a:p>
          <a:p>
            <a:pPr>
              <a:buNone/>
            </a:pPr>
            <a:endParaRPr lang="it-IT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pPr>
              <a:buNone/>
            </a:pPr>
            <a:r>
              <a:rPr lang="it-IT" dirty="0">
                <a:solidFill>
                  <a:srgbClr val="000000"/>
                </a:solidFill>
                <a:effectLst/>
                <a:latin typeface="Helvetica" pitchFamily="2" charset="0"/>
              </a:rPr>
              <a:t>I fenotipi risultano essere correlati alla prognosi.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0069" y="2944029"/>
            <a:ext cx="7321931" cy="3913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875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675FCCE8-7318-E8BC-C30B-3A00E5E449CD}"/>
              </a:ext>
            </a:extLst>
          </p:cNvPr>
          <p:cNvSpPr txBox="1"/>
          <p:nvPr/>
        </p:nvSpPr>
        <p:spPr>
          <a:xfrm>
            <a:off x="0" y="1704376"/>
            <a:ext cx="6655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latin typeface="Arial" panose="020B0604020202020204" pitchFamily="34" charset="0"/>
                <a:cs typeface="Arial" panose="020B0604020202020204" pitchFamily="34" charset="0"/>
              </a:rPr>
              <a:t>Meccanismi </a:t>
            </a:r>
            <a:r>
              <a:rPr lang="it-IT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immunopatogenetici</a:t>
            </a:r>
            <a:r>
              <a:rPr lang="it-IT" sz="2400" b="1" dirty="0">
                <a:latin typeface="Arial" panose="020B0604020202020204" pitchFamily="34" charset="0"/>
                <a:cs typeface="Arial" panose="020B0604020202020204" pitchFamily="34" charset="0"/>
              </a:rPr>
              <a:t> nella CVID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/>
          <a:srcRect l="24167" t="27240" r="38383" b="4253"/>
          <a:stretch/>
        </p:blipFill>
        <p:spPr>
          <a:xfrm>
            <a:off x="6695885" y="1426595"/>
            <a:ext cx="5481629" cy="5431405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4"/>
          <a:srcRect l="17549" t="21774" r="42157" b="47693"/>
          <a:stretch/>
        </p:blipFill>
        <p:spPr>
          <a:xfrm>
            <a:off x="8797" y="4759620"/>
            <a:ext cx="5112468" cy="209838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848203" y="2539500"/>
            <a:ext cx="42730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Difetti monogenici fino al 40% di CVID, ma spesso predisposizione genetica che interagisce con fattori ambientali.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2110154" y="3780693"/>
            <a:ext cx="3464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Possibile ruolo MICROBIOTA</a:t>
            </a:r>
          </a:p>
        </p:txBody>
      </p:sp>
    </p:spTree>
    <p:extLst>
      <p:ext uri="{BB962C8B-B14F-4D97-AF65-F5344CB8AC3E}">
        <p14:creationId xmlns:p14="http://schemas.microsoft.com/office/powerpoint/2010/main" val="38110439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E6859AF-7966-A8EE-2A67-4DE66418D0F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06187" y="4376300"/>
            <a:ext cx="7584140" cy="2266483"/>
          </a:xfrm>
        </p:spPr>
        <p:txBody>
          <a:bodyPr>
            <a:normAutofit/>
          </a:bodyPr>
          <a:lstStyle/>
          <a:p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Complicanza pneumologica non infettiva della CVID</a:t>
            </a:r>
          </a:p>
          <a:p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20-30% dei pazienti con CVID </a:t>
            </a:r>
          </a:p>
          <a:p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Esordio solitamente tra i 20 e 50 anni</a:t>
            </a:r>
          </a:p>
          <a:p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Eziologia ignota</a:t>
            </a:r>
          </a:p>
          <a:p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Prognosi peggiore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AFDB1BA8-1482-8661-88DD-B8C2028B309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418729" y="1567027"/>
            <a:ext cx="5504329" cy="859024"/>
          </a:xfrm>
        </p:spPr>
        <p:txBody>
          <a:bodyPr>
            <a:normAutofit fontScale="90000"/>
          </a:bodyPr>
          <a:lstStyle/>
          <a:p>
            <a:pPr algn="r"/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DEFINIZIONE GLILD</a:t>
            </a:r>
          </a:p>
        </p:txBody>
      </p:sp>
      <p:grpSp>
        <p:nvGrpSpPr>
          <p:cNvPr id="5" name="Gruppo 4"/>
          <p:cNvGrpSpPr/>
          <p:nvPr/>
        </p:nvGrpSpPr>
        <p:grpSpPr>
          <a:xfrm>
            <a:off x="125506" y="2485548"/>
            <a:ext cx="9762565" cy="923330"/>
            <a:chOff x="1039906" y="2622177"/>
            <a:chExt cx="9762565" cy="923330"/>
          </a:xfrm>
        </p:grpSpPr>
        <p:sp>
          <p:nvSpPr>
            <p:cNvPr id="10" name="Rettangolo con angoli arrotondati 9">
              <a:extLst>
                <a:ext uri="{FF2B5EF4-FFF2-40B4-BE49-F238E27FC236}">
                  <a16:creationId xmlns:a16="http://schemas.microsoft.com/office/drawing/2014/main" id="{45BF29AD-ACBA-47A6-0E78-A8A0A7ECD703}"/>
                </a:ext>
              </a:extLst>
            </p:cNvPr>
            <p:cNvSpPr/>
            <p:nvPr/>
          </p:nvSpPr>
          <p:spPr>
            <a:xfrm>
              <a:off x="1120587" y="2622177"/>
              <a:ext cx="9601201" cy="923330"/>
            </a:xfrm>
            <a:prstGeom prst="roundRect">
              <a:avLst/>
            </a:prstGeom>
            <a:noFill/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4" name="CasellaDiTesto 3"/>
            <p:cNvSpPr txBox="1"/>
            <p:nvPr/>
          </p:nvSpPr>
          <p:spPr>
            <a:xfrm>
              <a:off x="1039906" y="2622177"/>
              <a:ext cx="976256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dirty="0">
                  <a:latin typeface="Arial" panose="020B0604020202020204" pitchFamily="34" charset="0"/>
                  <a:cs typeface="Arial" panose="020B0604020202020204" pitchFamily="34" charset="0"/>
                </a:rPr>
                <a:t>La GLILD è una malattia interstiziale distinta dal punto di vista clinico, radiologico e patologico che si verifica in pazienti con CVID, associata ad un infiltrato linfocitario e/o granulomi nel parenchima polmonare quando altre condizioni sono state considerate e ove possibile escluse</a:t>
              </a:r>
            </a:p>
          </p:txBody>
        </p:sp>
      </p:grpSp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3"/>
          <a:srcRect l="29567" t="21477" r="31083" b="56184"/>
          <a:stretch/>
        </p:blipFill>
        <p:spPr>
          <a:xfrm>
            <a:off x="7163917" y="4877019"/>
            <a:ext cx="5019118" cy="1543363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7347266" y="6479879"/>
            <a:ext cx="48357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J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Allergy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Clin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Immunol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Pract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2017;5:938-45</a:t>
            </a:r>
            <a:endParaRPr lang="it-IT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uppo 6"/>
          <p:cNvGrpSpPr/>
          <p:nvPr/>
        </p:nvGrpSpPr>
        <p:grpSpPr>
          <a:xfrm>
            <a:off x="7839634" y="3608933"/>
            <a:ext cx="3951140" cy="523220"/>
            <a:chOff x="7839634" y="3608933"/>
            <a:chExt cx="3951140" cy="523220"/>
          </a:xfrm>
        </p:grpSpPr>
        <p:sp>
          <p:nvSpPr>
            <p:cNvPr id="11" name="Rettangolo con angoli arrotondati 9">
              <a:extLst>
                <a:ext uri="{FF2B5EF4-FFF2-40B4-BE49-F238E27FC236}">
                  <a16:creationId xmlns:a16="http://schemas.microsoft.com/office/drawing/2014/main" id="{45BF29AD-ACBA-47A6-0E78-A8A0A7ECD703}"/>
                </a:ext>
              </a:extLst>
            </p:cNvPr>
            <p:cNvSpPr/>
            <p:nvPr/>
          </p:nvSpPr>
          <p:spPr>
            <a:xfrm>
              <a:off x="7920316" y="3608933"/>
              <a:ext cx="3870458" cy="511910"/>
            </a:xfrm>
            <a:prstGeom prst="roundRect">
              <a:avLst/>
            </a:prstGeom>
            <a:noFill/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12" name="CasellaDiTesto 11"/>
            <p:cNvSpPr txBox="1"/>
            <p:nvPr/>
          </p:nvSpPr>
          <p:spPr>
            <a:xfrm>
              <a:off x="7839634" y="3608933"/>
              <a:ext cx="393550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800" dirty="0">
                  <a:latin typeface="Arial" panose="020B0604020202020204" pitchFamily="34" charset="0"/>
                  <a:cs typeface="Arial" panose="020B0604020202020204" pitchFamily="34" charset="0"/>
                </a:rPr>
                <a:t>Altro nome CVID-ILD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2648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714</TotalTime>
  <Words>1851</Words>
  <Application>Microsoft Macintosh PowerPoint</Application>
  <PresentationFormat>Widescreen</PresentationFormat>
  <Paragraphs>207</Paragraphs>
  <Slides>22</Slides>
  <Notes>19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22</vt:i4>
      </vt:variant>
    </vt:vector>
  </HeadingPairs>
  <TitlesOfParts>
    <vt:vector size="35" baseType="lpstr">
      <vt:lpstr>MS PGothic</vt:lpstr>
      <vt:lpstr>Aptos</vt:lpstr>
      <vt:lpstr>Aptos Display</vt:lpstr>
      <vt:lpstr>Arial</vt:lpstr>
      <vt:lpstr>Arial Black</vt:lpstr>
      <vt:lpstr>Calibri</vt:lpstr>
      <vt:lpstr>Century Gothic</vt:lpstr>
      <vt:lpstr>Futura</vt:lpstr>
      <vt:lpstr>Google Sans</vt:lpstr>
      <vt:lpstr>Helvetica</vt:lpstr>
      <vt:lpstr>wf_segoe-ui_normal</vt:lpstr>
      <vt:lpstr>Wingdings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DEFINIZIONE GLILD</vt:lpstr>
      <vt:lpstr>CLINICA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Diagnosi differenziale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SI OTTIENE IL SUCCESSO SE: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Drakulic@outlook.it</dc:creator>
  <cp:lastModifiedBy>drakulic@outlook.it</cp:lastModifiedBy>
  <cp:revision>69</cp:revision>
  <dcterms:created xsi:type="dcterms:W3CDTF">2025-05-08T10:21:38Z</dcterms:created>
  <dcterms:modified xsi:type="dcterms:W3CDTF">2025-05-13T06:51:56Z</dcterms:modified>
</cp:coreProperties>
</file>