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70" r:id="rId2"/>
    <p:sldId id="2173" r:id="rId3"/>
    <p:sldId id="345" r:id="rId4"/>
    <p:sldId id="2174" r:id="rId5"/>
    <p:sldId id="1036" r:id="rId6"/>
    <p:sldId id="2176" r:id="rId7"/>
    <p:sldId id="710" r:id="rId8"/>
    <p:sldId id="754" r:id="rId9"/>
    <p:sldId id="2172" r:id="rId10"/>
    <p:sldId id="2168" r:id="rId11"/>
    <p:sldId id="2164" r:id="rId12"/>
    <p:sldId id="2177" r:id="rId13"/>
    <p:sldId id="2156" r:id="rId14"/>
    <p:sldId id="2178" r:id="rId15"/>
    <p:sldId id="2169" r:id="rId16"/>
    <p:sldId id="2179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4110E-6C72-46ED-A6BE-CA02DB216C99}" v="3435" dt="2025-05-12T20:48:32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08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mmasini" userId="4ed976f799c97d5d" providerId="LiveId" clId="{85F4110E-6C72-46ED-A6BE-CA02DB216C99}"/>
    <pc:docChg chg="undo custSel addSld delSld modSld sldOrd">
      <pc:chgData name="Alberto Tommasini" userId="4ed976f799c97d5d" providerId="LiveId" clId="{85F4110E-6C72-46ED-A6BE-CA02DB216C99}" dt="2025-05-12T20:48:32.525" v="6535" actId="20577"/>
      <pc:docMkLst>
        <pc:docMk/>
      </pc:docMkLst>
      <pc:sldChg chg="del">
        <pc:chgData name="Alberto Tommasini" userId="4ed976f799c97d5d" providerId="LiveId" clId="{85F4110E-6C72-46ED-A6BE-CA02DB216C99}" dt="2025-05-11T09:43:05.352" v="25" actId="47"/>
        <pc:sldMkLst>
          <pc:docMk/>
          <pc:sldMk cId="207427358" sldId="331"/>
        </pc:sldMkLst>
      </pc:sldChg>
      <pc:sldChg chg="addSp modSp add mod ord modAnim">
        <pc:chgData name="Alberto Tommasini" userId="4ed976f799c97d5d" providerId="LiveId" clId="{85F4110E-6C72-46ED-A6BE-CA02DB216C99}" dt="2025-05-11T21:51:36.532" v="4463"/>
        <pc:sldMkLst>
          <pc:docMk/>
          <pc:sldMk cId="1582519654" sldId="345"/>
        </pc:sldMkLst>
        <pc:spChg chg="mod">
          <ac:chgData name="Alberto Tommasini" userId="4ed976f799c97d5d" providerId="LiveId" clId="{85F4110E-6C72-46ED-A6BE-CA02DB216C99}" dt="2025-05-11T13:47:37.490" v="53" actId="14100"/>
          <ac:spMkLst>
            <pc:docMk/>
            <pc:sldMk cId="1582519654" sldId="345"/>
            <ac:spMk id="4" creationId="{58DE4A3E-09D9-992B-0DD6-F84841E2709F}"/>
          </ac:spMkLst>
        </pc:spChg>
        <pc:spChg chg="add mod">
          <ac:chgData name="Alberto Tommasini" userId="4ed976f799c97d5d" providerId="LiveId" clId="{85F4110E-6C72-46ED-A6BE-CA02DB216C99}" dt="2025-05-11T09:44:34.698" v="45" actId="1076"/>
          <ac:spMkLst>
            <pc:docMk/>
            <pc:sldMk cId="1582519654" sldId="345"/>
            <ac:spMk id="6" creationId="{BEC17AFC-6FAF-EC73-72DF-1C653028B4F2}"/>
          </ac:spMkLst>
        </pc:spChg>
        <pc:picChg chg="mod">
          <ac:chgData name="Alberto Tommasini" userId="4ed976f799c97d5d" providerId="LiveId" clId="{85F4110E-6C72-46ED-A6BE-CA02DB216C99}" dt="2025-05-11T13:46:42.588" v="51" actId="14100"/>
          <ac:picMkLst>
            <pc:docMk/>
            <pc:sldMk cId="1582519654" sldId="345"/>
            <ac:picMk id="2" creationId="{778E42CD-16C2-9F23-726F-9853B8648E98}"/>
          </ac:picMkLst>
        </pc:picChg>
      </pc:sldChg>
      <pc:sldChg chg="addSp modSp add mod ord modAnim">
        <pc:chgData name="Alberto Tommasini" userId="4ed976f799c97d5d" providerId="LiveId" clId="{85F4110E-6C72-46ED-A6BE-CA02DB216C99}" dt="2025-05-12T20:28:42.271" v="5928"/>
        <pc:sldMkLst>
          <pc:docMk/>
          <pc:sldMk cId="3225017673" sldId="710"/>
        </pc:sldMkLst>
        <pc:spChg chg="add mod">
          <ac:chgData name="Alberto Tommasini" userId="4ed976f799c97d5d" providerId="LiveId" clId="{85F4110E-6C72-46ED-A6BE-CA02DB216C99}" dt="2025-05-12T20:27:52.583" v="5926" actId="255"/>
          <ac:spMkLst>
            <pc:docMk/>
            <pc:sldMk cId="3225017673" sldId="710"/>
            <ac:spMk id="2" creationId="{16586390-9B10-EA2C-D221-AEAE39C88684}"/>
          </ac:spMkLst>
        </pc:spChg>
        <pc:spChg chg="mod">
          <ac:chgData name="Alberto Tommasini" userId="4ed976f799c97d5d" providerId="LiveId" clId="{85F4110E-6C72-46ED-A6BE-CA02DB216C99}" dt="2025-05-11T20:27:30.641" v="2677" actId="1076"/>
          <ac:spMkLst>
            <pc:docMk/>
            <pc:sldMk cId="3225017673" sldId="710"/>
            <ac:spMk id="4" creationId="{1B75C53C-BC6A-8843-89EA-5ADD41A2C586}"/>
          </ac:spMkLst>
        </pc:spChg>
        <pc:spChg chg="mod">
          <ac:chgData name="Alberto Tommasini" userId="4ed976f799c97d5d" providerId="LiveId" clId="{85F4110E-6C72-46ED-A6BE-CA02DB216C99}" dt="2025-05-12T20:27:34.416" v="5924" actId="255"/>
          <ac:spMkLst>
            <pc:docMk/>
            <pc:sldMk cId="3225017673" sldId="710"/>
            <ac:spMk id="7" creationId="{6204ABBB-378D-A040-913E-8F6E153FB835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9" creationId="{00C36ADA-1AFE-8467-7510-8B7FA632DAE3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11" creationId="{95A2E6D7-9766-A0D1-5AAC-0305B899047E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14" creationId="{81EFECF0-EB8D-7A45-8AA8-3FCE1AF3CE29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19" creationId="{0CE5B421-EF4F-424E-825A-CBA7EE59FE74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21" creationId="{A7D2D649-FB20-4846-84D0-FB928D914DAD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33" creationId="{38B5210C-390B-894C-9179-85D90E3C022A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34" creationId="{2EC8190A-2065-954B-BCC1-1D7B56420F3E}"/>
          </ac:spMkLst>
        </pc:spChg>
        <pc:spChg chg="mod">
          <ac:chgData name="Alberto Tommasini" userId="4ed976f799c97d5d" providerId="LiveId" clId="{85F4110E-6C72-46ED-A6BE-CA02DB216C99}" dt="2025-05-12T20:27:45.309" v="5925" actId="255"/>
          <ac:spMkLst>
            <pc:docMk/>
            <pc:sldMk cId="3225017673" sldId="710"/>
            <ac:spMk id="36" creationId="{9A9B8CC7-427B-1F4A-9400-BB0D23055163}"/>
          </ac:spMkLst>
        </pc:spChg>
        <pc:picChg chg="mod">
          <ac:chgData name="Alberto Tommasini" userId="4ed976f799c97d5d" providerId="LiveId" clId="{85F4110E-6C72-46ED-A6BE-CA02DB216C99}" dt="2025-05-11T14:30:50.379" v="1346" actId="1076"/>
          <ac:picMkLst>
            <pc:docMk/>
            <pc:sldMk cId="3225017673" sldId="710"/>
            <ac:picMk id="8" creationId="{3D7F900A-B6C1-F84A-8C3C-36DFE2CC1CE9}"/>
          </ac:picMkLst>
        </pc:picChg>
        <pc:picChg chg="mod">
          <ac:chgData name="Alberto Tommasini" userId="4ed976f799c97d5d" providerId="LiveId" clId="{85F4110E-6C72-46ED-A6BE-CA02DB216C99}" dt="2025-05-11T14:30:52.448" v="1347" actId="1076"/>
          <ac:picMkLst>
            <pc:docMk/>
            <pc:sldMk cId="3225017673" sldId="710"/>
            <ac:picMk id="10" creationId="{42C48519-2DA8-2043-A1C4-618DF6BFE3FC}"/>
          </ac:picMkLst>
        </pc:picChg>
      </pc:sldChg>
      <pc:sldChg chg="modSp add mod ord">
        <pc:chgData name="Alberto Tommasini" userId="4ed976f799c97d5d" providerId="LiveId" clId="{85F4110E-6C72-46ED-A6BE-CA02DB216C99}" dt="2025-05-11T21:00:34.506" v="2749" actId="1076"/>
        <pc:sldMkLst>
          <pc:docMk/>
          <pc:sldMk cId="3413988562" sldId="754"/>
        </pc:sldMkLst>
        <pc:spChg chg="mod">
          <ac:chgData name="Alberto Tommasini" userId="4ed976f799c97d5d" providerId="LiveId" clId="{85F4110E-6C72-46ED-A6BE-CA02DB216C99}" dt="2025-05-11T20:29:10.275" v="2693" actId="1076"/>
          <ac:spMkLst>
            <pc:docMk/>
            <pc:sldMk cId="3413988562" sldId="754"/>
            <ac:spMk id="2" creationId="{D93E613D-C92D-4D4D-BFCE-059E4DDE9C57}"/>
          </ac:spMkLst>
        </pc:spChg>
        <pc:picChg chg="mod">
          <ac:chgData name="Alberto Tommasini" userId="4ed976f799c97d5d" providerId="LiveId" clId="{85F4110E-6C72-46ED-A6BE-CA02DB216C99}" dt="2025-05-11T21:00:34.506" v="2749" actId="1076"/>
          <ac:picMkLst>
            <pc:docMk/>
            <pc:sldMk cId="3413988562" sldId="754"/>
            <ac:picMk id="5" creationId="{D14FDAD3-4D2C-4E55-B25F-B437842F66C6}"/>
          </ac:picMkLst>
        </pc:picChg>
        <pc:picChg chg="mod">
          <ac:chgData name="Alberto Tommasini" userId="4ed976f799c97d5d" providerId="LiveId" clId="{85F4110E-6C72-46ED-A6BE-CA02DB216C99}" dt="2025-05-11T20:29:10.275" v="2693" actId="1076"/>
          <ac:picMkLst>
            <pc:docMk/>
            <pc:sldMk cId="3413988562" sldId="754"/>
            <ac:picMk id="10" creationId="{3E29E032-0FD9-4456-A9EF-4D2AFDB4A64C}"/>
          </ac:picMkLst>
        </pc:picChg>
      </pc:sldChg>
      <pc:sldChg chg="del">
        <pc:chgData name="Alberto Tommasini" userId="4ed976f799c97d5d" providerId="LiveId" clId="{85F4110E-6C72-46ED-A6BE-CA02DB216C99}" dt="2025-05-11T09:40:37.827" v="11" actId="2696"/>
        <pc:sldMkLst>
          <pc:docMk/>
          <pc:sldMk cId="2235559478" sldId="1035"/>
        </pc:sldMkLst>
      </pc:sldChg>
      <pc:sldChg chg="addSp delSp modSp add del mod">
        <pc:chgData name="Alberto Tommasini" userId="4ed976f799c97d5d" providerId="LiveId" clId="{85F4110E-6C72-46ED-A6BE-CA02DB216C99}" dt="2025-05-11T21:55:13.560" v="4526" actId="47"/>
        <pc:sldMkLst>
          <pc:docMk/>
          <pc:sldMk cId="3920308748" sldId="1035"/>
        </pc:sldMkLst>
        <pc:spChg chg="del mod">
          <ac:chgData name="Alberto Tommasini" userId="4ed976f799c97d5d" providerId="LiveId" clId="{85F4110E-6C72-46ED-A6BE-CA02DB216C99}" dt="2025-05-11T21:53:55.130" v="4485" actId="21"/>
          <ac:spMkLst>
            <pc:docMk/>
            <pc:sldMk cId="3920308748" sldId="1035"/>
            <ac:spMk id="6" creationId="{B3C160D9-DBA8-C117-972C-2CB09F5E8E1A}"/>
          </ac:spMkLst>
        </pc:spChg>
        <pc:picChg chg="add del mod">
          <ac:chgData name="Alberto Tommasini" userId="4ed976f799c97d5d" providerId="LiveId" clId="{85F4110E-6C72-46ED-A6BE-CA02DB216C99}" dt="2025-05-11T20:01:00.661" v="2510" actId="21"/>
          <ac:picMkLst>
            <pc:docMk/>
            <pc:sldMk cId="3920308748" sldId="1035"/>
            <ac:picMk id="2" creationId="{F71A132A-5968-BF2F-87D5-38EFAE2BA792}"/>
          </ac:picMkLst>
        </pc:picChg>
        <pc:picChg chg="del mod">
          <ac:chgData name="Alberto Tommasini" userId="4ed976f799c97d5d" providerId="LiveId" clId="{85F4110E-6C72-46ED-A6BE-CA02DB216C99}" dt="2025-05-11T21:53:15.733" v="4476" actId="21"/>
          <ac:picMkLst>
            <pc:docMk/>
            <pc:sldMk cId="3920308748" sldId="1035"/>
            <ac:picMk id="3" creationId="{DB141402-E170-686F-7AA7-86B0E00D8B7C}"/>
          </ac:picMkLst>
        </pc:picChg>
        <pc:picChg chg="mod">
          <ac:chgData name="Alberto Tommasini" userId="4ed976f799c97d5d" providerId="LiveId" clId="{85F4110E-6C72-46ED-A6BE-CA02DB216C99}" dt="2025-05-11T20:04:46.020" v="2541" actId="1076"/>
          <ac:picMkLst>
            <pc:docMk/>
            <pc:sldMk cId="3920308748" sldId="1035"/>
            <ac:picMk id="5" creationId="{B0F8EA6A-D432-E6C1-84FB-19E7CF7C5F6E}"/>
          </ac:picMkLst>
        </pc:picChg>
        <pc:picChg chg="add del mod">
          <ac:chgData name="Alberto Tommasini" userId="4ed976f799c97d5d" providerId="LiveId" clId="{85F4110E-6C72-46ED-A6BE-CA02DB216C99}" dt="2025-05-11T20:03:57.764" v="2533" actId="478"/>
          <ac:picMkLst>
            <pc:docMk/>
            <pc:sldMk cId="3920308748" sldId="1035"/>
            <ac:picMk id="7" creationId="{D364389F-4FDF-60F6-C4F7-A63FA07A571C}"/>
          </ac:picMkLst>
        </pc:picChg>
        <pc:picChg chg="add mod">
          <ac:chgData name="Alberto Tommasini" userId="4ed976f799c97d5d" providerId="LiveId" clId="{85F4110E-6C72-46ED-A6BE-CA02DB216C99}" dt="2025-05-11T20:04:33.772" v="2539" actId="14100"/>
          <ac:picMkLst>
            <pc:docMk/>
            <pc:sldMk cId="3920308748" sldId="1035"/>
            <ac:picMk id="8" creationId="{710860D4-F434-8715-8465-427189BECC6B}"/>
          </ac:picMkLst>
        </pc:picChg>
      </pc:sldChg>
      <pc:sldChg chg="addSp modSp add mod modAnim">
        <pc:chgData name="Alberto Tommasini" userId="4ed976f799c97d5d" providerId="LiveId" clId="{85F4110E-6C72-46ED-A6BE-CA02DB216C99}" dt="2025-05-12T20:25:42.612" v="5922" actId="1076"/>
        <pc:sldMkLst>
          <pc:docMk/>
          <pc:sldMk cId="910360146" sldId="1036"/>
        </pc:sldMkLst>
        <pc:spChg chg="mod">
          <ac:chgData name="Alberto Tommasini" userId="4ed976f799c97d5d" providerId="LiveId" clId="{85F4110E-6C72-46ED-A6BE-CA02DB216C99}" dt="2025-05-12T20:25:35.671" v="5919" actId="1076"/>
          <ac:spMkLst>
            <pc:docMk/>
            <pc:sldMk cId="910360146" sldId="1036"/>
            <ac:spMk id="2" creationId="{4352B895-F393-AFA0-971B-895CC5089E16}"/>
          </ac:spMkLst>
        </pc:spChg>
        <pc:spChg chg="mod">
          <ac:chgData name="Alberto Tommasini" userId="4ed976f799c97d5d" providerId="LiveId" clId="{85F4110E-6C72-46ED-A6BE-CA02DB216C99}" dt="2025-05-12T20:25:35.671" v="5919" actId="1076"/>
          <ac:spMkLst>
            <pc:docMk/>
            <pc:sldMk cId="910360146" sldId="1036"/>
            <ac:spMk id="4" creationId="{8C1FF85C-C839-04F8-2E27-32780E6A194B}"/>
          </ac:spMkLst>
        </pc:spChg>
        <pc:spChg chg="mod">
          <ac:chgData name="Alberto Tommasini" userId="4ed976f799c97d5d" providerId="LiveId" clId="{85F4110E-6C72-46ED-A6BE-CA02DB216C99}" dt="2025-05-12T20:25:35.671" v="5919" actId="1076"/>
          <ac:spMkLst>
            <pc:docMk/>
            <pc:sldMk cId="910360146" sldId="1036"/>
            <ac:spMk id="5" creationId="{7F759546-597D-C760-0816-3BFE17EE026B}"/>
          </ac:spMkLst>
        </pc:spChg>
        <pc:spChg chg="add mod">
          <ac:chgData name="Alberto Tommasini" userId="4ed976f799c97d5d" providerId="LiveId" clId="{85F4110E-6C72-46ED-A6BE-CA02DB216C99}" dt="2025-05-12T20:25:42.612" v="5922" actId="1076"/>
          <ac:spMkLst>
            <pc:docMk/>
            <pc:sldMk cId="910360146" sldId="1036"/>
            <ac:spMk id="7" creationId="{B3C160D9-DBA8-C117-972C-2CB09F5E8E1A}"/>
          </ac:spMkLst>
        </pc:spChg>
        <pc:picChg chg="mod">
          <ac:chgData name="Alberto Tommasini" userId="4ed976f799c97d5d" providerId="LiveId" clId="{85F4110E-6C72-46ED-A6BE-CA02DB216C99}" dt="2025-05-12T20:25:37.943" v="5920" actId="1076"/>
          <ac:picMkLst>
            <pc:docMk/>
            <pc:sldMk cId="910360146" sldId="1036"/>
            <ac:picMk id="3" creationId="{7A382D1F-B5DA-3765-47B5-56EEB6E68610}"/>
          </ac:picMkLst>
        </pc:picChg>
        <pc:picChg chg="add mod">
          <ac:chgData name="Alberto Tommasini" userId="4ed976f799c97d5d" providerId="LiveId" clId="{85F4110E-6C72-46ED-A6BE-CA02DB216C99}" dt="2025-05-12T20:25:40.227" v="5921" actId="1076"/>
          <ac:picMkLst>
            <pc:docMk/>
            <pc:sldMk cId="910360146" sldId="1036"/>
            <ac:picMk id="6" creationId="{DB141402-E170-686F-7AA7-86B0E00D8B7C}"/>
          </ac:picMkLst>
        </pc:picChg>
      </pc:sldChg>
      <pc:sldChg chg="del">
        <pc:chgData name="Alberto Tommasini" userId="4ed976f799c97d5d" providerId="LiveId" clId="{85F4110E-6C72-46ED-A6BE-CA02DB216C99}" dt="2025-05-11T09:40:37.827" v="11" actId="2696"/>
        <pc:sldMkLst>
          <pc:docMk/>
          <pc:sldMk cId="1798306092" sldId="1036"/>
        </pc:sldMkLst>
      </pc:sldChg>
      <pc:sldChg chg="addSp delSp modSp del mod delAnim">
        <pc:chgData name="Alberto Tommasini" userId="4ed976f799c97d5d" providerId="LiveId" clId="{85F4110E-6C72-46ED-A6BE-CA02DB216C99}" dt="2025-05-12T20:43:12.891" v="6448" actId="47"/>
        <pc:sldMkLst>
          <pc:docMk/>
          <pc:sldMk cId="583783125" sldId="2145"/>
        </pc:sldMkLst>
        <pc:spChg chg="add mod">
          <ac:chgData name="Alberto Tommasini" userId="4ed976f799c97d5d" providerId="LiveId" clId="{85F4110E-6C72-46ED-A6BE-CA02DB216C99}" dt="2025-05-11T09:44:53.061" v="50" actId="20577"/>
          <ac:spMkLst>
            <pc:docMk/>
            <pc:sldMk cId="583783125" sldId="2145"/>
            <ac:spMk id="2" creationId="{DAB2A83A-A059-0CD7-19E7-F490F84A2508}"/>
          </ac:spMkLst>
        </pc:spChg>
        <pc:spChg chg="add del mod">
          <ac:chgData name="Alberto Tommasini" userId="4ed976f799c97d5d" providerId="LiveId" clId="{85F4110E-6C72-46ED-A6BE-CA02DB216C99}" dt="2025-05-11T21:42:33.528" v="4080" actId="478"/>
          <ac:spMkLst>
            <pc:docMk/>
            <pc:sldMk cId="583783125" sldId="2145"/>
            <ac:spMk id="4" creationId="{F4B97A0B-9C52-CBA8-9153-E3FEEADD790B}"/>
          </ac:spMkLst>
        </pc:spChg>
        <pc:spChg chg="add del mod">
          <ac:chgData name="Alberto Tommasini" userId="4ed976f799c97d5d" providerId="LiveId" clId="{85F4110E-6C72-46ED-A6BE-CA02DB216C99}" dt="2025-05-11T21:42:33.530" v="4082"/>
          <ac:spMkLst>
            <pc:docMk/>
            <pc:sldMk cId="583783125" sldId="2145"/>
            <ac:spMk id="6" creationId="{C9843298-F825-59BD-C216-8D9C9E6D2F86}"/>
          </ac:spMkLst>
        </pc:spChg>
        <pc:spChg chg="mod">
          <ac:chgData name="Alberto Tommasini" userId="4ed976f799c97d5d" providerId="LiveId" clId="{85F4110E-6C72-46ED-A6BE-CA02DB216C99}" dt="2025-05-11T21:49:58.331" v="4461" actId="1076"/>
          <ac:spMkLst>
            <pc:docMk/>
            <pc:sldMk cId="583783125" sldId="2145"/>
            <ac:spMk id="11" creationId="{983F4A5A-FB1E-5440-0A66-2D3A410DAC22}"/>
          </ac:spMkLst>
        </pc:spChg>
        <pc:spChg chg="del mod">
          <ac:chgData name="Alberto Tommasini" userId="4ed976f799c97d5d" providerId="LiveId" clId="{85F4110E-6C72-46ED-A6BE-CA02DB216C99}" dt="2025-05-12T20:42:10.711" v="6423" actId="21"/>
          <ac:spMkLst>
            <pc:docMk/>
            <pc:sldMk cId="583783125" sldId="2145"/>
            <ac:spMk id="15" creationId="{319F5E5E-6651-5A09-0833-B0E9C85246AE}"/>
          </ac:spMkLst>
        </pc:spChg>
        <pc:spChg chg="del">
          <ac:chgData name="Alberto Tommasini" userId="4ed976f799c97d5d" providerId="LiveId" clId="{85F4110E-6C72-46ED-A6BE-CA02DB216C99}" dt="2025-05-12T20:41:18.504" v="6398" actId="21"/>
          <ac:spMkLst>
            <pc:docMk/>
            <pc:sldMk cId="583783125" sldId="2145"/>
            <ac:spMk id="16" creationId="{7A9519F3-98A8-B004-2FCD-E330208FC7B4}"/>
          </ac:spMkLst>
        </pc:spChg>
        <pc:picChg chg="del">
          <ac:chgData name="Alberto Tommasini" userId="4ed976f799c97d5d" providerId="LiveId" clId="{85F4110E-6C72-46ED-A6BE-CA02DB216C99}" dt="2025-05-12T20:42:10.711" v="6423" actId="21"/>
          <ac:picMkLst>
            <pc:docMk/>
            <pc:sldMk cId="583783125" sldId="2145"/>
            <ac:picMk id="3" creationId="{E6E13B69-3348-ED6D-D4C7-443C7FCCEE57}"/>
          </ac:picMkLst>
        </pc:picChg>
        <pc:picChg chg="del mod">
          <ac:chgData name="Alberto Tommasini" userId="4ed976f799c97d5d" providerId="LiveId" clId="{85F4110E-6C72-46ED-A6BE-CA02DB216C99}" dt="2025-05-12T20:40:52.489" v="6392" actId="21"/>
          <ac:picMkLst>
            <pc:docMk/>
            <pc:sldMk cId="583783125" sldId="2145"/>
            <ac:picMk id="5" creationId="{597D0F06-6D90-1198-C096-348BBE17AC89}"/>
          </ac:picMkLst>
        </pc:picChg>
        <pc:picChg chg="del mod">
          <ac:chgData name="Alberto Tommasini" userId="4ed976f799c97d5d" providerId="LiveId" clId="{85F4110E-6C72-46ED-A6BE-CA02DB216C99}" dt="2025-05-12T20:41:18.504" v="6398" actId="21"/>
          <ac:picMkLst>
            <pc:docMk/>
            <pc:sldMk cId="583783125" sldId="2145"/>
            <ac:picMk id="14" creationId="{83203B02-C9E9-9976-B0CA-98DE3079705B}"/>
          </ac:picMkLst>
        </pc:picChg>
      </pc:sldChg>
      <pc:sldChg chg="modSp add del mod">
        <pc:chgData name="Alberto Tommasini" userId="4ed976f799c97d5d" providerId="LiveId" clId="{85F4110E-6C72-46ED-A6BE-CA02DB216C99}" dt="2025-05-11T21:58:52.815" v="4546" actId="47"/>
        <pc:sldMkLst>
          <pc:docMk/>
          <pc:sldMk cId="1061855987" sldId="2147"/>
        </pc:sldMkLst>
        <pc:spChg chg="mod">
          <ac:chgData name="Alberto Tommasini" userId="4ed976f799c97d5d" providerId="LiveId" clId="{85F4110E-6C72-46ED-A6BE-CA02DB216C99}" dt="2025-05-11T21:58:38.804" v="4544" actId="255"/>
          <ac:spMkLst>
            <pc:docMk/>
            <pc:sldMk cId="1061855987" sldId="2147"/>
            <ac:spMk id="2" creationId="{DCB1A00D-BD54-48F4-FB87-8C045F341DA6}"/>
          </ac:spMkLst>
        </pc:spChg>
        <pc:spChg chg="mod">
          <ac:chgData name="Alberto Tommasini" userId="4ed976f799c97d5d" providerId="LiveId" clId="{85F4110E-6C72-46ED-A6BE-CA02DB216C99}" dt="2025-05-11T21:58:43.102" v="4545" actId="1076"/>
          <ac:spMkLst>
            <pc:docMk/>
            <pc:sldMk cId="1061855987" sldId="2147"/>
            <ac:spMk id="3" creationId="{19FAF25F-0A0B-AFBE-A5AD-B2FE42B4CA28}"/>
          </ac:spMkLst>
        </pc:spChg>
        <pc:spChg chg="mod">
          <ac:chgData name="Alberto Tommasini" userId="4ed976f799c97d5d" providerId="LiveId" clId="{85F4110E-6C72-46ED-A6BE-CA02DB216C99}" dt="2025-05-11T21:11:10.630" v="2757" actId="20577"/>
          <ac:spMkLst>
            <pc:docMk/>
            <pc:sldMk cId="1061855987" sldId="2147"/>
            <ac:spMk id="9" creationId="{3A3A7D61-7B6F-2253-F51E-FE4044E29021}"/>
          </ac:spMkLst>
        </pc:spChg>
      </pc:sldChg>
      <pc:sldChg chg="addSp modSp del mod">
        <pc:chgData name="Alberto Tommasini" userId="4ed976f799c97d5d" providerId="LiveId" clId="{85F4110E-6C72-46ED-A6BE-CA02DB216C99}" dt="2025-05-11T21:10:51.941" v="2755" actId="2696"/>
        <pc:sldMkLst>
          <pc:docMk/>
          <pc:sldMk cId="3948943648" sldId="2147"/>
        </pc:sldMkLst>
        <pc:spChg chg="mod">
          <ac:chgData name="Alberto Tommasini" userId="4ed976f799c97d5d" providerId="LiveId" clId="{85F4110E-6C72-46ED-A6BE-CA02DB216C99}" dt="2025-05-11T14:08:29.616" v="558" actId="20577"/>
          <ac:spMkLst>
            <pc:docMk/>
            <pc:sldMk cId="3948943648" sldId="2147"/>
            <ac:spMk id="2" creationId="{DCB1A00D-BD54-48F4-FB87-8C045F341DA6}"/>
          </ac:spMkLst>
        </pc:spChg>
        <pc:spChg chg="mod">
          <ac:chgData name="Alberto Tommasini" userId="4ed976f799c97d5d" providerId="LiveId" clId="{85F4110E-6C72-46ED-A6BE-CA02DB216C99}" dt="2025-05-11T14:08:34.147" v="559" actId="1076"/>
          <ac:spMkLst>
            <pc:docMk/>
            <pc:sldMk cId="3948943648" sldId="2147"/>
            <ac:spMk id="3" creationId="{19FAF25F-0A0B-AFBE-A5AD-B2FE42B4CA28}"/>
          </ac:spMkLst>
        </pc:spChg>
        <pc:spChg chg="add">
          <ac:chgData name="Alberto Tommasini" userId="4ed976f799c97d5d" providerId="LiveId" clId="{85F4110E-6C72-46ED-A6BE-CA02DB216C99}" dt="2025-05-11T14:07:32.197" v="544"/>
          <ac:spMkLst>
            <pc:docMk/>
            <pc:sldMk cId="3948943648" sldId="2147"/>
            <ac:spMk id="4" creationId="{D4F24D53-F31D-E915-0C96-0815A1A5681F}"/>
          </ac:spMkLst>
        </pc:spChg>
        <pc:picChg chg="add">
          <ac:chgData name="Alberto Tommasini" userId="4ed976f799c97d5d" providerId="LiveId" clId="{85F4110E-6C72-46ED-A6BE-CA02DB216C99}" dt="2025-05-11T14:07:32.197" v="544"/>
          <ac:picMkLst>
            <pc:docMk/>
            <pc:sldMk cId="3948943648" sldId="2147"/>
            <ac:picMk id="1026" creationId="{7AD01FD2-B392-9926-763C-B669934C3BD6}"/>
          </ac:picMkLst>
        </pc:picChg>
      </pc:sldChg>
      <pc:sldChg chg="delSp modSp del mod delAnim">
        <pc:chgData name="Alberto Tommasini" userId="4ed976f799c97d5d" providerId="LiveId" clId="{85F4110E-6C72-46ED-A6BE-CA02DB216C99}" dt="2025-05-11T21:10:51.941" v="2755" actId="2696"/>
        <pc:sldMkLst>
          <pc:docMk/>
          <pc:sldMk cId="956883423" sldId="2152"/>
        </pc:sldMkLst>
        <pc:spChg chg="mod">
          <ac:chgData name="Alberto Tommasini" userId="4ed976f799c97d5d" providerId="LiveId" clId="{85F4110E-6C72-46ED-A6BE-CA02DB216C99}" dt="2025-05-11T14:10:17.592" v="749" actId="1076"/>
          <ac:spMkLst>
            <pc:docMk/>
            <pc:sldMk cId="956883423" sldId="2152"/>
            <ac:spMk id="4" creationId="{8FD22031-CE19-3132-C615-2F206F2292C0}"/>
          </ac:spMkLst>
        </pc:spChg>
        <pc:spChg chg="del">
          <ac:chgData name="Alberto Tommasini" userId="4ed976f799c97d5d" providerId="LiveId" clId="{85F4110E-6C72-46ED-A6BE-CA02DB216C99}" dt="2025-05-11T14:08:44.410" v="560" actId="478"/>
          <ac:spMkLst>
            <pc:docMk/>
            <pc:sldMk cId="956883423" sldId="2152"/>
            <ac:spMk id="5" creationId="{E76453FF-6BBF-5A19-CC56-AF19A8838079}"/>
          </ac:spMkLst>
        </pc:spChg>
        <pc:spChg chg="del">
          <ac:chgData name="Alberto Tommasini" userId="4ed976f799c97d5d" providerId="LiveId" clId="{85F4110E-6C72-46ED-A6BE-CA02DB216C99}" dt="2025-05-11T14:08:50.296" v="561" actId="478"/>
          <ac:spMkLst>
            <pc:docMk/>
            <pc:sldMk cId="956883423" sldId="2152"/>
            <ac:spMk id="19" creationId="{4027125C-38A2-E720-41B5-F3671E5B3730}"/>
          </ac:spMkLst>
        </pc:spChg>
        <pc:cxnChg chg="del mod">
          <ac:chgData name="Alberto Tommasini" userId="4ed976f799c97d5d" providerId="LiveId" clId="{85F4110E-6C72-46ED-A6BE-CA02DB216C99}" dt="2025-05-11T14:08:44.410" v="560" actId="478"/>
          <ac:cxnSpMkLst>
            <pc:docMk/>
            <pc:sldMk cId="956883423" sldId="2152"/>
            <ac:cxnSpMk id="20" creationId="{46028F31-7A18-51C2-03FB-1849D6F1AA17}"/>
          </ac:cxnSpMkLst>
        </pc:cxnChg>
      </pc:sldChg>
      <pc:sldChg chg="add del">
        <pc:chgData name="Alberto Tommasini" userId="4ed976f799c97d5d" providerId="LiveId" clId="{85F4110E-6C72-46ED-A6BE-CA02DB216C99}" dt="2025-05-11T21:58:52.815" v="4546" actId="47"/>
        <pc:sldMkLst>
          <pc:docMk/>
          <pc:sldMk cId="3373693524" sldId="2152"/>
        </pc:sldMkLst>
      </pc:sldChg>
      <pc:sldChg chg="addSp delSp modSp mod delAnim modAnim">
        <pc:chgData name="Alberto Tommasini" userId="4ed976f799c97d5d" providerId="LiveId" clId="{85F4110E-6C72-46ED-A6BE-CA02DB216C99}" dt="2025-05-12T20:37:59.408" v="6376" actId="20577"/>
        <pc:sldMkLst>
          <pc:docMk/>
          <pc:sldMk cId="2487677122" sldId="2156"/>
        </pc:sldMkLst>
        <pc:spChg chg="add mod">
          <ac:chgData name="Alberto Tommasini" userId="4ed976f799c97d5d" providerId="LiveId" clId="{85F4110E-6C72-46ED-A6BE-CA02DB216C99}" dt="2025-05-11T22:01:02.773" v="4553" actId="14100"/>
          <ac:spMkLst>
            <pc:docMk/>
            <pc:sldMk cId="2487677122" sldId="2156"/>
            <ac:spMk id="2" creationId="{2AEA3420-5B26-01CB-21CC-774E9A60FFD6}"/>
          </ac:spMkLst>
        </pc:spChg>
        <pc:spChg chg="del mod">
          <ac:chgData name="Alberto Tommasini" userId="4ed976f799c97d5d" providerId="LiveId" clId="{85F4110E-6C72-46ED-A6BE-CA02DB216C99}" dt="2025-05-12T20:37:35.270" v="6345" actId="478"/>
          <ac:spMkLst>
            <pc:docMk/>
            <pc:sldMk cId="2487677122" sldId="2156"/>
            <ac:spMk id="3" creationId="{FC3FFD24-44FB-2FB7-AC4E-6E15E2443D90}"/>
          </ac:spMkLst>
        </pc:spChg>
        <pc:spChg chg="add mod">
          <ac:chgData name="Alberto Tommasini" userId="4ed976f799c97d5d" providerId="LiveId" clId="{85F4110E-6C72-46ED-A6BE-CA02DB216C99}" dt="2025-05-12T20:37:59.408" v="6376" actId="20577"/>
          <ac:spMkLst>
            <pc:docMk/>
            <pc:sldMk cId="2487677122" sldId="2156"/>
            <ac:spMk id="4" creationId="{3F22B449-DA9F-5048-A213-3F68477959C2}"/>
          </ac:spMkLst>
        </pc:spChg>
        <pc:spChg chg="del mod">
          <ac:chgData name="Alberto Tommasini" userId="4ed976f799c97d5d" providerId="LiveId" clId="{85F4110E-6C72-46ED-A6BE-CA02DB216C99}" dt="2025-05-11T21:35:28.450" v="3535" actId="478"/>
          <ac:spMkLst>
            <pc:docMk/>
            <pc:sldMk cId="2487677122" sldId="2156"/>
            <ac:spMk id="4" creationId="{A2897E5B-5FDC-D4ED-7FD8-B552739E976B}"/>
          </ac:spMkLst>
        </pc:spChg>
        <pc:spChg chg="add mod">
          <ac:chgData name="Alberto Tommasini" userId="4ed976f799c97d5d" providerId="LiveId" clId="{85F4110E-6C72-46ED-A6BE-CA02DB216C99}" dt="2025-05-11T21:36:06.618" v="3640" actId="20577"/>
          <ac:spMkLst>
            <pc:docMk/>
            <pc:sldMk cId="2487677122" sldId="2156"/>
            <ac:spMk id="5" creationId="{E443AE14-A987-C0E1-D87B-6FFE6794CE57}"/>
          </ac:spMkLst>
        </pc:spChg>
        <pc:spChg chg="del mod">
          <ac:chgData name="Alberto Tommasini" userId="4ed976f799c97d5d" providerId="LiveId" clId="{85F4110E-6C72-46ED-A6BE-CA02DB216C99}" dt="2025-05-11T14:33:37.514" v="1517" actId="478"/>
          <ac:spMkLst>
            <pc:docMk/>
            <pc:sldMk cId="2487677122" sldId="2156"/>
            <ac:spMk id="7" creationId="{B996319F-0728-A178-4801-1A0DE199DB0A}"/>
          </ac:spMkLst>
        </pc:spChg>
        <pc:grpChg chg="del">
          <ac:chgData name="Alberto Tommasini" userId="4ed976f799c97d5d" providerId="LiveId" clId="{85F4110E-6C72-46ED-A6BE-CA02DB216C99}" dt="2025-05-11T14:33:37.514" v="1517" actId="478"/>
          <ac:grpSpMkLst>
            <pc:docMk/>
            <pc:sldMk cId="2487677122" sldId="2156"/>
            <ac:grpSpMk id="9" creationId="{491B22DC-8450-F920-D341-45931FFCB8AD}"/>
          </ac:grpSpMkLst>
        </pc:grpChg>
      </pc:sldChg>
      <pc:sldChg chg="delSp modSp mod">
        <pc:chgData name="Alberto Tommasini" userId="4ed976f799c97d5d" providerId="LiveId" clId="{85F4110E-6C72-46ED-A6BE-CA02DB216C99}" dt="2025-05-12T20:31:58.614" v="5934" actId="478"/>
        <pc:sldMkLst>
          <pc:docMk/>
          <pc:sldMk cId="2066348996" sldId="2164"/>
        </pc:sldMkLst>
        <pc:spChg chg="mod">
          <ac:chgData name="Alberto Tommasini" userId="4ed976f799c97d5d" providerId="LiveId" clId="{85F4110E-6C72-46ED-A6BE-CA02DB216C99}" dt="2025-05-12T20:31:39.070" v="5933" actId="1076"/>
          <ac:spMkLst>
            <pc:docMk/>
            <pc:sldMk cId="2066348996" sldId="2164"/>
            <ac:spMk id="4" creationId="{435A8B5F-3C04-3589-4D1B-7D9950FAC5A2}"/>
          </ac:spMkLst>
        </pc:spChg>
        <pc:spChg chg="del">
          <ac:chgData name="Alberto Tommasini" userId="4ed976f799c97d5d" providerId="LiveId" clId="{85F4110E-6C72-46ED-A6BE-CA02DB216C99}" dt="2025-05-12T20:31:58.614" v="5934" actId="478"/>
          <ac:spMkLst>
            <pc:docMk/>
            <pc:sldMk cId="2066348996" sldId="2164"/>
            <ac:spMk id="9" creationId="{088F9521-6AE5-AD13-8800-F90CA3E9A0A7}"/>
          </ac:spMkLst>
        </pc:spChg>
        <pc:spChg chg="mod">
          <ac:chgData name="Alberto Tommasini" userId="4ed976f799c97d5d" providerId="LiveId" clId="{85F4110E-6C72-46ED-A6BE-CA02DB216C99}" dt="2025-05-11T21:28:34.645" v="3216" actId="20577"/>
          <ac:spMkLst>
            <pc:docMk/>
            <pc:sldMk cId="2066348996" sldId="2164"/>
            <ac:spMk id="13" creationId="{163681D4-15C8-E2F9-2C50-DD36CDFD5FED}"/>
          </ac:spMkLst>
        </pc:spChg>
        <pc:picChg chg="del">
          <ac:chgData name="Alberto Tommasini" userId="4ed976f799c97d5d" providerId="LiveId" clId="{85F4110E-6C72-46ED-A6BE-CA02DB216C99}" dt="2025-05-11T21:16:08.319" v="2758" actId="478"/>
          <ac:picMkLst>
            <pc:docMk/>
            <pc:sldMk cId="2066348996" sldId="2164"/>
            <ac:picMk id="5" creationId="{8442C682-2411-AE35-D77E-A41CCB2714F0}"/>
          </ac:picMkLst>
        </pc:picChg>
      </pc:sldChg>
      <pc:sldChg chg="addSp delSp modSp mod modAnim">
        <pc:chgData name="Alberto Tommasini" userId="4ed976f799c97d5d" providerId="LiveId" clId="{85F4110E-6C72-46ED-A6BE-CA02DB216C99}" dt="2025-05-12T20:30:59.584" v="5932" actId="255"/>
        <pc:sldMkLst>
          <pc:docMk/>
          <pc:sldMk cId="306131548" sldId="2168"/>
        </pc:sldMkLst>
        <pc:spChg chg="mod">
          <ac:chgData name="Alberto Tommasini" userId="4ed976f799c97d5d" providerId="LiveId" clId="{85F4110E-6C72-46ED-A6BE-CA02DB216C99}" dt="2025-05-11T09:42:25.101" v="24" actId="14100"/>
          <ac:spMkLst>
            <pc:docMk/>
            <pc:sldMk cId="306131548" sldId="2168"/>
            <ac:spMk id="3" creationId="{A0CD31FA-E4CE-6425-7EC6-CDBC8E70606C}"/>
          </ac:spMkLst>
        </pc:spChg>
        <pc:spChg chg="add del">
          <ac:chgData name="Alberto Tommasini" userId="4ed976f799c97d5d" providerId="LiveId" clId="{85F4110E-6C72-46ED-A6BE-CA02DB216C99}" dt="2025-05-11T21:25:05.015" v="2972" actId="22"/>
          <ac:spMkLst>
            <pc:docMk/>
            <pc:sldMk cId="306131548" sldId="2168"/>
            <ac:spMk id="4" creationId="{317495E4-B933-911B-108D-5BB31791DCB2}"/>
          </ac:spMkLst>
        </pc:spChg>
        <pc:spChg chg="add mod">
          <ac:chgData name="Alberto Tommasini" userId="4ed976f799c97d5d" providerId="LiveId" clId="{85F4110E-6C72-46ED-A6BE-CA02DB216C99}" dt="2025-05-11T21:29:44.118" v="3318" actId="20577"/>
          <ac:spMkLst>
            <pc:docMk/>
            <pc:sldMk cId="306131548" sldId="2168"/>
            <ac:spMk id="19" creationId="{D204644D-6B52-3A72-80EC-8BD122E32413}"/>
          </ac:spMkLst>
        </pc:spChg>
        <pc:spChg chg="mod">
          <ac:chgData name="Alberto Tommasini" userId="4ed976f799c97d5d" providerId="LiveId" clId="{85F4110E-6C72-46ED-A6BE-CA02DB216C99}" dt="2025-05-12T20:30:59.584" v="5932" actId="255"/>
          <ac:spMkLst>
            <pc:docMk/>
            <pc:sldMk cId="306131548" sldId="2168"/>
            <ac:spMk id="22" creationId="{4B5B8268-DB49-6604-EB95-C9893BC03AC2}"/>
          </ac:spMkLst>
        </pc:spChg>
        <pc:spChg chg="add mod">
          <ac:chgData name="Alberto Tommasini" userId="4ed976f799c97d5d" providerId="LiveId" clId="{85F4110E-6C72-46ED-A6BE-CA02DB216C99}" dt="2025-05-11T21:29:09.613" v="3222" actId="1076"/>
          <ac:spMkLst>
            <pc:docMk/>
            <pc:sldMk cId="306131548" sldId="2168"/>
            <ac:spMk id="23" creationId="{FDECFA45-10AC-722F-9E9A-7523FAD7110B}"/>
          </ac:spMkLst>
        </pc:spChg>
        <pc:spChg chg="mod">
          <ac:chgData name="Alberto Tommasini" userId="4ed976f799c97d5d" providerId="LiveId" clId="{85F4110E-6C72-46ED-A6BE-CA02DB216C99}" dt="2025-05-11T21:28:40.385" v="3217" actId="1076"/>
          <ac:spMkLst>
            <pc:docMk/>
            <pc:sldMk cId="306131548" sldId="2168"/>
            <ac:spMk id="27" creationId="{3C905A7E-1FAC-F610-DE9F-9A3FC167F537}"/>
          </ac:spMkLst>
        </pc:spChg>
      </pc:sldChg>
      <pc:sldChg chg="addSp delSp modSp mod modAnim">
        <pc:chgData name="Alberto Tommasini" userId="4ed976f799c97d5d" providerId="LiveId" clId="{85F4110E-6C72-46ED-A6BE-CA02DB216C99}" dt="2025-05-12T20:45:30" v="6469" actId="1076"/>
        <pc:sldMkLst>
          <pc:docMk/>
          <pc:sldMk cId="654155725" sldId="2169"/>
        </pc:sldMkLst>
        <pc:spChg chg="del mod">
          <ac:chgData name="Alberto Tommasini" userId="4ed976f799c97d5d" providerId="LiveId" clId="{85F4110E-6C72-46ED-A6BE-CA02DB216C99}" dt="2025-05-12T20:39:42.962" v="6384" actId="478"/>
          <ac:spMkLst>
            <pc:docMk/>
            <pc:sldMk cId="654155725" sldId="2169"/>
            <ac:spMk id="4" creationId="{D285590A-88BB-1ED0-6792-41B679FBE80D}"/>
          </ac:spMkLst>
        </pc:spChg>
        <pc:spChg chg="add mod">
          <ac:chgData name="Alberto Tommasini" userId="4ed976f799c97d5d" providerId="LiveId" clId="{85F4110E-6C72-46ED-A6BE-CA02DB216C99}" dt="2025-05-12T20:41:53.617" v="6419" actId="1076"/>
          <ac:spMkLst>
            <pc:docMk/>
            <pc:sldMk cId="654155725" sldId="2169"/>
            <ac:spMk id="5" creationId="{12794444-5235-42E8-CD06-5F86206FF1B9}"/>
          </ac:spMkLst>
        </pc:spChg>
        <pc:spChg chg="mod">
          <ac:chgData name="Alberto Tommasini" userId="4ed976f799c97d5d" providerId="LiveId" clId="{85F4110E-6C72-46ED-A6BE-CA02DB216C99}" dt="2025-05-12T20:41:53.617" v="6419" actId="1076"/>
          <ac:spMkLst>
            <pc:docMk/>
            <pc:sldMk cId="654155725" sldId="2169"/>
            <ac:spMk id="6" creationId="{FE9D4B01-CAF8-3314-63CE-15739D2B5EB2}"/>
          </ac:spMkLst>
        </pc:spChg>
        <pc:spChg chg="mod">
          <ac:chgData name="Alberto Tommasini" userId="4ed976f799c97d5d" providerId="LiveId" clId="{85F4110E-6C72-46ED-A6BE-CA02DB216C99}" dt="2025-05-12T20:41:53.617" v="6419" actId="1076"/>
          <ac:spMkLst>
            <pc:docMk/>
            <pc:sldMk cId="654155725" sldId="2169"/>
            <ac:spMk id="12" creationId="{29B0B586-4D1D-0189-5CA4-837B98BF0252}"/>
          </ac:spMkLst>
        </pc:spChg>
        <pc:spChg chg="add mod">
          <ac:chgData name="Alberto Tommasini" userId="4ed976f799c97d5d" providerId="LiveId" clId="{85F4110E-6C72-46ED-A6BE-CA02DB216C99}" dt="2025-05-12T20:45:25.402" v="6468" actId="14100"/>
          <ac:spMkLst>
            <pc:docMk/>
            <pc:sldMk cId="654155725" sldId="2169"/>
            <ac:spMk id="15" creationId="{319F5E5E-6651-5A09-0833-B0E9C85246AE}"/>
          </ac:spMkLst>
        </pc:spChg>
        <pc:spChg chg="add mod">
          <ac:chgData name="Alberto Tommasini" userId="4ed976f799c97d5d" providerId="LiveId" clId="{85F4110E-6C72-46ED-A6BE-CA02DB216C99}" dt="2025-05-12T20:41:59.963" v="6421" actId="1076"/>
          <ac:spMkLst>
            <pc:docMk/>
            <pc:sldMk cId="654155725" sldId="2169"/>
            <ac:spMk id="16" creationId="{7A9519F3-98A8-B004-2FCD-E330208FC7B4}"/>
          </ac:spMkLst>
        </pc:spChg>
        <pc:picChg chg="del mod">
          <ac:chgData name="Alberto Tommasini" userId="4ed976f799c97d5d" providerId="LiveId" clId="{85F4110E-6C72-46ED-A6BE-CA02DB216C99}" dt="2025-05-12T20:39:40.514" v="6383" actId="478"/>
          <ac:picMkLst>
            <pc:docMk/>
            <pc:sldMk cId="654155725" sldId="2169"/>
            <ac:picMk id="2" creationId="{D1FFBFC0-EED6-5F65-DB29-69B440113465}"/>
          </ac:picMkLst>
        </pc:picChg>
        <pc:picChg chg="add mod">
          <ac:chgData name="Alberto Tommasini" userId="4ed976f799c97d5d" providerId="LiveId" clId="{85F4110E-6C72-46ED-A6BE-CA02DB216C99}" dt="2025-05-12T20:42:03.203" v="6422" actId="1076"/>
          <ac:picMkLst>
            <pc:docMk/>
            <pc:sldMk cId="654155725" sldId="2169"/>
            <ac:picMk id="3" creationId="{597D0F06-6D90-1198-C096-348BBE17AC89}"/>
          </ac:picMkLst>
        </pc:picChg>
        <pc:picChg chg="mod">
          <ac:chgData name="Alberto Tommasini" userId="4ed976f799c97d5d" providerId="LiveId" clId="{85F4110E-6C72-46ED-A6BE-CA02DB216C99}" dt="2025-05-12T20:41:53.617" v="6419" actId="1076"/>
          <ac:picMkLst>
            <pc:docMk/>
            <pc:sldMk cId="654155725" sldId="2169"/>
            <ac:picMk id="7" creationId="{DEC07E95-8DBF-E8D8-9671-0D645055E0C2}"/>
          </ac:picMkLst>
        </pc:picChg>
        <pc:picChg chg="add mod">
          <ac:chgData name="Alberto Tommasini" userId="4ed976f799c97d5d" providerId="LiveId" clId="{85F4110E-6C72-46ED-A6BE-CA02DB216C99}" dt="2025-05-12T20:45:30" v="6469" actId="1076"/>
          <ac:picMkLst>
            <pc:docMk/>
            <pc:sldMk cId="654155725" sldId="2169"/>
            <ac:picMk id="8" creationId="{E6E13B69-3348-ED6D-D4C7-443C7FCCEE57}"/>
          </ac:picMkLst>
        </pc:picChg>
        <pc:picChg chg="add mod">
          <ac:chgData name="Alberto Tommasini" userId="4ed976f799c97d5d" providerId="LiveId" clId="{85F4110E-6C72-46ED-A6BE-CA02DB216C99}" dt="2025-05-12T20:41:59.963" v="6421" actId="1076"/>
          <ac:picMkLst>
            <pc:docMk/>
            <pc:sldMk cId="654155725" sldId="2169"/>
            <ac:picMk id="14" creationId="{83203B02-C9E9-9976-B0CA-98DE3079705B}"/>
          </ac:picMkLst>
        </pc:picChg>
        <pc:cxnChg chg="mod">
          <ac:chgData name="Alberto Tommasini" userId="4ed976f799c97d5d" providerId="LiveId" clId="{85F4110E-6C72-46ED-A6BE-CA02DB216C99}" dt="2025-05-12T20:41:53.617" v="6419" actId="1076"/>
          <ac:cxnSpMkLst>
            <pc:docMk/>
            <pc:sldMk cId="654155725" sldId="2169"/>
            <ac:cxnSpMk id="9" creationId="{46F4ABF3-4C75-4F82-DF67-DADF7E3702B0}"/>
          </ac:cxnSpMkLst>
        </pc:cxnChg>
      </pc:sldChg>
      <pc:sldChg chg="addSp delSp modSp mod ord modAnim">
        <pc:chgData name="Alberto Tommasini" userId="4ed976f799c97d5d" providerId="LiveId" clId="{85F4110E-6C72-46ED-A6BE-CA02DB216C99}" dt="2025-05-12T20:30:01.080" v="5931" actId="20577"/>
        <pc:sldMkLst>
          <pc:docMk/>
          <pc:sldMk cId="2311852525" sldId="2172"/>
        </pc:sldMkLst>
        <pc:spChg chg="mod">
          <ac:chgData name="Alberto Tommasini" userId="4ed976f799c97d5d" providerId="LiveId" clId="{85F4110E-6C72-46ED-A6BE-CA02DB216C99}" dt="2025-05-12T20:30:01.080" v="5931" actId="20577"/>
          <ac:spMkLst>
            <pc:docMk/>
            <pc:sldMk cId="2311852525" sldId="2172"/>
            <ac:spMk id="2" creationId="{817DF8D6-0824-BA5A-FB1E-B83FE4E8F78B}"/>
          </ac:spMkLst>
        </pc:spChg>
        <pc:spChg chg="mod">
          <ac:chgData name="Alberto Tommasini" userId="4ed976f799c97d5d" providerId="LiveId" clId="{85F4110E-6C72-46ED-A6BE-CA02DB216C99}" dt="2025-05-11T20:26:21.644" v="2673" actId="1076"/>
          <ac:spMkLst>
            <pc:docMk/>
            <pc:sldMk cId="2311852525" sldId="2172"/>
            <ac:spMk id="4" creationId="{1B0EC1A0-4A2B-A471-6419-DF752E3F8F8F}"/>
          </ac:spMkLst>
        </pc:spChg>
        <pc:spChg chg="add del">
          <ac:chgData name="Alberto Tommasini" userId="4ed976f799c97d5d" providerId="LiveId" clId="{85F4110E-6C72-46ED-A6BE-CA02DB216C99}" dt="2025-05-11T14:28:36.216" v="1269" actId="22"/>
          <ac:spMkLst>
            <pc:docMk/>
            <pc:sldMk cId="2311852525" sldId="2172"/>
            <ac:spMk id="5" creationId="{F5E64257-1B5F-02C8-0B99-DAF2FF48A3E3}"/>
          </ac:spMkLst>
        </pc:spChg>
      </pc:sldChg>
      <pc:sldChg chg="addSp delSp modSp mod modAnim">
        <pc:chgData name="Alberto Tommasini" userId="4ed976f799c97d5d" providerId="LiveId" clId="{85F4110E-6C72-46ED-A6BE-CA02DB216C99}" dt="2025-05-12T20:22:55.684" v="5907" actId="113"/>
        <pc:sldMkLst>
          <pc:docMk/>
          <pc:sldMk cId="4051540798" sldId="2173"/>
        </pc:sldMkLst>
        <pc:spChg chg="add del mod">
          <ac:chgData name="Alberto Tommasini" userId="4ed976f799c97d5d" providerId="LiveId" clId="{85F4110E-6C72-46ED-A6BE-CA02DB216C99}" dt="2025-05-11T19:45:34.940" v="2072"/>
          <ac:spMkLst>
            <pc:docMk/>
            <pc:sldMk cId="4051540798" sldId="2173"/>
            <ac:spMk id="2" creationId="{4FA65AAE-FCCB-CEA4-1A47-121C6AA99496}"/>
          </ac:spMkLst>
        </pc:spChg>
        <pc:spChg chg="add mod">
          <ac:chgData name="Alberto Tommasini" userId="4ed976f799c97d5d" providerId="LiveId" clId="{85F4110E-6C72-46ED-A6BE-CA02DB216C99}" dt="2025-05-12T20:22:55.684" v="5907" actId="113"/>
          <ac:spMkLst>
            <pc:docMk/>
            <pc:sldMk cId="4051540798" sldId="2173"/>
            <ac:spMk id="3" creationId="{45D05F6E-3F4D-C148-83DF-9B01862993DD}"/>
          </ac:spMkLst>
        </pc:spChg>
        <pc:inkChg chg="add del">
          <ac:chgData name="Alberto Tommasini" userId="4ed976f799c97d5d" providerId="LiveId" clId="{85F4110E-6C72-46ED-A6BE-CA02DB216C99}" dt="2025-05-12T20:22:21.998" v="5903" actId="9405"/>
          <ac:inkMkLst>
            <pc:docMk/>
            <pc:sldMk cId="4051540798" sldId="2173"/>
            <ac:inkMk id="2" creationId="{ABD276CF-97E1-F14B-EA8A-9A9722EAA412}"/>
          </ac:inkMkLst>
        </pc:inkChg>
        <pc:inkChg chg="add del">
          <ac:chgData name="Alberto Tommasini" userId="4ed976f799c97d5d" providerId="LiveId" clId="{85F4110E-6C72-46ED-A6BE-CA02DB216C99}" dt="2025-05-12T20:22:21.776" v="5902" actId="9405"/>
          <ac:inkMkLst>
            <pc:docMk/>
            <pc:sldMk cId="4051540798" sldId="2173"/>
            <ac:inkMk id="4" creationId="{24891339-2505-40D6-65E9-A064B941A48D}"/>
          </ac:inkMkLst>
        </pc:inkChg>
        <pc:inkChg chg="add">
          <ac:chgData name="Alberto Tommasini" userId="4ed976f799c97d5d" providerId="LiveId" clId="{85F4110E-6C72-46ED-A6BE-CA02DB216C99}" dt="2025-05-12T20:21:40.114" v="5878"/>
          <ac:inkMkLst>
            <pc:docMk/>
            <pc:sldMk cId="4051540798" sldId="2173"/>
            <ac:inkMk id="5" creationId="{5E492A23-16B9-62EF-406E-A1A1486F52AD}"/>
          </ac:inkMkLst>
        </pc:inkChg>
        <pc:inkChg chg="add del">
          <ac:chgData name="Alberto Tommasini" userId="4ed976f799c97d5d" providerId="LiveId" clId="{85F4110E-6C72-46ED-A6BE-CA02DB216C99}" dt="2025-05-12T20:22:21.384" v="5900" actId="9405"/>
          <ac:inkMkLst>
            <pc:docMk/>
            <pc:sldMk cId="4051540798" sldId="2173"/>
            <ac:inkMk id="6" creationId="{654A34F8-003F-D8B7-D166-131FEDA81740}"/>
          </ac:inkMkLst>
        </pc:inkChg>
        <pc:inkChg chg="add mod">
          <ac:chgData name="Alberto Tommasini" userId="4ed976f799c97d5d" providerId="LiveId" clId="{85F4110E-6C72-46ED-A6BE-CA02DB216C99}" dt="2025-05-12T20:22:20.995" v="5898"/>
          <ac:inkMkLst>
            <pc:docMk/>
            <pc:sldMk cId="4051540798" sldId="2173"/>
            <ac:inkMk id="8" creationId="{D33A9B54-4B69-D07F-D2C1-EA2786BB534C}"/>
          </ac:inkMkLst>
        </pc:inkChg>
        <pc:inkChg chg="add del">
          <ac:chgData name="Alberto Tommasini" userId="4ed976f799c97d5d" providerId="LiveId" clId="{85F4110E-6C72-46ED-A6BE-CA02DB216C99}" dt="2025-05-12T20:22:20.815" v="5897" actId="9405"/>
          <ac:inkMkLst>
            <pc:docMk/>
            <pc:sldMk cId="4051540798" sldId="2173"/>
            <ac:inkMk id="10" creationId="{48BA82A7-0E60-2C90-D5D3-CF3AAA897E4C}"/>
          </ac:inkMkLst>
        </pc:inkChg>
        <pc:inkChg chg="add">
          <ac:chgData name="Alberto Tommasini" userId="4ed976f799c97d5d" providerId="LiveId" clId="{85F4110E-6C72-46ED-A6BE-CA02DB216C99}" dt="2025-05-12T20:21:49.824" v="5883"/>
          <ac:inkMkLst>
            <pc:docMk/>
            <pc:sldMk cId="4051540798" sldId="2173"/>
            <ac:inkMk id="12" creationId="{636A9953-DC8A-7C28-188E-85003AF7A503}"/>
          </ac:inkMkLst>
        </pc:inkChg>
        <pc:inkChg chg="add del">
          <ac:chgData name="Alberto Tommasini" userId="4ed976f799c97d5d" providerId="LiveId" clId="{85F4110E-6C72-46ED-A6BE-CA02DB216C99}" dt="2025-05-12T20:22:20.436" v="5895" actId="9405"/>
          <ac:inkMkLst>
            <pc:docMk/>
            <pc:sldMk cId="4051540798" sldId="2173"/>
            <ac:inkMk id="13" creationId="{A72EF8D4-B3F6-86E6-51B8-D6292B448A09}"/>
          </ac:inkMkLst>
        </pc:inkChg>
        <pc:inkChg chg="add mod">
          <ac:chgData name="Alberto Tommasini" userId="4ed976f799c97d5d" providerId="LiveId" clId="{85F4110E-6C72-46ED-A6BE-CA02DB216C99}" dt="2025-05-12T20:22:20.080" v="5893"/>
          <ac:inkMkLst>
            <pc:docMk/>
            <pc:sldMk cId="4051540798" sldId="2173"/>
            <ac:inkMk id="14" creationId="{AB9B478E-52CB-4A7B-DE24-DF046ADC79B8}"/>
          </ac:inkMkLst>
        </pc:inkChg>
        <pc:inkChg chg="add del">
          <ac:chgData name="Alberto Tommasini" userId="4ed976f799c97d5d" providerId="LiveId" clId="{85F4110E-6C72-46ED-A6BE-CA02DB216C99}" dt="2025-05-12T20:22:19.895" v="5892" actId="9405"/>
          <ac:inkMkLst>
            <pc:docMk/>
            <pc:sldMk cId="4051540798" sldId="2173"/>
            <ac:inkMk id="15" creationId="{29B477A2-2FC7-4FFC-2CD5-8F49E3B3DD5E}"/>
          </ac:inkMkLst>
        </pc:inkChg>
        <pc:inkChg chg="add del">
          <ac:chgData name="Alberto Tommasini" userId="4ed976f799c97d5d" providerId="LiveId" clId="{85F4110E-6C72-46ED-A6BE-CA02DB216C99}" dt="2025-05-12T20:22:19.671" v="5891" actId="9405"/>
          <ac:inkMkLst>
            <pc:docMk/>
            <pc:sldMk cId="4051540798" sldId="2173"/>
            <ac:inkMk id="16" creationId="{4AC6FB9D-7540-4ED1-8A8F-46222CA66499}"/>
          </ac:inkMkLst>
        </pc:inkChg>
        <pc:inkChg chg="add del">
          <ac:chgData name="Alberto Tommasini" userId="4ed976f799c97d5d" providerId="LiveId" clId="{85F4110E-6C72-46ED-A6BE-CA02DB216C99}" dt="2025-05-12T20:22:19.355" v="5890" actId="9405"/>
          <ac:inkMkLst>
            <pc:docMk/>
            <pc:sldMk cId="4051540798" sldId="2173"/>
            <ac:inkMk id="17" creationId="{8FE2CBE3-7390-5961-5FB2-944790ADF2C6}"/>
          </ac:inkMkLst>
        </pc:inkChg>
      </pc:sldChg>
      <pc:sldChg chg="addSp modSp add del mod modAnim">
        <pc:chgData name="Alberto Tommasini" userId="4ed976f799c97d5d" providerId="LiveId" clId="{85F4110E-6C72-46ED-A6BE-CA02DB216C99}" dt="2025-05-12T20:24:19.606" v="5913"/>
        <pc:sldMkLst>
          <pc:docMk/>
          <pc:sldMk cId="1116441659" sldId="2174"/>
        </pc:sldMkLst>
        <pc:spChg chg="add mod">
          <ac:chgData name="Alberto Tommasini" userId="4ed976f799c97d5d" providerId="LiveId" clId="{85F4110E-6C72-46ED-A6BE-CA02DB216C99}" dt="2025-05-11T21:52:07.124" v="4467" actId="20577"/>
          <ac:spMkLst>
            <pc:docMk/>
            <pc:sldMk cId="1116441659" sldId="2174"/>
            <ac:spMk id="4" creationId="{4016DB2B-669F-8B86-CBF6-6A9260964BDA}"/>
          </ac:spMkLst>
        </pc:spChg>
        <pc:spChg chg="add mod">
          <ac:chgData name="Alberto Tommasini" userId="4ed976f799c97d5d" providerId="LiveId" clId="{85F4110E-6C72-46ED-A6BE-CA02DB216C99}" dt="2025-05-12T20:22:37.822" v="5905" actId="113"/>
          <ac:spMkLst>
            <pc:docMk/>
            <pc:sldMk cId="1116441659" sldId="2174"/>
            <ac:spMk id="5" creationId="{5EE18EA0-BC94-4C67-0C46-E65183B24E85}"/>
          </ac:spMkLst>
        </pc:spChg>
        <pc:spChg chg="add mod">
          <ac:chgData name="Alberto Tommasini" userId="4ed976f799c97d5d" providerId="LiveId" clId="{85F4110E-6C72-46ED-A6BE-CA02DB216C99}" dt="2025-05-12T20:24:05.222" v="5911" actId="1582"/>
          <ac:spMkLst>
            <pc:docMk/>
            <pc:sldMk cId="1116441659" sldId="2174"/>
            <ac:spMk id="6" creationId="{5A5FA9E8-E030-81EE-FF50-1D2D66316F25}"/>
          </ac:spMkLst>
        </pc:spChg>
        <pc:picChg chg="add mod">
          <ac:chgData name="Alberto Tommasini" userId="4ed976f799c97d5d" providerId="LiveId" clId="{85F4110E-6C72-46ED-A6BE-CA02DB216C99}" dt="2025-05-11T19:53:08.780" v="2388" actId="14100"/>
          <ac:picMkLst>
            <pc:docMk/>
            <pc:sldMk cId="1116441659" sldId="2174"/>
            <ac:picMk id="2" creationId="{E8BD108E-6D7F-584B-43D5-EF5838E63E3C}"/>
          </ac:picMkLst>
        </pc:picChg>
        <pc:picChg chg="mod">
          <ac:chgData name="Alberto Tommasini" userId="4ed976f799c97d5d" providerId="LiveId" clId="{85F4110E-6C72-46ED-A6BE-CA02DB216C99}" dt="2025-05-12T20:22:40.600" v="5906" actId="1076"/>
          <ac:picMkLst>
            <pc:docMk/>
            <pc:sldMk cId="1116441659" sldId="2174"/>
            <ac:picMk id="3" creationId="{17B3DE88-BD5C-1037-5E92-050E051DD454}"/>
          </ac:picMkLst>
        </pc:picChg>
      </pc:sldChg>
      <pc:sldChg chg="delSp modSp del mod ord">
        <pc:chgData name="Alberto Tommasini" userId="4ed976f799c97d5d" providerId="LiveId" clId="{85F4110E-6C72-46ED-A6BE-CA02DB216C99}" dt="2025-05-11T22:20:11.695" v="5874" actId="47"/>
        <pc:sldMkLst>
          <pc:docMk/>
          <pc:sldMk cId="2779285419" sldId="2175"/>
        </pc:sldMkLst>
        <pc:spChg chg="del mod">
          <ac:chgData name="Alberto Tommasini" userId="4ed976f799c97d5d" providerId="LiveId" clId="{85F4110E-6C72-46ED-A6BE-CA02DB216C99}" dt="2025-05-11T21:01:29.604" v="2750" actId="478"/>
          <ac:spMkLst>
            <pc:docMk/>
            <pc:sldMk cId="2779285419" sldId="2175"/>
            <ac:spMk id="5" creationId="{5EE18EA0-BC94-4C67-0C46-E65183B24E85}"/>
          </ac:spMkLst>
        </pc:spChg>
        <pc:picChg chg="mod">
          <ac:chgData name="Alberto Tommasini" userId="4ed976f799c97d5d" providerId="LiveId" clId="{85F4110E-6C72-46ED-A6BE-CA02DB216C99}" dt="2025-05-11T21:01:51.963" v="2754" actId="14100"/>
          <ac:picMkLst>
            <pc:docMk/>
            <pc:sldMk cId="2779285419" sldId="2175"/>
            <ac:picMk id="3" creationId="{E8BD108E-6D7F-584B-43D5-EF5838E63E3C}"/>
          </ac:picMkLst>
        </pc:picChg>
        <pc:picChg chg="mod">
          <ac:chgData name="Alberto Tommasini" userId="4ed976f799c97d5d" providerId="LiveId" clId="{85F4110E-6C72-46ED-A6BE-CA02DB216C99}" dt="2025-05-11T21:01:40.026" v="2753" actId="1076"/>
          <ac:picMkLst>
            <pc:docMk/>
            <pc:sldMk cId="2779285419" sldId="2175"/>
            <ac:picMk id="7" creationId="{5B9EC020-572B-CADF-EC65-BFF0E5227427}"/>
          </ac:picMkLst>
        </pc:picChg>
      </pc:sldChg>
      <pc:sldChg chg="modSp add mod ord">
        <pc:chgData name="Alberto Tommasini" userId="4ed976f799c97d5d" providerId="LiveId" clId="{85F4110E-6C72-46ED-A6BE-CA02DB216C99}" dt="2025-05-12T20:27:12.707" v="5923" actId="20577"/>
        <pc:sldMkLst>
          <pc:docMk/>
          <pc:sldMk cId="114812994" sldId="2176"/>
        </pc:sldMkLst>
        <pc:spChg chg="mod">
          <ac:chgData name="Alberto Tommasini" userId="4ed976f799c97d5d" providerId="LiveId" clId="{85F4110E-6C72-46ED-A6BE-CA02DB216C99}" dt="2025-05-11T20:21:09.972" v="2661" actId="14100"/>
          <ac:spMkLst>
            <pc:docMk/>
            <pc:sldMk cId="114812994" sldId="2176"/>
            <ac:spMk id="9" creationId="{AAC3EFC3-1FE2-58F0-85E8-E1077E844EB9}"/>
          </ac:spMkLst>
        </pc:spChg>
        <pc:spChg chg="mod">
          <ac:chgData name="Alberto Tommasini" userId="4ed976f799c97d5d" providerId="LiveId" clId="{85F4110E-6C72-46ED-A6BE-CA02DB216C99}" dt="2025-05-12T20:27:12.707" v="5923" actId="20577"/>
          <ac:spMkLst>
            <pc:docMk/>
            <pc:sldMk cId="114812994" sldId="2176"/>
            <ac:spMk id="10" creationId="{E88A63D3-0B67-984A-259A-DF1E992DA161}"/>
          </ac:spMkLst>
        </pc:spChg>
        <pc:spChg chg="mod">
          <ac:chgData name="Alberto Tommasini" userId="4ed976f799c97d5d" providerId="LiveId" clId="{85F4110E-6C72-46ED-A6BE-CA02DB216C99}" dt="2025-05-11T20:21:09.972" v="2661" actId="14100"/>
          <ac:spMkLst>
            <pc:docMk/>
            <pc:sldMk cId="114812994" sldId="2176"/>
            <ac:spMk id="11" creationId="{1034CE76-D803-D5BF-E34B-7D98DC323624}"/>
          </ac:spMkLst>
        </pc:spChg>
        <pc:spChg chg="mod">
          <ac:chgData name="Alberto Tommasini" userId="4ed976f799c97d5d" providerId="LiveId" clId="{85F4110E-6C72-46ED-A6BE-CA02DB216C99}" dt="2025-05-11T20:21:01.474" v="2660" actId="1037"/>
          <ac:spMkLst>
            <pc:docMk/>
            <pc:sldMk cId="114812994" sldId="2176"/>
            <ac:spMk id="12" creationId="{109B8AB9-3ABD-F6CD-710A-D623053AD7B5}"/>
          </ac:spMkLst>
        </pc:spChg>
        <pc:spChg chg="mod">
          <ac:chgData name="Alberto Tommasini" userId="4ed976f799c97d5d" providerId="LiveId" clId="{85F4110E-6C72-46ED-A6BE-CA02DB216C99}" dt="2025-05-11T20:21:09.972" v="2661" actId="14100"/>
          <ac:spMkLst>
            <pc:docMk/>
            <pc:sldMk cId="114812994" sldId="2176"/>
            <ac:spMk id="13" creationId="{9D1A82A9-4146-22E3-24B6-4A8EF98C8B56}"/>
          </ac:spMkLst>
        </pc:spChg>
        <pc:spChg chg="mod">
          <ac:chgData name="Alberto Tommasini" userId="4ed976f799c97d5d" providerId="LiveId" clId="{85F4110E-6C72-46ED-A6BE-CA02DB216C99}" dt="2025-05-11T20:21:01.474" v="2660" actId="1037"/>
          <ac:spMkLst>
            <pc:docMk/>
            <pc:sldMk cId="114812994" sldId="2176"/>
            <ac:spMk id="14" creationId="{37F843FA-2E13-C4A3-9BFD-262305E8D7B2}"/>
          </ac:spMkLst>
        </pc:spChg>
        <pc:spChg chg="mod">
          <ac:chgData name="Alberto Tommasini" userId="4ed976f799c97d5d" providerId="LiveId" clId="{85F4110E-6C72-46ED-A6BE-CA02DB216C99}" dt="2025-05-11T20:21:33.267" v="2665" actId="1076"/>
          <ac:spMkLst>
            <pc:docMk/>
            <pc:sldMk cId="114812994" sldId="2176"/>
            <ac:spMk id="15" creationId="{4E891DE8-095F-AC4C-8DE7-68F1C503BB73}"/>
          </ac:spMkLst>
        </pc:spChg>
      </pc:sldChg>
      <pc:sldChg chg="del">
        <pc:chgData name="Alberto Tommasini" userId="4ed976f799c97d5d" providerId="LiveId" clId="{85F4110E-6C72-46ED-A6BE-CA02DB216C99}" dt="2025-05-11T09:40:37.827" v="11" actId="2696"/>
        <pc:sldMkLst>
          <pc:docMk/>
          <pc:sldMk cId="3725171252" sldId="2176"/>
        </pc:sldMkLst>
      </pc:sldChg>
      <pc:sldChg chg="addSp delSp modSp mod ord modAnim">
        <pc:chgData name="Alberto Tommasini" userId="4ed976f799c97d5d" providerId="LiveId" clId="{85F4110E-6C72-46ED-A6BE-CA02DB216C99}" dt="2025-05-12T20:35:25.472" v="6234" actId="14100"/>
        <pc:sldMkLst>
          <pc:docMk/>
          <pc:sldMk cId="2947812164" sldId="2177"/>
        </pc:sldMkLst>
        <pc:spChg chg="del mod">
          <ac:chgData name="Alberto Tommasini" userId="4ed976f799c97d5d" providerId="LiveId" clId="{85F4110E-6C72-46ED-A6BE-CA02DB216C99}" dt="2025-05-11T14:31:50.061" v="1350" actId="478"/>
          <ac:spMkLst>
            <pc:docMk/>
            <pc:sldMk cId="2947812164" sldId="2177"/>
            <ac:spMk id="2" creationId="{0738E335-0677-5859-3FEE-F0AD2EC8174A}"/>
          </ac:spMkLst>
        </pc:spChg>
        <pc:spChg chg="add mod">
          <ac:chgData name="Alberto Tommasini" userId="4ed976f799c97d5d" providerId="LiveId" clId="{85F4110E-6C72-46ED-A6BE-CA02DB216C99}" dt="2025-05-12T20:35:25.472" v="6234" actId="14100"/>
          <ac:spMkLst>
            <pc:docMk/>
            <pc:sldMk cId="2947812164" sldId="2177"/>
            <ac:spMk id="2" creationId="{54CEE434-50CB-AD22-AB59-9453DEB4FF4D}"/>
          </ac:spMkLst>
        </pc:spChg>
        <pc:spChg chg="add mod">
          <ac:chgData name="Alberto Tommasini" userId="4ed976f799c97d5d" providerId="LiveId" clId="{85F4110E-6C72-46ED-A6BE-CA02DB216C99}" dt="2025-05-12T20:35:25.472" v="6234" actId="14100"/>
          <ac:spMkLst>
            <pc:docMk/>
            <pc:sldMk cId="2947812164" sldId="2177"/>
            <ac:spMk id="3" creationId="{7C3C3E85-3E06-36AD-3FF7-5775889BBD54}"/>
          </ac:spMkLst>
        </pc:spChg>
        <pc:spChg chg="add mod">
          <ac:chgData name="Alberto Tommasini" userId="4ed976f799c97d5d" providerId="LiveId" clId="{85F4110E-6C72-46ED-A6BE-CA02DB216C99}" dt="2025-05-12T20:35:25.472" v="6234" actId="14100"/>
          <ac:spMkLst>
            <pc:docMk/>
            <pc:sldMk cId="2947812164" sldId="2177"/>
            <ac:spMk id="4" creationId="{D3361420-DB29-3827-BB18-F21FEF6DB105}"/>
          </ac:spMkLst>
        </pc:spChg>
        <pc:spChg chg="add">
          <ac:chgData name="Alberto Tommasini" userId="4ed976f799c97d5d" providerId="LiveId" clId="{85F4110E-6C72-46ED-A6BE-CA02DB216C99}" dt="2025-05-11T14:18:49.293" v="1048"/>
          <ac:spMkLst>
            <pc:docMk/>
            <pc:sldMk cId="2947812164" sldId="2177"/>
            <ac:spMk id="4" creationId="{EC0FB437-EA89-FAE9-6644-78A13BBEC7B1}"/>
          </ac:spMkLst>
        </pc:spChg>
        <pc:spChg chg="add mod">
          <ac:chgData name="Alberto Tommasini" userId="4ed976f799c97d5d" providerId="LiveId" clId="{85F4110E-6C72-46ED-A6BE-CA02DB216C99}" dt="2025-05-12T20:34:10.056" v="6170" actId="20577"/>
          <ac:spMkLst>
            <pc:docMk/>
            <pc:sldMk cId="2947812164" sldId="2177"/>
            <ac:spMk id="5" creationId="{9733E8BE-495F-D88C-714A-13D7B45F73F4}"/>
          </ac:spMkLst>
        </pc:spChg>
        <pc:spChg chg="add">
          <ac:chgData name="Alberto Tommasini" userId="4ed976f799c97d5d" providerId="LiveId" clId="{85F4110E-6C72-46ED-A6BE-CA02DB216C99}" dt="2025-05-11T14:18:49.293" v="1048"/>
          <ac:spMkLst>
            <pc:docMk/>
            <pc:sldMk cId="2947812164" sldId="2177"/>
            <ac:spMk id="5" creationId="{E952B615-C1EB-826B-B2DB-BFA4F4467326}"/>
          </ac:spMkLst>
        </pc:spChg>
        <pc:spChg chg="add">
          <ac:chgData name="Alberto Tommasini" userId="4ed976f799c97d5d" providerId="LiveId" clId="{85F4110E-6C72-46ED-A6BE-CA02DB216C99}" dt="2025-05-11T14:18:49.293" v="1048"/>
          <ac:spMkLst>
            <pc:docMk/>
            <pc:sldMk cId="2947812164" sldId="2177"/>
            <ac:spMk id="6" creationId="{C7E70F85-B49C-8A59-4A69-EB1585C492B2}"/>
          </ac:spMkLst>
        </pc:spChg>
        <pc:spChg chg="add mod">
          <ac:chgData name="Alberto Tommasini" userId="4ed976f799c97d5d" providerId="LiveId" clId="{85F4110E-6C72-46ED-A6BE-CA02DB216C99}" dt="2025-05-12T20:33:23.796" v="6113" actId="6549"/>
          <ac:spMkLst>
            <pc:docMk/>
            <pc:sldMk cId="2947812164" sldId="2177"/>
            <ac:spMk id="7" creationId="{1353429A-5E72-5A97-7F16-42F32EE8467F}"/>
          </ac:spMkLst>
        </pc:spChg>
        <pc:picChg chg="add">
          <ac:chgData name="Alberto Tommasini" userId="4ed976f799c97d5d" providerId="LiveId" clId="{85F4110E-6C72-46ED-A6BE-CA02DB216C99}" dt="2025-05-11T14:18:49.293" v="1048"/>
          <ac:picMkLst>
            <pc:docMk/>
            <pc:sldMk cId="2947812164" sldId="2177"/>
            <ac:picMk id="2052" creationId="{FBC3AF06-9045-1F58-9F90-9CFE6DE264DF}"/>
          </ac:picMkLst>
        </pc:picChg>
      </pc:sldChg>
      <pc:sldChg chg="delSp modSp add del mod">
        <pc:chgData name="Alberto Tommasini" userId="4ed976f799c97d5d" providerId="LiveId" clId="{85F4110E-6C72-46ED-A6BE-CA02DB216C99}" dt="2025-05-11T14:33:07.211" v="1463" actId="47"/>
        <pc:sldMkLst>
          <pc:docMk/>
          <pc:sldMk cId="38864286" sldId="2178"/>
        </pc:sldMkLst>
        <pc:spChg chg="del mod">
          <ac:chgData name="Alberto Tommasini" userId="4ed976f799c97d5d" providerId="LiveId" clId="{85F4110E-6C72-46ED-A6BE-CA02DB216C99}" dt="2025-05-11T14:25:08.070" v="1171"/>
          <ac:spMkLst>
            <pc:docMk/>
            <pc:sldMk cId="38864286" sldId="2178"/>
            <ac:spMk id="3" creationId="{8F2546CB-0879-F6E1-4142-3C47791B6A1E}"/>
          </ac:spMkLst>
        </pc:spChg>
      </pc:sldChg>
      <pc:sldChg chg="addSp modSp add mod modAnim">
        <pc:chgData name="Alberto Tommasini" userId="4ed976f799c97d5d" providerId="LiveId" clId="{85F4110E-6C72-46ED-A6BE-CA02DB216C99}" dt="2025-05-12T20:38:50.446" v="6381" actId="20577"/>
        <pc:sldMkLst>
          <pc:docMk/>
          <pc:sldMk cId="1214775815" sldId="2178"/>
        </pc:sldMkLst>
        <pc:spChg chg="add mod">
          <ac:chgData name="Alberto Tommasini" userId="4ed976f799c97d5d" providerId="LiveId" clId="{85F4110E-6C72-46ED-A6BE-CA02DB216C99}" dt="2025-05-11T21:48:56.616" v="4458" actId="113"/>
          <ac:spMkLst>
            <pc:docMk/>
            <pc:sldMk cId="1214775815" sldId="2178"/>
            <ac:spMk id="2" creationId="{0E4F9E04-CAE2-6426-B1F3-BB361BB500DE}"/>
          </ac:spMkLst>
        </pc:spChg>
        <pc:spChg chg="mod">
          <ac:chgData name="Alberto Tommasini" userId="4ed976f799c97d5d" providerId="LiveId" clId="{85F4110E-6C72-46ED-A6BE-CA02DB216C99}" dt="2025-05-12T20:37:00.682" v="6344" actId="20577"/>
          <ac:spMkLst>
            <pc:docMk/>
            <pc:sldMk cId="1214775815" sldId="2178"/>
            <ac:spMk id="3" creationId="{92D7AC4B-D4E2-DE67-A929-14C7EEB3C09D}"/>
          </ac:spMkLst>
        </pc:spChg>
        <pc:spChg chg="mod">
          <ac:chgData name="Alberto Tommasini" userId="4ed976f799c97d5d" providerId="LiveId" clId="{85F4110E-6C72-46ED-A6BE-CA02DB216C99}" dt="2025-05-12T20:38:50.446" v="6381" actId="20577"/>
          <ac:spMkLst>
            <pc:docMk/>
            <pc:sldMk cId="1214775815" sldId="2178"/>
            <ac:spMk id="4" creationId="{1E89B027-91D4-74BA-F871-325F02A11E59}"/>
          </ac:spMkLst>
        </pc:spChg>
        <pc:spChg chg="mod">
          <ac:chgData name="Alberto Tommasini" userId="4ed976f799c97d5d" providerId="LiveId" clId="{85F4110E-6C72-46ED-A6BE-CA02DB216C99}" dt="2025-05-12T20:38:42.706" v="6379" actId="1076"/>
          <ac:spMkLst>
            <pc:docMk/>
            <pc:sldMk cId="1214775815" sldId="2178"/>
            <ac:spMk id="7" creationId="{E3E99AEB-F481-47FF-9884-DFACBC6860C1}"/>
          </ac:spMkLst>
        </pc:spChg>
      </pc:sldChg>
      <pc:sldChg chg="new del">
        <pc:chgData name="Alberto Tommasini" userId="4ed976f799c97d5d" providerId="LiveId" clId="{85F4110E-6C72-46ED-A6BE-CA02DB216C99}" dt="2025-05-11T14:28:53.278" v="1271" actId="47"/>
        <pc:sldMkLst>
          <pc:docMk/>
          <pc:sldMk cId="961674361" sldId="2179"/>
        </pc:sldMkLst>
      </pc:sldChg>
      <pc:sldChg chg="addSp modSp new mod modAnim">
        <pc:chgData name="Alberto Tommasini" userId="4ed976f799c97d5d" providerId="LiveId" clId="{85F4110E-6C72-46ED-A6BE-CA02DB216C99}" dt="2025-05-12T20:48:32.525" v="6535" actId="20577"/>
        <pc:sldMkLst>
          <pc:docMk/>
          <pc:sldMk cId="1516422204" sldId="2179"/>
        </pc:sldMkLst>
        <pc:spChg chg="add mod">
          <ac:chgData name="Alberto Tommasini" userId="4ed976f799c97d5d" providerId="LiveId" clId="{85F4110E-6C72-46ED-A6BE-CA02DB216C99}" dt="2025-05-11T22:17:36.813" v="5669" actId="1076"/>
          <ac:spMkLst>
            <pc:docMk/>
            <pc:sldMk cId="1516422204" sldId="2179"/>
            <ac:spMk id="2" creationId="{A25071CD-66A8-EB80-5808-B8005021F007}"/>
          </ac:spMkLst>
        </pc:spChg>
        <pc:spChg chg="add mod">
          <ac:chgData name="Alberto Tommasini" userId="4ed976f799c97d5d" providerId="LiveId" clId="{85F4110E-6C72-46ED-A6BE-CA02DB216C99}" dt="2025-05-11T22:17:36.813" v="5669" actId="1076"/>
          <ac:spMkLst>
            <pc:docMk/>
            <pc:sldMk cId="1516422204" sldId="2179"/>
            <ac:spMk id="3" creationId="{F81B8E04-C8C8-CD35-7481-2BBD5FF59FAC}"/>
          </ac:spMkLst>
        </pc:spChg>
        <pc:spChg chg="add mod">
          <ac:chgData name="Alberto Tommasini" userId="4ed976f799c97d5d" providerId="LiveId" clId="{85F4110E-6C72-46ED-A6BE-CA02DB216C99}" dt="2025-05-12T20:46:21.363" v="6488" actId="20577"/>
          <ac:spMkLst>
            <pc:docMk/>
            <pc:sldMk cId="1516422204" sldId="2179"/>
            <ac:spMk id="4" creationId="{7D7DDE94-B9AF-D2FB-219F-13551DA3334F}"/>
          </ac:spMkLst>
        </pc:spChg>
        <pc:spChg chg="add mod">
          <ac:chgData name="Alberto Tommasini" userId="4ed976f799c97d5d" providerId="LiveId" clId="{85F4110E-6C72-46ED-A6BE-CA02DB216C99}" dt="2025-05-12T20:47:23.806" v="6507" actId="20577"/>
          <ac:spMkLst>
            <pc:docMk/>
            <pc:sldMk cId="1516422204" sldId="2179"/>
            <ac:spMk id="5" creationId="{53A9C217-99A1-6AB5-2318-5DEA95DE2C63}"/>
          </ac:spMkLst>
        </pc:spChg>
        <pc:spChg chg="add mod">
          <ac:chgData name="Alberto Tommasini" userId="4ed976f799c97d5d" providerId="LiveId" clId="{85F4110E-6C72-46ED-A6BE-CA02DB216C99}" dt="2025-05-12T20:47:46.494" v="6512" actId="20577"/>
          <ac:spMkLst>
            <pc:docMk/>
            <pc:sldMk cId="1516422204" sldId="2179"/>
            <ac:spMk id="6" creationId="{0E53DEA8-0CA5-C59F-E785-EE789702FAFD}"/>
          </ac:spMkLst>
        </pc:spChg>
        <pc:spChg chg="add mod">
          <ac:chgData name="Alberto Tommasini" userId="4ed976f799c97d5d" providerId="LiveId" clId="{85F4110E-6C72-46ED-A6BE-CA02DB216C99}" dt="2025-05-12T20:48:32.525" v="6535" actId="20577"/>
          <ac:spMkLst>
            <pc:docMk/>
            <pc:sldMk cId="1516422204" sldId="2179"/>
            <ac:spMk id="7" creationId="{9C85F762-9D75-E7C0-EBD9-AB6C8E52E6D8}"/>
          </ac:spMkLst>
        </pc:spChg>
        <pc:spChg chg="add mod">
          <ac:chgData name="Alberto Tommasini" userId="4ed976f799c97d5d" providerId="LiveId" clId="{85F4110E-6C72-46ED-A6BE-CA02DB216C99}" dt="2025-05-11T22:18:10.471" v="5715" actId="20577"/>
          <ac:spMkLst>
            <pc:docMk/>
            <pc:sldMk cId="1516422204" sldId="2179"/>
            <ac:spMk id="8" creationId="{50D00E67-9042-869D-1EF5-954DDE03E23E}"/>
          </ac:spMkLst>
        </pc:spChg>
        <pc:spChg chg="add mod">
          <ac:chgData name="Alberto Tommasini" userId="4ed976f799c97d5d" providerId="LiveId" clId="{85F4110E-6C72-46ED-A6BE-CA02DB216C99}" dt="2025-05-11T22:19:26.151" v="5873" actId="20577"/>
          <ac:spMkLst>
            <pc:docMk/>
            <pc:sldMk cId="1516422204" sldId="2179"/>
            <ac:spMk id="9" creationId="{D97F5C9E-909F-D505-105D-D572F7CD3944}"/>
          </ac:spMkLst>
        </pc:spChg>
      </pc:sldChg>
      <pc:sldChg chg="addSp delSp modSp new del mod">
        <pc:chgData name="Alberto Tommasini" userId="4ed976f799c97d5d" providerId="LiveId" clId="{85F4110E-6C72-46ED-A6BE-CA02DB216C99}" dt="2025-05-11T20:04:56.159" v="2542" actId="47"/>
        <pc:sldMkLst>
          <pc:docMk/>
          <pc:sldMk cId="2007434125" sldId="2179"/>
        </pc:sldMkLst>
        <pc:picChg chg="add del mod">
          <ac:chgData name="Alberto Tommasini" userId="4ed976f799c97d5d" providerId="LiveId" clId="{85F4110E-6C72-46ED-A6BE-CA02DB216C99}" dt="2025-05-11T20:03:38.275" v="2528" actId="478"/>
          <ac:picMkLst>
            <pc:docMk/>
            <pc:sldMk cId="2007434125" sldId="2179"/>
            <ac:picMk id="2" creationId="{F71A132A-5968-BF2F-87D5-38EFAE2BA792}"/>
          </ac:picMkLst>
        </pc:picChg>
        <pc:picChg chg="add del mod">
          <ac:chgData name="Alberto Tommasini" userId="4ed976f799c97d5d" providerId="LiveId" clId="{85F4110E-6C72-46ED-A6BE-CA02DB216C99}" dt="2025-05-11T20:03:50.624" v="2532" actId="21"/>
          <ac:picMkLst>
            <pc:docMk/>
            <pc:sldMk cId="2007434125" sldId="2179"/>
            <ac:picMk id="4" creationId="{710860D4-F434-8715-8465-427189BECC6B}"/>
          </ac:picMkLst>
        </pc:picChg>
      </pc:sldChg>
      <pc:sldChg chg="delSp modSp add del mod">
        <pc:chgData name="Alberto Tommasini" userId="4ed976f799c97d5d" providerId="LiveId" clId="{85F4110E-6C72-46ED-A6BE-CA02DB216C99}" dt="2025-05-11T19:51:22.037" v="2382" actId="47"/>
        <pc:sldMkLst>
          <pc:docMk/>
          <pc:sldMk cId="2769803975" sldId="2179"/>
        </pc:sldMkLst>
        <pc:spChg chg="del mod">
          <ac:chgData name="Alberto Tommasini" userId="4ed976f799c97d5d" providerId="LiveId" clId="{85F4110E-6C72-46ED-A6BE-CA02DB216C99}" dt="2025-05-11T19:50:39.746" v="2373" actId="21"/>
          <ac:spMkLst>
            <pc:docMk/>
            <pc:sldMk cId="2769803975" sldId="2179"/>
            <ac:spMk id="5" creationId="{5EE18EA0-BC94-4C67-0C46-E65183B24E85}"/>
          </ac:spMkLst>
        </pc:spChg>
        <pc:picChg chg="del mod">
          <ac:chgData name="Alberto Tommasini" userId="4ed976f799c97d5d" providerId="LiveId" clId="{85F4110E-6C72-46ED-A6BE-CA02DB216C99}" dt="2025-05-11T19:49:31.588" v="2354" actId="21"/>
          <ac:picMkLst>
            <pc:docMk/>
            <pc:sldMk cId="2769803975" sldId="2179"/>
            <ac:picMk id="3" creationId="{E8BD108E-6D7F-584B-43D5-EF5838E63E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26024-EF74-4F3C-B37C-5DC26BD982DF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4F92C-8FD5-45B2-BF8B-DA79AFA5EC2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18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Notably</a:t>
            </a:r>
            <a:r>
              <a:rPr lang="it-IT" dirty="0"/>
              <a:t>, the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hypogamma</a:t>
            </a:r>
            <a:r>
              <a:rPr lang="it-IT" dirty="0"/>
              <a:t>-COPD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BMI (21.1 vs 24.4, p&lt;0.001) and a </a:t>
            </a:r>
            <a:r>
              <a:rPr lang="it-IT" dirty="0" err="1"/>
              <a:t>higher</a:t>
            </a:r>
            <a:r>
              <a:rPr lang="it-IT" dirty="0"/>
              <a:t> St. George </a:t>
            </a:r>
            <a:r>
              <a:rPr lang="it-IT" dirty="0" err="1"/>
              <a:t>total</a:t>
            </a:r>
            <a:r>
              <a:rPr lang="it-IT" dirty="0"/>
              <a:t> score (67.4 vs 54.7, p&lt;0.001, </a:t>
            </a:r>
            <a:r>
              <a:rPr lang="it-IT" dirty="0" err="1"/>
              <a:t>Table</a:t>
            </a:r>
            <a:r>
              <a:rPr lang="it-IT" dirty="0"/>
              <a:t> 1).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no </a:t>
            </a:r>
            <a:r>
              <a:rPr lang="it-IT" dirty="0" err="1"/>
              <a:t>signiﬁcant</a:t>
            </a:r>
            <a:r>
              <a:rPr lang="it-IT" dirty="0"/>
              <a:t> </a:t>
            </a:r>
            <a:r>
              <a:rPr lang="it-IT" dirty="0" err="1"/>
              <a:t>differences</a:t>
            </a:r>
            <a:r>
              <a:rPr lang="it-IT" dirty="0"/>
              <a:t> in </a:t>
            </a:r>
            <a:r>
              <a:rPr lang="it-IT" dirty="0" err="1"/>
              <a:t>inﬂammatory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CRP (</a:t>
            </a:r>
            <a:r>
              <a:rPr lang="it-IT" dirty="0" err="1"/>
              <a:t>mean</a:t>
            </a:r>
            <a:r>
              <a:rPr lang="it-IT" dirty="0"/>
              <a:t> 5.2 mg/</a:t>
            </a:r>
            <a:r>
              <a:rPr lang="it-IT" dirty="0" err="1"/>
              <a:t>mL</a:t>
            </a:r>
            <a:r>
              <a:rPr lang="it-IT" dirty="0"/>
              <a:t> vs 7.5 mg/</a:t>
            </a:r>
            <a:r>
              <a:rPr lang="it-IT" dirty="0" err="1"/>
              <a:t>mL</a:t>
            </a:r>
            <a:r>
              <a:rPr lang="it-IT" dirty="0"/>
              <a:t>, NS), </a:t>
            </a:r>
            <a:r>
              <a:rPr lang="it-IT" dirty="0" err="1"/>
              <a:t>leukocytes</a:t>
            </a:r>
            <a:r>
              <a:rPr lang="it-IT" dirty="0"/>
              <a:t> (</a:t>
            </a:r>
            <a:r>
              <a:rPr lang="it-IT" dirty="0" err="1"/>
              <a:t>mean</a:t>
            </a:r>
            <a:r>
              <a:rPr lang="it-IT" dirty="0"/>
              <a:t> 9.0 x 10 9/L vs 8.3 x 10 9/L, NS), and </a:t>
            </a:r>
            <a:r>
              <a:rPr lang="it-IT" dirty="0" err="1"/>
              <a:t>eosinophils</a:t>
            </a:r>
            <a:r>
              <a:rPr lang="it-IT" dirty="0"/>
              <a:t> (</a:t>
            </a:r>
            <a:r>
              <a:rPr lang="it-IT" dirty="0" err="1"/>
              <a:t>mean</a:t>
            </a:r>
            <a:r>
              <a:rPr lang="it-IT" dirty="0"/>
              <a:t> 0.2 vs 0.2, NS)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hypogamma</a:t>
            </a:r>
            <a:r>
              <a:rPr lang="it-IT" dirty="0"/>
              <a:t>-COPD and non-</a:t>
            </a:r>
            <a:r>
              <a:rPr lang="it-IT" dirty="0" err="1"/>
              <a:t>hypogamma</a:t>
            </a:r>
            <a:r>
              <a:rPr lang="it-IT" dirty="0"/>
              <a:t>-COPD.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no </a:t>
            </a:r>
            <a:r>
              <a:rPr lang="it-IT" dirty="0" err="1"/>
              <a:t>difference</a:t>
            </a:r>
            <a:r>
              <a:rPr lang="it-IT" dirty="0"/>
              <a:t> in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albumin</a:t>
            </a:r>
            <a:r>
              <a:rPr lang="it-IT" dirty="0"/>
              <a:t>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).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8D9EC-94F6-4090-B5CD-F4D337F952E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37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DF24E-4FAB-3149-9E90-D27EC771FAC1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14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AA59-BC49-CC06-83C1-4D4314B11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F68BE-7348-AB1F-C109-8E080ECDF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4C488-06C9-B76E-772B-B60A6181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E6A4E-B7CE-429F-3078-FDD9D452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B34F-1EE1-8D43-166D-31E30655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28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0FD9D-7446-DFCA-E9DB-2E1DEAFE0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AD20D-96F9-55F8-2776-43084AA11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9E9B5-0854-3381-F2EE-A8C86D711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A7081-3C7E-4F52-0734-0533EAFE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0619-FC2E-5AC1-72BF-FF9369BC0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66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926CA-165F-9A24-1EED-BADF3C7D5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52023-57FD-2F88-AA6B-E3737A852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7FFC4-847E-4F1E-1DEB-5A5B91D2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3238F-A317-19CB-10A3-BFBC2B66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0233B-395E-92BA-EAB9-913573FB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181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94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38A0-9E1C-1CFC-9920-9488494EA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B604-BFE2-9202-A4AC-2DDCA0AE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60904-07F8-68F5-7EFD-CB85006A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0B45A-8055-7E73-8E34-E20BE416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DCBD9-C887-5772-1B88-7003870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3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E3B3-B208-5E53-E204-DED78A74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BA96C-28A2-CF23-C668-93E1F691E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C141E-FCBF-77A0-923B-F166A201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4697-D928-0B85-A942-05C3BE58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EA2F8-0845-656E-1213-5B22E91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267E-504D-B70B-0C80-386C7F07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A6208-63F6-6362-D359-CD61DA122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94166-92EA-FED6-F488-6B9C71E6A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619D8-664C-F937-2A87-09DA4D58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4CE4-BDD1-1A62-6D34-85CE2716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B3947-2741-5197-E8D4-7538CCD9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1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471C-EAFD-1973-510F-268CB676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2EA44-2AF3-02CD-F666-1AF58EB8B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EE2C8-91E9-99E4-565C-382F47806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2641F-9A66-6055-EA6F-4E140AD88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D44D7-3DB9-55EE-F687-3C61CBCCA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CB8BD-4292-A28D-0FCC-E8D38D36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6C081-EBB7-EE60-2AC3-53E28375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72DB0-E333-EAC0-76F7-4D189E2C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8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8535-C1F2-32A8-9232-450EAB9C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FE5E9A-DA8B-5469-3531-6A1549D3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82AA3-7173-9B68-71C1-6F94758B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AF62B-1566-E2F1-C2A2-0787C282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052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DC378-3655-A8E5-AAD8-361E2FFB4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3679B-4859-719E-CBCE-68C99870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BEF37-5F1A-DFD5-5B03-61EEF10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18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CE77-3072-BA49-E930-DE63046C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2D655-6C8D-F482-3758-B58CE0850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CBFD9-47E3-1D50-C97B-04D8B0724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20B4B-B13E-AC1B-CD6C-506E8879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D2318-E324-5291-EBB1-D5D3B8D6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60F68-BAD8-5685-37F7-5DE868B6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05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7AC4-2AA7-257B-0E70-2245C7E0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C0158-38F8-9867-9932-6CE1793F9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58128-24EA-AB2B-A824-BCF571273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EDCB-A821-5311-32FD-FFD8FAE2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2DE4E-97EF-1ABF-A1AF-370AD0FF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D01BE-D050-7B78-00D6-48371DE0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94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E3F26-D885-4B75-C3FD-7DEE4BEA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BDCAF-3C68-71C6-1861-67F7AC127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73B7-0138-23EA-D42E-77CCE62F3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339F3-43D8-4C0E-84BB-3EF97F314B21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DB53F-1A8E-3ADB-8798-99C2ED277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C892A-F946-C414-BC7F-19E684136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C3FD59-5553-4F41-A7A0-B31444FC3A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23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53125-408C-DD9F-4608-8663483F49A3}"/>
              </a:ext>
            </a:extLst>
          </p:cNvPr>
          <p:cNvSpPr txBox="1"/>
          <p:nvPr/>
        </p:nvSpPr>
        <p:spPr>
          <a:xfrm>
            <a:off x="8793" y="452303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Prof. Alberto Tommasini, 13 Maggio 2025</a:t>
            </a:r>
          </a:p>
        </p:txBody>
      </p:sp>
      <p:pic>
        <p:nvPicPr>
          <p:cNvPr id="13" name="Picture 2" descr="Università degli studi di Trieste">
            <a:extLst>
              <a:ext uri="{FF2B5EF4-FFF2-40B4-BE49-F238E27FC236}">
                <a16:creationId xmlns:a16="http://schemas.microsoft.com/office/drawing/2014/main" id="{28D12938-F836-45B8-DA42-A66C077B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C22D23-F7AF-5AFE-25AE-4814D8D2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8B4FDB-DFE5-0214-2651-885FB6F3820D}"/>
              </a:ext>
            </a:extLst>
          </p:cNvPr>
          <p:cNvCxnSpPr>
            <a:cxnSpLocks/>
          </p:cNvCxnSpPr>
          <p:nvPr/>
        </p:nvCxnSpPr>
        <p:spPr>
          <a:xfrm>
            <a:off x="209939" y="5118249"/>
            <a:ext cx="1175238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16">
            <a:extLst>
              <a:ext uri="{FF2B5EF4-FFF2-40B4-BE49-F238E27FC236}">
                <a16:creationId xmlns:a16="http://schemas.microsoft.com/office/drawing/2014/main" id="{75CFD547-97CF-07A4-6F4C-E75E1D596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17440" r="6958" b="16526"/>
          <a:stretch/>
        </p:blipFill>
        <p:spPr>
          <a:xfrm>
            <a:off x="1105677" y="5262236"/>
            <a:ext cx="2638575" cy="14325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F07969-CB98-F151-3DBC-5144D7DE7414}"/>
              </a:ext>
            </a:extLst>
          </p:cNvPr>
          <p:cNvCxnSpPr>
            <a:cxnSpLocks/>
          </p:cNvCxnSpPr>
          <p:nvPr/>
        </p:nvCxnSpPr>
        <p:spPr>
          <a:xfrm>
            <a:off x="203718" y="5149353"/>
            <a:ext cx="11752385" cy="0"/>
          </a:xfrm>
          <a:prstGeom prst="line">
            <a:avLst/>
          </a:prstGeom>
          <a:ln w="12700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E8448E-710F-D7CF-06A6-DC768CA4B18C}"/>
              </a:ext>
            </a:extLst>
          </p:cNvPr>
          <p:cNvSpPr txBox="1"/>
          <p:nvPr/>
        </p:nvSpPr>
        <p:spPr>
          <a:xfrm>
            <a:off x="637309" y="3040941"/>
            <a:ext cx="10917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noProof="0" dirty="0" err="1">
                <a:solidFill>
                  <a:srgbClr val="002060"/>
                </a:solidFill>
              </a:rPr>
              <a:t>Immunodeficienze</a:t>
            </a:r>
            <a:r>
              <a:rPr lang="en-US" sz="4000" b="1" noProof="0" dirty="0">
                <a:solidFill>
                  <a:srgbClr val="002060"/>
                </a:solidFill>
              </a:rPr>
              <a:t> di interesse </a:t>
            </a:r>
            <a:r>
              <a:rPr lang="en-US" sz="4000" b="1" noProof="0" dirty="0" err="1">
                <a:solidFill>
                  <a:srgbClr val="002060"/>
                </a:solidFill>
              </a:rPr>
              <a:t>pneumologico</a:t>
            </a:r>
            <a:r>
              <a:rPr lang="en-US" sz="4000" b="1" noProof="0" dirty="0">
                <a:solidFill>
                  <a:srgbClr val="002060"/>
                </a:solidFill>
              </a:rPr>
              <a:t>: un aggiornamento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4CE51-2B50-E315-5D42-C8C3B660F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" y="0"/>
            <a:ext cx="12192000" cy="27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71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FFBE430-DABE-DE72-ED7C-AD4002C73A0C}"/>
              </a:ext>
            </a:extLst>
          </p:cNvPr>
          <p:cNvSpPr/>
          <p:nvPr/>
        </p:nvSpPr>
        <p:spPr>
          <a:xfrm>
            <a:off x="2771721" y="2896057"/>
            <a:ext cx="432173" cy="4288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A06F8E-6492-0BB1-78B5-7A22029C1FE7}"/>
              </a:ext>
            </a:extLst>
          </p:cNvPr>
          <p:cNvGrpSpPr/>
          <p:nvPr/>
        </p:nvGrpSpPr>
        <p:grpSpPr>
          <a:xfrm>
            <a:off x="2325829" y="1869186"/>
            <a:ext cx="1368547" cy="1026873"/>
            <a:chOff x="1580606" y="772889"/>
            <a:chExt cx="1737360" cy="16959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6FEDBA-0B89-0E0F-70DE-D0D74EB61136}"/>
                </a:ext>
              </a:extLst>
            </p:cNvPr>
            <p:cNvCxnSpPr/>
            <p:nvPr/>
          </p:nvCxnSpPr>
          <p:spPr>
            <a:xfrm>
              <a:off x="1580606" y="1822269"/>
              <a:ext cx="17373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8E7510-5CF1-0D4A-FA25-F4C5AB1C8008}"/>
                </a:ext>
              </a:extLst>
            </p:cNvPr>
            <p:cNvCxnSpPr>
              <a:cxnSpLocks/>
            </p:cNvCxnSpPr>
            <p:nvPr/>
          </p:nvCxnSpPr>
          <p:spPr>
            <a:xfrm>
              <a:off x="1580606" y="1822269"/>
              <a:ext cx="0" cy="646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48E90A-8B22-BE9B-9ADE-B587B59AC0BC}"/>
                </a:ext>
              </a:extLst>
            </p:cNvPr>
            <p:cNvCxnSpPr>
              <a:cxnSpLocks/>
            </p:cNvCxnSpPr>
            <p:nvPr/>
          </p:nvCxnSpPr>
          <p:spPr>
            <a:xfrm>
              <a:off x="2449286" y="1436914"/>
              <a:ext cx="0" cy="10319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C0EE78-AA81-2B58-2DB5-4C7130E5C246}"/>
                </a:ext>
              </a:extLst>
            </p:cNvPr>
            <p:cNvCxnSpPr/>
            <p:nvPr/>
          </p:nvCxnSpPr>
          <p:spPr>
            <a:xfrm>
              <a:off x="3317966" y="1822268"/>
              <a:ext cx="0" cy="6466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1C2D40-549E-B8A5-A03B-4D6F9612EDB8}"/>
                </a:ext>
              </a:extLst>
            </p:cNvPr>
            <p:cNvCxnSpPr>
              <a:cxnSpLocks/>
            </p:cNvCxnSpPr>
            <p:nvPr/>
          </p:nvCxnSpPr>
          <p:spPr>
            <a:xfrm>
              <a:off x="1913709" y="1419501"/>
              <a:ext cx="12017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AF2EC4-1BC5-DF30-D65C-13D91A37DE13}"/>
                </a:ext>
              </a:extLst>
            </p:cNvPr>
            <p:cNvCxnSpPr/>
            <p:nvPr/>
          </p:nvCxnSpPr>
          <p:spPr>
            <a:xfrm>
              <a:off x="1935483" y="772889"/>
              <a:ext cx="0" cy="6466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26ED3CC-64E0-01B8-1E6B-916DB70E71F3}"/>
                </a:ext>
              </a:extLst>
            </p:cNvPr>
            <p:cNvCxnSpPr/>
            <p:nvPr/>
          </p:nvCxnSpPr>
          <p:spPr>
            <a:xfrm>
              <a:off x="3115491" y="772890"/>
              <a:ext cx="0" cy="6466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EF3F940-BBFA-5EA5-26B0-7915CCD10D5D}"/>
              </a:ext>
            </a:extLst>
          </p:cNvPr>
          <p:cNvSpPr/>
          <p:nvPr/>
        </p:nvSpPr>
        <p:spPr>
          <a:xfrm>
            <a:off x="2389285" y="1410920"/>
            <a:ext cx="432173" cy="4288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F76E91-590D-A385-282E-7EC74DB66699}"/>
              </a:ext>
            </a:extLst>
          </p:cNvPr>
          <p:cNvSpPr/>
          <p:nvPr/>
        </p:nvSpPr>
        <p:spPr>
          <a:xfrm>
            <a:off x="3318798" y="1467140"/>
            <a:ext cx="432169" cy="3915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F792D-ABAD-DBAD-833D-5F491EBD2618}"/>
              </a:ext>
            </a:extLst>
          </p:cNvPr>
          <p:cNvSpPr/>
          <p:nvPr/>
        </p:nvSpPr>
        <p:spPr>
          <a:xfrm>
            <a:off x="2109744" y="2909312"/>
            <a:ext cx="432169" cy="39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BF10CD-7A88-AA79-3DE2-F5CB0961CCE1}"/>
              </a:ext>
            </a:extLst>
          </p:cNvPr>
          <p:cNvSpPr/>
          <p:nvPr/>
        </p:nvSpPr>
        <p:spPr>
          <a:xfrm>
            <a:off x="3442279" y="2909312"/>
            <a:ext cx="432169" cy="3915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5B8268-DB49-6604-EB95-C9893BC03AC2}"/>
              </a:ext>
            </a:extLst>
          </p:cNvPr>
          <p:cNvSpPr txBox="1"/>
          <p:nvPr/>
        </p:nvSpPr>
        <p:spPr>
          <a:xfrm>
            <a:off x="4696178" y="1349022"/>
            <a:ext cx="6853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ptos" panose="020B0004020202020204" pitchFamily="34" charset="0"/>
              </a:rPr>
              <a:t>Una famiglia con una forma dominante di CVID</a:t>
            </a:r>
          </a:p>
          <a:p>
            <a:endParaRPr lang="it-IT" sz="2000" dirty="0">
              <a:latin typeface="Aptos" panose="020B0004020202020204" pitchFamily="34" charset="0"/>
            </a:endParaRPr>
          </a:p>
          <a:p>
            <a:r>
              <a:rPr lang="it-IT" sz="2000" dirty="0">
                <a:latin typeface="Aptos" panose="020B0004020202020204" pitchFamily="34" charset="0"/>
              </a:rPr>
              <a:t>Scarsa compliance con la terapia sostitutiva con Ig</a:t>
            </a:r>
          </a:p>
          <a:p>
            <a:endParaRPr lang="it-IT" sz="2000" dirty="0">
              <a:latin typeface="Aptos" panose="020B0004020202020204" pitchFamily="34" charset="0"/>
            </a:endParaRPr>
          </a:p>
          <a:p>
            <a:r>
              <a:rPr lang="it-IT" sz="2000" dirty="0">
                <a:latin typeface="Aptos" panose="020B0004020202020204" pitchFamily="34" charset="0"/>
              </a:rPr>
              <a:t>Elevata ricorrenza di infezioni viali, bronchiti </a:t>
            </a:r>
            <a:r>
              <a:rPr lang="it-IT" sz="2000" dirty="0" err="1">
                <a:latin typeface="Aptos" panose="020B0004020202020204" pitchFamily="34" charset="0"/>
              </a:rPr>
              <a:t>asmatiformi</a:t>
            </a:r>
            <a:r>
              <a:rPr lang="it-IT" sz="2000" dirty="0">
                <a:latin typeface="Aptos" panose="020B0004020202020204" pitchFamily="34" charset="0"/>
              </a:rPr>
              <a:t>, indipendentemente dai </a:t>
            </a:r>
            <a:r>
              <a:rPr lang="it-IT" sz="2000" dirty="0" err="1">
                <a:latin typeface="Aptos" panose="020B0004020202020204" pitchFamily="34" charset="0"/>
              </a:rPr>
              <a:t>liveli</a:t>
            </a:r>
            <a:r>
              <a:rPr lang="it-IT" sz="2000" dirty="0">
                <a:latin typeface="Aptos" panose="020B0004020202020204" pitchFamily="34" charset="0"/>
              </a:rPr>
              <a:t> di Ig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EA7521-06EA-29AE-AA38-921B2AFAE17D}"/>
              </a:ext>
            </a:extLst>
          </p:cNvPr>
          <p:cNvSpPr txBox="1"/>
          <p:nvPr/>
        </p:nvSpPr>
        <p:spPr>
          <a:xfrm>
            <a:off x="2571667" y="3396368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1:1290</a:t>
            </a:r>
          </a:p>
          <a:p>
            <a:r>
              <a:rPr lang="it-IT" dirty="0"/>
              <a:t>1:4670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A7769E-F003-3C3B-A15C-9A180B588832}"/>
              </a:ext>
            </a:extLst>
          </p:cNvPr>
          <p:cNvSpPr txBox="1"/>
          <p:nvPr/>
        </p:nvSpPr>
        <p:spPr>
          <a:xfrm>
            <a:off x="1472245" y="151096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1:6340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12B3F-6E9A-6FAB-1885-156B4C476530}"/>
              </a:ext>
            </a:extLst>
          </p:cNvPr>
          <p:cNvSpPr txBox="1"/>
          <p:nvPr/>
        </p:nvSpPr>
        <p:spPr>
          <a:xfrm>
            <a:off x="1699475" y="3382833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1:7880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905A7E-1FAC-F610-DE9F-9A3FC167F537}"/>
              </a:ext>
            </a:extLst>
          </p:cNvPr>
          <p:cNvSpPr txBox="1"/>
          <p:nvPr/>
        </p:nvSpPr>
        <p:spPr>
          <a:xfrm>
            <a:off x="735909" y="4338807"/>
            <a:ext cx="1055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ptos" panose="020B0004020202020204" pitchFamily="34" charset="0"/>
              </a:rPr>
              <a:t>IC50 per la neutralizzazione dell’effetto di 50 U/</a:t>
            </a:r>
            <a:r>
              <a:rPr lang="it-IT" sz="2400" dirty="0" err="1">
                <a:latin typeface="Aptos" panose="020B0004020202020204" pitchFamily="34" charset="0"/>
              </a:rPr>
              <a:t>mL</a:t>
            </a:r>
            <a:r>
              <a:rPr lang="it-IT" sz="2400" dirty="0">
                <a:latin typeface="Aptos" panose="020B0004020202020204" pitchFamily="34" charset="0"/>
              </a:rPr>
              <a:t> IFN</a:t>
            </a:r>
            <a:r>
              <a:rPr lang="it-IT" sz="2400" dirty="0">
                <a:latin typeface="Aptos" panose="020B0004020202020204" pitchFamily="34" charset="0"/>
                <a:sym typeface="Symbol" panose="05050102010706020507" pitchFamily="18" charset="2"/>
              </a:rPr>
              <a:t></a:t>
            </a:r>
            <a:r>
              <a:rPr lang="it-IT" sz="2400" dirty="0">
                <a:latin typeface="Aptos" panose="020B0004020202020204" pitchFamily="34" charset="0"/>
              </a:rPr>
              <a:t>2a sulle cellule reporter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D31FA-E4CE-6425-7EC6-CDBC8E70606C}"/>
              </a:ext>
            </a:extLst>
          </p:cNvPr>
          <p:cNvSpPr txBox="1"/>
          <p:nvPr/>
        </p:nvSpPr>
        <p:spPr>
          <a:xfrm>
            <a:off x="356507" y="245896"/>
            <a:ext cx="9289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Inter"/>
              </a:rPr>
              <a:t>Non solo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immmunooglobuline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basse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, ma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anche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sbagliate</a:t>
            </a:r>
            <a:endParaRPr lang="en-US" sz="2400" b="1" i="0" noProof="0" dirty="0">
              <a:solidFill>
                <a:schemeClr val="accent1"/>
              </a:solidFill>
              <a:effectLst/>
              <a:latin typeface="Inte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77259-78DB-95BB-3204-06424410905D}"/>
              </a:ext>
            </a:extLst>
          </p:cNvPr>
          <p:cNvSpPr txBox="1"/>
          <p:nvPr/>
        </p:nvSpPr>
        <p:spPr>
          <a:xfrm>
            <a:off x="2037928" y="2952069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 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46FCD-B105-7289-36CA-7595697C39C0}"/>
              </a:ext>
            </a:extLst>
          </p:cNvPr>
          <p:cNvSpPr txBox="1"/>
          <p:nvPr/>
        </p:nvSpPr>
        <p:spPr>
          <a:xfrm>
            <a:off x="2699906" y="291451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 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66DE5B-902A-4581-5110-49DBE0E10961}"/>
              </a:ext>
            </a:extLst>
          </p:cNvPr>
          <p:cNvSpPr txBox="1"/>
          <p:nvPr/>
        </p:nvSpPr>
        <p:spPr>
          <a:xfrm>
            <a:off x="2317471" y="1428347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36 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4644D-6B52-3A72-80EC-8BD122E32413}"/>
              </a:ext>
            </a:extLst>
          </p:cNvPr>
          <p:cNvSpPr txBox="1"/>
          <p:nvPr/>
        </p:nvSpPr>
        <p:spPr>
          <a:xfrm>
            <a:off x="395590" y="5228870"/>
            <a:ext cx="11400817" cy="4001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Sono gli stessi anticorpi che hanno condizionato qualche caso grave di COVID-19 nei giovani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CFA45-10AC-722F-9E9A-7523FAD7110B}"/>
              </a:ext>
            </a:extLst>
          </p:cNvPr>
          <p:cNvSpPr txBox="1"/>
          <p:nvPr/>
        </p:nvSpPr>
        <p:spPr>
          <a:xfrm>
            <a:off x="395591" y="5891936"/>
            <a:ext cx="11400817" cy="4001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I difetti primitivi possono progredire con meccanismi secondari: ad es. autoanticorpi anti-</a:t>
            </a:r>
            <a:r>
              <a:rPr lang="it-IT" sz="2000" dirty="0" err="1"/>
              <a:t>ctochine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1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19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0614F-49FD-C4C1-04F7-496541F4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087" y="259091"/>
            <a:ext cx="2647879" cy="18931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3681D4-15C8-E2F9-2C50-DD36CDFD5FED}"/>
              </a:ext>
            </a:extLst>
          </p:cNvPr>
          <p:cNvSpPr txBox="1"/>
          <p:nvPr/>
        </p:nvSpPr>
        <p:spPr>
          <a:xfrm>
            <a:off x="7775192" y="3342861"/>
            <a:ext cx="3894666" cy="1200329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Sorprendente potenza degli anticorpi neutralizzanti</a:t>
            </a:r>
          </a:p>
          <a:p>
            <a:r>
              <a:rPr lang="it-IT" sz="2400" dirty="0"/>
              <a:t>IC50 a diluizioni di 1:10000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24C6C-C92F-4DAD-887A-6BFBA7339451}"/>
              </a:ext>
            </a:extLst>
          </p:cNvPr>
          <p:cNvSpPr txBox="1"/>
          <p:nvPr/>
        </p:nvSpPr>
        <p:spPr>
          <a:xfrm>
            <a:off x="8199918" y="6346059"/>
            <a:ext cx="2159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Donadel JIM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A8B5F-3C04-3589-4D1B-7D9950FAC5A2}"/>
              </a:ext>
            </a:extLst>
          </p:cNvPr>
          <p:cNvSpPr txBox="1"/>
          <p:nvPr/>
        </p:nvSpPr>
        <p:spPr>
          <a:xfrm>
            <a:off x="2057416" y="980777"/>
            <a:ext cx="294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Commercial engineered HEK reporter cells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426A06-F196-BDEB-DC62-66E7C42DDBF1}"/>
              </a:ext>
            </a:extLst>
          </p:cNvPr>
          <p:cNvGrpSpPr/>
          <p:nvPr/>
        </p:nvGrpSpPr>
        <p:grpSpPr>
          <a:xfrm>
            <a:off x="1647089" y="2408686"/>
            <a:ext cx="7395311" cy="4320162"/>
            <a:chOff x="1647089" y="2408686"/>
            <a:chExt cx="7395311" cy="43201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617E3D-1228-14E2-3110-00A9CBF6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0336" y="2738034"/>
              <a:ext cx="5199218" cy="39908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AA214A-EC3D-15E3-CD2F-16DA7840CDCE}"/>
                </a:ext>
              </a:extLst>
            </p:cNvPr>
            <p:cNvSpPr txBox="1"/>
            <p:nvPr/>
          </p:nvSpPr>
          <p:spPr>
            <a:xfrm>
              <a:off x="1647089" y="2408686"/>
              <a:ext cx="7395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Double blind </a:t>
              </a:r>
              <a:r>
                <a:rPr lang="it-IT" dirty="0" err="1"/>
                <a:t>validation</a:t>
              </a:r>
              <a:r>
                <a:rPr lang="it-IT" dirty="0"/>
                <a:t> on </a:t>
              </a:r>
              <a:r>
                <a:rPr lang="it-IT" dirty="0" err="1"/>
                <a:t>serum</a:t>
              </a:r>
              <a:r>
                <a:rPr lang="it-IT" dirty="0"/>
                <a:t> samples from NIH (1:100 </a:t>
              </a:r>
              <a:r>
                <a:rPr lang="it-IT" dirty="0" err="1"/>
                <a:t>dilution</a:t>
              </a:r>
              <a:r>
                <a:rPr lang="it-IT" dirty="0"/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1A9625-36AF-F7AF-0878-C375693F691C}"/>
                </a:ext>
              </a:extLst>
            </p:cNvPr>
            <p:cNvSpPr txBox="1"/>
            <p:nvPr/>
          </p:nvSpPr>
          <p:spPr>
            <a:xfrm rot="16200000">
              <a:off x="1302786" y="3480313"/>
              <a:ext cx="1139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Type</a:t>
              </a:r>
              <a:r>
                <a:rPr lang="it-IT" dirty="0"/>
                <a:t> I IFN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534F15-E410-B22B-FC64-7190B66CDC12}"/>
                </a:ext>
              </a:extLst>
            </p:cNvPr>
            <p:cNvSpPr txBox="1"/>
            <p:nvPr/>
          </p:nvSpPr>
          <p:spPr>
            <a:xfrm rot="16200000">
              <a:off x="1273130" y="5390608"/>
              <a:ext cx="119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Type</a:t>
              </a:r>
              <a:r>
                <a:rPr lang="it-IT" dirty="0"/>
                <a:t> II IFN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3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3C3E85-3E06-36AD-3FF7-5775889BBD54}"/>
              </a:ext>
            </a:extLst>
          </p:cNvPr>
          <p:cNvSpPr txBox="1"/>
          <p:nvPr/>
        </p:nvSpPr>
        <p:spPr>
          <a:xfrm>
            <a:off x="337779" y="842361"/>
            <a:ext cx="10481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Donna, 46 anni</a:t>
            </a:r>
          </a:p>
          <a:p>
            <a:endParaRPr lang="it-IT" dirty="0"/>
          </a:p>
          <a:p>
            <a:r>
              <a:rPr lang="it-IT" dirty="0" err="1"/>
              <a:t>Gen</a:t>
            </a:r>
            <a:r>
              <a:rPr lang="it-IT" dirty="0"/>
              <a:t> 2023: 	Dolore al rachide, picchi febbrili serali, zoppia.</a:t>
            </a:r>
          </a:p>
          <a:p>
            <a:r>
              <a:rPr lang="it-IT" dirty="0"/>
              <a:t>		RX torace/Ecografia addome normali. </a:t>
            </a:r>
          </a:p>
          <a:p>
            <a:r>
              <a:rPr lang="it-IT" dirty="0"/>
              <a:t>		PCR 47 mg/L, VES 92 mm/h, emocromo e immunoglobuline nella norma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3429A-5E72-5A97-7F16-42F32EE8467F}"/>
              </a:ext>
            </a:extLst>
          </p:cNvPr>
          <p:cNvSpPr txBox="1"/>
          <p:nvPr/>
        </p:nvSpPr>
        <p:spPr>
          <a:xfrm>
            <a:off x="291736" y="178295"/>
            <a:ext cx="11516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Inter"/>
              </a:rPr>
              <a:t>Non solo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infezioni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gravi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o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ricorrenti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, ma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anche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suscettibilità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specifiche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endParaRPr lang="en-US" sz="2400" b="1" i="0" noProof="0" dirty="0">
              <a:solidFill>
                <a:schemeClr val="accent1"/>
              </a:solidFill>
              <a:effectLst/>
              <a:latin typeface="Int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EE434-50CB-AD22-AB59-9453DEB4FF4D}"/>
              </a:ext>
            </a:extLst>
          </p:cNvPr>
          <p:cNvSpPr txBox="1"/>
          <p:nvPr/>
        </p:nvSpPr>
        <p:spPr>
          <a:xfrm>
            <a:off x="337778" y="2511873"/>
            <a:ext cx="10481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Feb</a:t>
            </a:r>
            <a:r>
              <a:rPr lang="it-IT" dirty="0"/>
              <a:t>: Esami infettivologici negativi (incluse emocolture).</a:t>
            </a:r>
          </a:p>
          <a:p>
            <a:r>
              <a:rPr lang="it-IT" dirty="0"/>
              <a:t>Mar: PET-TC -&gt; marcata captazione a carico di milza, midollo osseo, linfonodi laterocervicali.</a:t>
            </a:r>
          </a:p>
          <a:p>
            <a:r>
              <a:rPr lang="it-IT" dirty="0" err="1"/>
              <a:t>Apr</a:t>
            </a:r>
            <a:r>
              <a:rPr lang="it-IT" dirty="0"/>
              <a:t>: Biopsia </a:t>
            </a:r>
            <a:r>
              <a:rPr lang="it-IT" dirty="0" err="1"/>
              <a:t>osteomidollare</a:t>
            </a:r>
            <a:r>
              <a:rPr lang="it-IT" dirty="0"/>
              <a:t> -&gt; Esclusa neoplasia, evidenziato infiltrato linfocitario.</a:t>
            </a:r>
          </a:p>
          <a:p>
            <a:r>
              <a:rPr lang="it-IT" dirty="0" err="1"/>
              <a:t>Apr-lug</a:t>
            </a:r>
            <a:r>
              <a:rPr lang="it-IT" dirty="0"/>
              <a:t>: Tentativo terapeutico con corticosteroidi senza beneficio alla sospensione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61420-DB29-3827-BB18-F21FEF6DB105}"/>
              </a:ext>
            </a:extLst>
          </p:cNvPr>
          <p:cNvSpPr txBox="1"/>
          <p:nvPr/>
        </p:nvSpPr>
        <p:spPr>
          <a:xfrm>
            <a:off x="337777" y="3904386"/>
            <a:ext cx="10481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Set: ago-biopsie ossee mirate (creste iliache) -&gt; infezione da Mycobacterium </a:t>
            </a:r>
            <a:r>
              <a:rPr lang="it-IT" dirty="0" err="1"/>
              <a:t>avium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Terapia Tripla (18 mesi): Azitromicina, </a:t>
            </a:r>
            <a:r>
              <a:rPr lang="it-IT" dirty="0" err="1"/>
              <a:t>Etambutolo</a:t>
            </a:r>
            <a:r>
              <a:rPr lang="it-IT" dirty="0"/>
              <a:t>, </a:t>
            </a:r>
            <a:r>
              <a:rPr lang="it-IT" dirty="0" err="1"/>
              <a:t>Rifabutina</a:t>
            </a:r>
            <a:r>
              <a:rPr lang="it-IT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3E8BE-495F-D88C-714A-13D7B45F73F4}"/>
              </a:ext>
            </a:extLst>
          </p:cNvPr>
          <p:cNvSpPr txBox="1"/>
          <p:nvPr/>
        </p:nvSpPr>
        <p:spPr>
          <a:xfrm>
            <a:off x="337779" y="5423951"/>
            <a:ext cx="10539919" cy="10156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Luglio 2024: Pannello </a:t>
            </a:r>
            <a:r>
              <a:rPr lang="it-IT" sz="2000" dirty="0" err="1"/>
              <a:t>Immunogenomico</a:t>
            </a:r>
            <a:r>
              <a:rPr lang="it-IT" sz="2000" dirty="0"/>
              <a:t>: variante eterozigote patogenetica nel gene IFNGR1</a:t>
            </a:r>
          </a:p>
          <a:p>
            <a:r>
              <a:rPr lang="it-IT" sz="2000" dirty="0"/>
              <a:t>Alcune suscettibilità parziali possono evidenziarsi sono in presenza di stimoli sufficienti </a:t>
            </a:r>
          </a:p>
          <a:p>
            <a:r>
              <a:rPr lang="it-IT" sz="2000" dirty="0"/>
              <a:t>Senza terapia avrebbe potuto lentamente peggiorare</a:t>
            </a:r>
          </a:p>
        </p:txBody>
      </p:sp>
    </p:spTree>
    <p:extLst>
      <p:ext uri="{BB962C8B-B14F-4D97-AF65-F5344CB8AC3E}">
        <p14:creationId xmlns:p14="http://schemas.microsoft.com/office/powerpoint/2010/main" val="29478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A3420-5B26-01CB-21CC-774E9A60FFD6}"/>
              </a:ext>
            </a:extLst>
          </p:cNvPr>
          <p:cNvSpPr txBox="1"/>
          <p:nvPr/>
        </p:nvSpPr>
        <p:spPr>
          <a:xfrm>
            <a:off x="350982" y="1412476"/>
            <a:ext cx="67161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Ragazzo  di 13 anni</a:t>
            </a:r>
          </a:p>
          <a:p>
            <a:endParaRPr lang="it-IT" dirty="0"/>
          </a:p>
          <a:p>
            <a:r>
              <a:rPr lang="it-IT" dirty="0"/>
              <a:t>Storia clinica remota muta</a:t>
            </a:r>
          </a:p>
          <a:p>
            <a:r>
              <a:rPr lang="it-IT" dirty="0"/>
              <a:t>Un episodio di HLH a 12aa</a:t>
            </a:r>
          </a:p>
          <a:p>
            <a:r>
              <a:rPr lang="it-IT" dirty="0"/>
              <a:t>Moderata viremia </a:t>
            </a:r>
            <a:r>
              <a:rPr lang="it-IT" b="1" dirty="0"/>
              <a:t>EBV</a:t>
            </a:r>
            <a:r>
              <a:rPr lang="it-IT" dirty="0"/>
              <a:t> (infezione pregressa)</a:t>
            </a:r>
            <a:br>
              <a:rPr lang="it-IT" dirty="0"/>
            </a:br>
            <a:r>
              <a:rPr lang="it-IT" dirty="0"/>
              <a:t>- difetto della degranulazione delle cellule NK in vitro</a:t>
            </a:r>
          </a:p>
          <a:p>
            <a:endParaRPr lang="it-IT" dirty="0"/>
          </a:p>
          <a:p>
            <a:r>
              <a:rPr lang="it-IT" dirty="0"/>
              <a:t>Progressiva anomalia immune</a:t>
            </a:r>
            <a:br>
              <a:rPr lang="it-IT" dirty="0"/>
            </a:br>
            <a:r>
              <a:rPr lang="it-IT" dirty="0"/>
              <a:t>- Inversione CD4/CD8</a:t>
            </a:r>
          </a:p>
          <a:p>
            <a:r>
              <a:rPr lang="it-IT" dirty="0"/>
              <a:t>- Progressiva riduzione dei linfociti a recente derivazione timica</a:t>
            </a:r>
            <a:br>
              <a:rPr lang="it-IT" dirty="0"/>
            </a:br>
            <a:r>
              <a:rPr lang="it-IT" dirty="0"/>
              <a:t>- Grave riduzione dei linfociti B memoria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3AE14-A987-C0E1-D87B-6FFE6794CE57}"/>
              </a:ext>
            </a:extLst>
          </p:cNvPr>
          <p:cNvSpPr txBox="1"/>
          <p:nvPr/>
        </p:nvSpPr>
        <p:spPr>
          <a:xfrm>
            <a:off x="350982" y="5325894"/>
            <a:ext cx="10947695" cy="10156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GENTICA: Identificazione di 2 mutazioni Hz in MUNC13D (c.2709+1G&gt;T / </a:t>
            </a:r>
            <a:r>
              <a:rPr lang="en-US" sz="2000" dirty="0"/>
              <a:t>c.1820G&gt;C p.Arg607Pro)</a:t>
            </a:r>
          </a:p>
          <a:p>
            <a:r>
              <a:rPr lang="en-US" sz="2000" dirty="0" err="1"/>
              <a:t>L’infezione</a:t>
            </a:r>
            <a:r>
              <a:rPr lang="en-US" sz="2000" dirty="0"/>
              <a:t> da EBV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scompensare</a:t>
            </a:r>
            <a:r>
              <a:rPr lang="en-US" sz="2000" dirty="0"/>
              <a:t> il Sistema </a:t>
            </a:r>
            <a:r>
              <a:rPr lang="en-US" sz="2000" dirty="0" err="1"/>
              <a:t>immunitario</a:t>
            </a:r>
            <a:r>
              <a:rPr lang="en-US" sz="2000" dirty="0"/>
              <a:t> in </a:t>
            </a:r>
            <a:r>
              <a:rPr lang="en-US" sz="2000" dirty="0" err="1"/>
              <a:t>condizioni</a:t>
            </a:r>
            <a:r>
              <a:rPr lang="en-US" sz="2000" dirty="0"/>
              <a:t> di </a:t>
            </a:r>
            <a:r>
              <a:rPr lang="en-US" sz="2000" dirty="0" err="1"/>
              <a:t>suscettibilità</a:t>
            </a:r>
            <a:r>
              <a:rPr lang="en-US" sz="2000" dirty="0"/>
              <a:t> </a:t>
            </a:r>
            <a:r>
              <a:rPr lang="en-US" sz="2000" dirty="0" err="1"/>
              <a:t>genetica</a:t>
            </a:r>
            <a:r>
              <a:rPr lang="it-IT" sz="2000" dirty="0"/>
              <a:t> </a:t>
            </a:r>
          </a:p>
          <a:p>
            <a:r>
              <a:rPr lang="it-IT" sz="2000" dirty="0"/>
              <a:t>TERAPIA: trapianto di cellule staminali emopoietiche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2B449-DA9F-5048-A213-3F68477959C2}"/>
              </a:ext>
            </a:extLst>
          </p:cNvPr>
          <p:cNvSpPr txBox="1"/>
          <p:nvPr/>
        </p:nvSpPr>
        <p:spPr>
          <a:xfrm>
            <a:off x="291737" y="183159"/>
            <a:ext cx="11516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Infatti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la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scuscettibilità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può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portare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a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slatentizzione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del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difetto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e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sua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progressione</a:t>
            </a:r>
            <a:endParaRPr lang="en-US" sz="2400" b="1" i="0" noProof="0" dirty="0">
              <a:solidFill>
                <a:schemeClr val="accent1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48767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DF66-313A-9184-26EF-25E73C087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89B027-91D4-74BA-F871-325F02A11E59}"/>
              </a:ext>
            </a:extLst>
          </p:cNvPr>
          <p:cNvSpPr txBox="1"/>
          <p:nvPr/>
        </p:nvSpPr>
        <p:spPr>
          <a:xfrm>
            <a:off x="366888" y="1124014"/>
            <a:ext cx="9732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noProof="0" dirty="0"/>
              <a:t>Uomo di 24 anni</a:t>
            </a:r>
          </a:p>
          <a:p>
            <a:pPr>
              <a:spcAft>
                <a:spcPts val="600"/>
              </a:spcAft>
            </a:pPr>
            <a:r>
              <a:rPr lang="en-US" sz="2000" noProof="0" dirty="0" err="1"/>
              <a:t>Pleruropolmonite</a:t>
            </a:r>
            <a:r>
              <a:rPr lang="en-US" sz="2000" noProof="0" dirty="0"/>
              <a:t> </a:t>
            </a:r>
            <a:r>
              <a:rPr lang="en-US" sz="2000" noProof="0" dirty="0" err="1"/>
              <a:t>protratta</a:t>
            </a:r>
            <a:r>
              <a:rPr lang="en-US" sz="2000" noProof="0" dirty="0"/>
              <a:t> con </a:t>
            </a:r>
            <a:r>
              <a:rPr lang="en-US" sz="2000" noProof="0" dirty="0" err="1"/>
              <a:t>versamento</a:t>
            </a:r>
            <a:r>
              <a:rPr lang="en-US" sz="2000" noProof="0" dirty="0"/>
              <a:t>-&gt;  granuloma non </a:t>
            </a:r>
            <a:r>
              <a:rPr lang="en-US" sz="2000" noProof="0" dirty="0" err="1"/>
              <a:t>necrotizante</a:t>
            </a:r>
            <a:endParaRPr lang="en-US" sz="2000" noProof="0" dirty="0"/>
          </a:p>
          <a:p>
            <a:pPr>
              <a:spcAft>
                <a:spcPts val="600"/>
              </a:spcAft>
            </a:pPr>
            <a:r>
              <a:rPr lang="en-US" sz="2000" noProof="0" dirty="0"/>
              <a:t>CT </a:t>
            </a:r>
            <a:r>
              <a:rPr lang="en-US" sz="2000" noProof="0" dirty="0" err="1"/>
              <a:t>addome</a:t>
            </a:r>
            <a:r>
              <a:rPr lang="en-US" sz="2000" noProof="0" dirty="0"/>
              <a:t> &amp; </a:t>
            </a:r>
            <a:r>
              <a:rPr lang="en-US" sz="2000" noProof="0" dirty="0" err="1"/>
              <a:t>biopsia</a:t>
            </a:r>
            <a:r>
              <a:rPr lang="en-US" sz="2000" noProof="0" dirty="0"/>
              <a:t>: </a:t>
            </a:r>
            <a:r>
              <a:rPr lang="en-US" sz="2000" b="1" noProof="0" dirty="0" err="1"/>
              <a:t>linfaenopatia</a:t>
            </a:r>
            <a:r>
              <a:rPr lang="en-US" sz="2000" b="1" dirty="0"/>
              <a:t> </a:t>
            </a:r>
            <a:r>
              <a:rPr lang="en-US" sz="2000" b="1" noProof="0" dirty="0" err="1"/>
              <a:t>granulomatosa</a:t>
            </a:r>
            <a:r>
              <a:rPr lang="en-US" sz="2000" b="1" noProof="0" dirty="0"/>
              <a:t> a </a:t>
            </a:r>
            <a:r>
              <a:rPr lang="en-US" sz="2000" b="1" noProof="0" dirty="0" err="1"/>
              <a:t>tendenza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necrotizzante</a:t>
            </a:r>
            <a:endParaRPr lang="en-US" sz="2000" b="1" noProof="0" dirty="0"/>
          </a:p>
          <a:p>
            <a:pPr>
              <a:spcAft>
                <a:spcPts val="600"/>
              </a:spcAft>
            </a:pPr>
            <a:r>
              <a:rPr lang="en-US" sz="2000" noProof="0" dirty="0"/>
              <a:t>PET-CT: </a:t>
            </a:r>
            <a:r>
              <a:rPr lang="en-US" sz="2000" dirty="0" err="1"/>
              <a:t>attività</a:t>
            </a:r>
            <a:r>
              <a:rPr lang="en-US" sz="2000" dirty="0"/>
              <a:t> </a:t>
            </a:r>
            <a:r>
              <a:rPr lang="en-US" sz="2000" dirty="0" err="1"/>
              <a:t>metabolica</a:t>
            </a:r>
            <a:r>
              <a:rPr lang="en-US" sz="2000" dirty="0"/>
              <a:t> in </a:t>
            </a:r>
            <a:r>
              <a:rPr lang="en-US" sz="2000" dirty="0" err="1"/>
              <a:t>linfonodi</a:t>
            </a:r>
            <a:r>
              <a:rPr lang="en-US" sz="2000" dirty="0"/>
              <a:t> </a:t>
            </a:r>
            <a:r>
              <a:rPr lang="en-US" sz="2000" dirty="0" err="1"/>
              <a:t>multipli</a:t>
            </a:r>
            <a:r>
              <a:rPr lang="en-US" sz="2000" dirty="0"/>
              <a:t> e in </a:t>
            </a:r>
            <a:r>
              <a:rPr lang="en-US" sz="2000" dirty="0" err="1"/>
              <a:t>sede</a:t>
            </a:r>
            <a:r>
              <a:rPr lang="en-US" sz="2000" dirty="0"/>
              <a:t> </a:t>
            </a:r>
            <a:r>
              <a:rPr lang="en-US" sz="2000" dirty="0" err="1"/>
              <a:t>pleuropolmonare</a:t>
            </a:r>
            <a:r>
              <a:rPr lang="en-US" sz="20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2000" noProof="0" dirty="0"/>
              <a:t>BOM: non </a:t>
            </a:r>
            <a:r>
              <a:rPr lang="en-US" sz="2000" noProof="0" dirty="0" err="1"/>
              <a:t>malattie</a:t>
            </a:r>
            <a:r>
              <a:rPr lang="en-US" sz="2000" noProof="0" dirty="0"/>
              <a:t> proliferative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A2D74-1823-08D6-10C3-74DA6018923E}"/>
              </a:ext>
            </a:extLst>
          </p:cNvPr>
          <p:cNvGrpSpPr/>
          <p:nvPr/>
        </p:nvGrpSpPr>
        <p:grpSpPr>
          <a:xfrm>
            <a:off x="495949" y="4430889"/>
            <a:ext cx="9839029" cy="2187650"/>
            <a:chOff x="495949" y="4430889"/>
            <a:chExt cx="9839029" cy="21876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6134C6-C258-C660-5AAE-6E8F4081A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949" y="4430889"/>
              <a:ext cx="2368329" cy="20482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2F152D-C673-D5BB-A741-9D8CC09D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4163" y="4430889"/>
              <a:ext cx="2368329" cy="20753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A9176C-BFC6-9832-7BFF-899428D0966B}"/>
                </a:ext>
              </a:extLst>
            </p:cNvPr>
            <p:cNvSpPr txBox="1"/>
            <p:nvPr/>
          </p:nvSpPr>
          <p:spPr>
            <a:xfrm>
              <a:off x="5793416" y="4458850"/>
              <a:ext cx="45415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/>
                <a:t>Immunoglobulins in normal ranges</a:t>
              </a:r>
            </a:p>
            <a:p>
              <a:r>
                <a:rPr lang="en-US" b="1" noProof="0" dirty="0"/>
                <a:t>Lymphocyte: 	L 1320/</a:t>
              </a:r>
              <a:r>
                <a:rPr lang="en-US" b="1" noProof="0" dirty="0" err="1"/>
                <a:t>mcL</a:t>
              </a:r>
              <a:r>
                <a:rPr lang="en-US" b="1" noProof="0" dirty="0"/>
                <a:t>	</a:t>
              </a:r>
            </a:p>
            <a:p>
              <a:endParaRPr lang="en-US" b="1" noProof="0" dirty="0"/>
            </a:p>
            <a:p>
              <a:r>
                <a:rPr lang="en-US" b="1" dirty="0"/>
                <a:t>CD4/CD8	</a:t>
              </a:r>
              <a:r>
                <a:rPr lang="en-US" b="1" dirty="0">
                  <a:solidFill>
                    <a:srgbClr val="C00000"/>
                  </a:solidFill>
                </a:rPr>
                <a:t>0.55</a:t>
              </a:r>
            </a:p>
            <a:p>
              <a:r>
                <a:rPr lang="en-US" b="1" noProof="0" dirty="0"/>
                <a:t>DNT</a:t>
              </a:r>
              <a:r>
                <a:rPr lang="en-US" b="1" noProof="0" dirty="0">
                  <a:latin typeface="Cambria Math" panose="02040503050406030204" pitchFamily="18" charset="0"/>
                  <a:ea typeface="Cambria Math" panose="02040503050406030204" pitchFamily="18" charset="0"/>
                  <a:sym typeface="Symbol" panose="05050102010706020507" pitchFamily="18" charset="2"/>
                </a:rPr>
                <a:t>  /</a:t>
              </a:r>
              <a:r>
                <a:rPr lang="en-US" b="1" noProof="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𝛽</a:t>
              </a:r>
              <a:r>
                <a:rPr lang="en-US" b="1" noProof="0" dirty="0"/>
                <a:t>:	</a:t>
              </a:r>
              <a:r>
                <a:rPr lang="en-US" b="1" noProof="0" dirty="0">
                  <a:solidFill>
                    <a:srgbClr val="C00000"/>
                  </a:solidFill>
                </a:rPr>
                <a:t>7.3%</a:t>
              </a:r>
            </a:p>
            <a:p>
              <a:r>
                <a:rPr lang="en-US" b="1" noProof="0" dirty="0"/>
                <a:t>CD8+CD57+	</a:t>
              </a:r>
              <a:r>
                <a:rPr lang="en-US" b="1" noProof="0" dirty="0">
                  <a:solidFill>
                    <a:srgbClr val="C00000"/>
                  </a:solidFill>
                </a:rPr>
                <a:t>36%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20F7E4-5FDB-8B60-0D96-C729D31C7E07}"/>
                </a:ext>
              </a:extLst>
            </p:cNvPr>
            <p:cNvSpPr txBox="1"/>
            <p:nvPr/>
          </p:nvSpPr>
          <p:spPr>
            <a:xfrm>
              <a:off x="5838572" y="6279985"/>
              <a:ext cx="3698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noProof="0" dirty="0"/>
                <a:t>Boz V, Confalonieri P, confidential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2D7AC4B-D4E2-DE67-A929-14C7EEB3C09D}"/>
              </a:ext>
            </a:extLst>
          </p:cNvPr>
          <p:cNvSpPr txBox="1"/>
          <p:nvPr/>
        </p:nvSpPr>
        <p:spPr>
          <a:xfrm>
            <a:off x="291737" y="183159"/>
            <a:ext cx="11516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Infatti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la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scuscettibilità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può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portare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a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slatentizzare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il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difetto</a:t>
            </a:r>
            <a:r>
              <a:rPr lang="en-US" sz="2400" b="1" dirty="0">
                <a:solidFill>
                  <a:schemeClr val="accent1"/>
                </a:solidFill>
                <a:latin typeface="Inter"/>
              </a:rPr>
              <a:t> e </a:t>
            </a:r>
            <a:r>
              <a:rPr lang="en-US" sz="2400" b="1" dirty="0" err="1">
                <a:solidFill>
                  <a:schemeClr val="accent1"/>
                </a:solidFill>
                <a:latin typeface="Inter"/>
              </a:rPr>
              <a:t>progredire</a:t>
            </a:r>
            <a:endParaRPr lang="en-US" sz="2400" b="1" i="0" noProof="0" dirty="0">
              <a:solidFill>
                <a:schemeClr val="accent1"/>
              </a:solidFill>
              <a:effectLst/>
              <a:latin typeface="Inte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99AEB-F481-47FF-9884-DFACBC6860C1}"/>
              </a:ext>
            </a:extLst>
          </p:cNvPr>
          <p:cNvSpPr txBox="1"/>
          <p:nvPr/>
        </p:nvSpPr>
        <p:spPr>
          <a:xfrm>
            <a:off x="375355" y="3201467"/>
            <a:ext cx="114412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noProof="0" dirty="0"/>
              <a:t>-&gt; prednisone e </a:t>
            </a:r>
            <a:r>
              <a:rPr lang="en-US" sz="2000" noProof="0" dirty="0" err="1"/>
              <a:t>idrossiclorochina</a:t>
            </a:r>
            <a:br>
              <a:rPr lang="en-US" sz="2000" noProof="0" dirty="0"/>
            </a:br>
            <a:r>
              <a:rPr lang="en-US" sz="2000" noProof="0" dirty="0"/>
              <a:t>	</a:t>
            </a:r>
            <a:r>
              <a:rPr lang="en-US" sz="2000" b="1" noProof="0" dirty="0" err="1"/>
              <a:t>Progressione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dell’interessamento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linfonodale</a:t>
            </a:r>
            <a:r>
              <a:rPr lang="en-US" sz="2000" b="1" noProof="0" dirty="0"/>
              <a:t>, con </a:t>
            </a:r>
            <a:r>
              <a:rPr lang="en-US" sz="2000" b="1" noProof="0" dirty="0" err="1"/>
              <a:t>sudori</a:t>
            </a:r>
            <a:r>
              <a:rPr lang="en-US" sz="2000" b="1" noProof="0" dirty="0"/>
              <a:t> notturni e </a:t>
            </a:r>
            <a:r>
              <a:rPr lang="en-US" sz="2000" b="1" noProof="0" dirty="0" err="1"/>
              <a:t>astenia</a:t>
            </a:r>
            <a:endParaRPr lang="en-US" sz="2000" b="1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F9E04-CAE2-6426-B1F3-BB361BB500DE}"/>
              </a:ext>
            </a:extLst>
          </p:cNvPr>
          <p:cNvSpPr txBox="1"/>
          <p:nvPr/>
        </p:nvSpPr>
        <p:spPr>
          <a:xfrm>
            <a:off x="9294778" y="4951254"/>
            <a:ext cx="2597286" cy="1631216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Quadro simile </a:t>
            </a:r>
            <a:r>
              <a:rPr lang="en-US" sz="2000" dirty="0" err="1"/>
              <a:t>all’immunodeficienza</a:t>
            </a:r>
            <a:r>
              <a:rPr lang="en-US" sz="2000" dirty="0"/>
              <a:t> </a:t>
            </a:r>
            <a:r>
              <a:rPr lang="en-US" sz="2000" b="1" dirty="0"/>
              <a:t>APDS</a:t>
            </a:r>
            <a:r>
              <a:rPr lang="en-US" sz="2000" dirty="0"/>
              <a:t>, da </a:t>
            </a:r>
            <a:r>
              <a:rPr lang="en-US" sz="2000" dirty="0" err="1"/>
              <a:t>iperattivazione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chinasi</a:t>
            </a:r>
            <a:r>
              <a:rPr lang="en-US" sz="2000" dirty="0"/>
              <a:t> PI3K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12147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6CFDF-4D50-4983-A476-B4D74B966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9D4B01-CAF8-3314-63CE-15739D2B5EB2}"/>
              </a:ext>
            </a:extLst>
          </p:cNvPr>
          <p:cNvSpPr txBox="1"/>
          <p:nvPr/>
        </p:nvSpPr>
        <p:spPr>
          <a:xfrm>
            <a:off x="622945" y="369173"/>
            <a:ext cx="10399006" cy="4001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noProof="0" dirty="0">
                <a:effectLst/>
                <a:latin typeface="Arial" panose="020B0604020202020204" pitchFamily="34" charset="0"/>
              </a:rPr>
              <a:t>VUS (</a:t>
            </a:r>
            <a:r>
              <a:rPr lang="en-US" sz="2000" noProof="0" dirty="0" err="1">
                <a:effectLst/>
                <a:latin typeface="Arial" panose="020B0604020202020204" pitchFamily="34" charset="0"/>
              </a:rPr>
              <a:t>variante</a:t>
            </a:r>
            <a:r>
              <a:rPr lang="en-US" sz="2000" noProof="0" dirty="0">
                <a:effectLst/>
                <a:latin typeface="Arial" panose="020B0604020202020204" pitchFamily="34" charset="0"/>
              </a:rPr>
              <a:t> di </a:t>
            </a:r>
            <a:r>
              <a:rPr lang="en-US" sz="2000" noProof="0" dirty="0" err="1">
                <a:effectLst/>
                <a:latin typeface="Arial" panose="020B0604020202020204" pitchFamily="34" charset="0"/>
              </a:rPr>
              <a:t>incerto</a:t>
            </a:r>
            <a:r>
              <a:rPr lang="en-US" sz="2000" noProof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noProof="0" dirty="0" err="1">
                <a:effectLst/>
                <a:latin typeface="Arial" panose="020B0604020202020204" pitchFamily="34" charset="0"/>
              </a:rPr>
              <a:t>significato</a:t>
            </a:r>
            <a:r>
              <a:rPr lang="en-US" sz="2000" noProof="0" dirty="0">
                <a:effectLst/>
                <a:latin typeface="Arial" panose="020B0604020202020204" pitchFamily="34" charset="0"/>
              </a:rPr>
              <a:t>) in </a:t>
            </a:r>
            <a:r>
              <a:rPr lang="en-US" sz="2000" i="1" noProof="0" dirty="0">
                <a:effectLst/>
                <a:latin typeface="Arial" panose="020B0604020202020204" pitchFamily="34" charset="0"/>
              </a:rPr>
              <a:t>PIK3R1</a:t>
            </a:r>
            <a:r>
              <a:rPr lang="en-US" sz="2000" noProof="0" dirty="0">
                <a:effectLst/>
                <a:latin typeface="Arial" panose="020B0604020202020204" pitchFamily="34" charset="0"/>
              </a:rPr>
              <a:t>, gene </a:t>
            </a:r>
            <a:r>
              <a:rPr lang="en-US" sz="2000" noProof="0" dirty="0" err="1">
                <a:effectLst/>
                <a:latin typeface="Arial" panose="020B0604020202020204" pitchFamily="34" charset="0"/>
              </a:rPr>
              <a:t>responsabile</a:t>
            </a:r>
            <a:r>
              <a:rPr lang="en-US" sz="2000" noProof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noProof="0" dirty="0" err="1">
                <a:effectLst/>
                <a:latin typeface="Arial" panose="020B0604020202020204" pitchFamily="34" charset="0"/>
              </a:rPr>
              <a:t>della</a:t>
            </a:r>
            <a:r>
              <a:rPr lang="en-US" sz="2000" noProof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noProof="0" dirty="0" err="1">
                <a:effectLst/>
                <a:latin typeface="Arial" panose="020B0604020202020204" pitchFamily="34" charset="0"/>
              </a:rPr>
              <a:t>sindrome</a:t>
            </a:r>
            <a:r>
              <a:rPr lang="en-US" sz="2000" noProof="0" dirty="0">
                <a:effectLst/>
                <a:latin typeface="Arial" panose="020B0604020202020204" pitchFamily="34" charset="0"/>
              </a:rPr>
              <a:t> APDS</a:t>
            </a:r>
            <a:endParaRPr lang="en-US" sz="2000" noProof="0" dirty="0"/>
          </a:p>
        </p:txBody>
      </p:sp>
      <p:pic>
        <p:nvPicPr>
          <p:cNvPr id="7" name="Picture 6" descr="A diagram of a phosphory&#10;&#10;AI-generated content may be incorrect.">
            <a:extLst>
              <a:ext uri="{FF2B5EF4-FFF2-40B4-BE49-F238E27FC236}">
                <a16:creationId xmlns:a16="http://schemas.microsoft.com/office/drawing/2014/main" id="{DEC07E95-8DBF-E8D8-9671-0D645055E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38" y="1127648"/>
            <a:ext cx="6269296" cy="11693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F4ABF3-4C75-4F82-DF67-DADF7E3702B0}"/>
              </a:ext>
            </a:extLst>
          </p:cNvPr>
          <p:cNvCxnSpPr>
            <a:cxnSpLocks/>
          </p:cNvCxnSpPr>
          <p:nvPr/>
        </p:nvCxnSpPr>
        <p:spPr>
          <a:xfrm>
            <a:off x="3863910" y="769283"/>
            <a:ext cx="0" cy="39262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B0B586-4D1D-0189-5CA4-837B98BF0252}"/>
              </a:ext>
            </a:extLst>
          </p:cNvPr>
          <p:cNvSpPr txBox="1"/>
          <p:nvPr/>
        </p:nvSpPr>
        <p:spPr>
          <a:xfrm>
            <a:off x="622945" y="2306322"/>
            <a:ext cx="9592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/>
              <a:t>p85α binding to the phosphatase domain of PTEN can lead to overactive PIK3delta.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94444-5235-42E8-CD06-5F86206FF1B9}"/>
              </a:ext>
            </a:extLst>
          </p:cNvPr>
          <p:cNvSpPr txBox="1"/>
          <p:nvPr/>
        </p:nvSpPr>
        <p:spPr>
          <a:xfrm>
            <a:off x="2761953" y="2918253"/>
            <a:ext cx="6096810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APDS-like: </a:t>
            </a:r>
            <a:r>
              <a:rPr lang="en-US" sz="2000" dirty="0" err="1"/>
              <a:t>malattia</a:t>
            </a:r>
            <a:r>
              <a:rPr lang="en-US" sz="2000" dirty="0"/>
              <a:t> </a:t>
            </a:r>
            <a:r>
              <a:rPr lang="en-US" sz="2000" dirty="0" err="1"/>
              <a:t>monogenica</a:t>
            </a:r>
            <a:r>
              <a:rPr lang="en-US" sz="2000" dirty="0"/>
              <a:t> o </a:t>
            </a:r>
            <a:r>
              <a:rPr lang="en-US" sz="2000" dirty="0" err="1"/>
              <a:t>multifattoriale</a:t>
            </a:r>
            <a:r>
              <a:rPr lang="en-US" sz="2000" dirty="0"/>
              <a:t>?</a:t>
            </a:r>
            <a:endParaRPr lang="en-US" sz="2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D0F06-6D90-1198-C096-348BBE17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73" y="3400710"/>
            <a:ext cx="3934831" cy="1271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203B02-C9E9-9976-B0CA-98DE3079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40" y="4754523"/>
            <a:ext cx="5005426" cy="195165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9519F3-98A8-B004-2FCD-E330208FC7B4}"/>
              </a:ext>
            </a:extLst>
          </p:cNvPr>
          <p:cNvSpPr/>
          <p:nvPr/>
        </p:nvSpPr>
        <p:spPr>
          <a:xfrm>
            <a:off x="401173" y="5626458"/>
            <a:ext cx="1547003" cy="11211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13B69-3348-ED6D-D4C7-443C7FCCE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005" y="3472452"/>
            <a:ext cx="5473456" cy="19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9F5E5E-6651-5A09-0833-B0E9C85246AE}"/>
              </a:ext>
            </a:extLst>
          </p:cNvPr>
          <p:cNvSpPr txBox="1"/>
          <p:nvPr/>
        </p:nvSpPr>
        <p:spPr>
          <a:xfrm>
            <a:off x="5645592" y="5626458"/>
            <a:ext cx="6226283" cy="1015663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noProof="0" dirty="0" err="1"/>
              <a:t>Inibitori</a:t>
            </a:r>
            <a:r>
              <a:rPr lang="en-US" sz="2000" noProof="0" dirty="0"/>
              <a:t> di PI3Kdelta (la </a:t>
            </a:r>
            <a:r>
              <a:rPr lang="en-US" sz="2000" noProof="0" dirty="0" err="1"/>
              <a:t>terapia</a:t>
            </a:r>
            <a:r>
              <a:rPr lang="en-US" sz="2000" noProof="0" dirty="0"/>
              <a:t> </a:t>
            </a:r>
            <a:r>
              <a:rPr lang="en-US" sz="2000" noProof="0" dirty="0" err="1"/>
              <a:t>dell’immunodeficenza</a:t>
            </a:r>
            <a:r>
              <a:rPr lang="en-US" sz="2000" noProof="0" dirty="0"/>
              <a:t> APDS con </a:t>
            </a:r>
            <a:r>
              <a:rPr lang="en-US" sz="2000" noProof="0" dirty="0" err="1"/>
              <a:t>iperfunzione</a:t>
            </a:r>
            <a:r>
              <a:rPr lang="en-US" sz="2000" noProof="0" dirty="0"/>
              <a:t> di PI3K) </a:t>
            </a:r>
            <a:r>
              <a:rPr lang="en-US" sz="2000" noProof="0" dirty="0" err="1"/>
              <a:t>correggono</a:t>
            </a:r>
            <a:r>
              <a:rPr lang="en-US" sz="2000" noProof="0" dirty="0"/>
              <a:t> </a:t>
            </a:r>
            <a:r>
              <a:rPr lang="en-US" sz="2000" noProof="0" dirty="0" err="1"/>
              <a:t>anche</a:t>
            </a:r>
            <a:r>
              <a:rPr lang="en-US" sz="2000" noProof="0" dirty="0"/>
              <a:t> il </a:t>
            </a:r>
            <a:r>
              <a:rPr lang="en-US" sz="2000" noProof="0" dirty="0" err="1"/>
              <a:t>difetto</a:t>
            </a:r>
            <a:r>
              <a:rPr lang="en-US" sz="2000" noProof="0" dirty="0"/>
              <a:t> </a:t>
            </a:r>
            <a:r>
              <a:rPr lang="en-US" sz="2000" noProof="0" dirty="0" err="1"/>
              <a:t>immunitario</a:t>
            </a:r>
            <a:r>
              <a:rPr lang="en-US" sz="2000" noProof="0" dirty="0"/>
              <a:t> in </a:t>
            </a:r>
            <a:r>
              <a:rPr lang="en-US" sz="2000" noProof="0" dirty="0" err="1"/>
              <a:t>questo</a:t>
            </a:r>
            <a:r>
              <a:rPr lang="en-US" sz="2000" noProof="0" dirty="0"/>
              <a:t> </a:t>
            </a:r>
            <a:r>
              <a:rPr lang="en-US" sz="2000" noProof="0" dirty="0" err="1"/>
              <a:t>modello</a:t>
            </a:r>
            <a:r>
              <a:rPr lang="en-US" sz="2000" noProof="0" dirty="0"/>
              <a:t> di </a:t>
            </a:r>
            <a:r>
              <a:rPr lang="en-US" sz="2000" noProof="0" dirty="0" err="1"/>
              <a:t>sarcoidos</a:t>
            </a:r>
            <a:r>
              <a:rPr lang="en-US" sz="2000" dirty="0" err="1"/>
              <a:t>i</a:t>
            </a:r>
            <a:r>
              <a:rPr lang="en-US" sz="20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15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6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071CD-66A8-EB80-5808-B8005021F007}"/>
              </a:ext>
            </a:extLst>
          </p:cNvPr>
          <p:cNvSpPr txBox="1"/>
          <p:nvPr/>
        </p:nvSpPr>
        <p:spPr>
          <a:xfrm>
            <a:off x="729888" y="287754"/>
            <a:ext cx="105396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Vari disturbi polmonari possono essere spia di una sottostante PID, spesso, ma non sempre anticorpale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B8E04-C8C8-CD35-7481-2BBD5FF59FAC}"/>
              </a:ext>
            </a:extLst>
          </p:cNvPr>
          <p:cNvSpPr txBox="1"/>
          <p:nvPr/>
        </p:nvSpPr>
        <p:spPr>
          <a:xfrm>
            <a:off x="729888" y="868172"/>
            <a:ext cx="10539605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Il circolo vizioso di amplificazione infezione-</a:t>
            </a:r>
            <a:r>
              <a:rPr lang="it-IT" dirty="0" err="1"/>
              <a:t>infiammazion</a:t>
            </a:r>
            <a:r>
              <a:rPr lang="it-IT" dirty="0"/>
              <a:t>-danno tipico delle bronchiettasie è più rapido e grave nelle </a:t>
            </a:r>
            <a:r>
              <a:rPr lang="it-IT" dirty="0" err="1"/>
              <a:t>PIDs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DDE94-B9AF-D2FB-219F-13551DA3334F}"/>
              </a:ext>
            </a:extLst>
          </p:cNvPr>
          <p:cNvSpPr txBox="1"/>
          <p:nvPr/>
        </p:nvSpPr>
        <p:spPr>
          <a:xfrm>
            <a:off x="729888" y="1725589"/>
            <a:ext cx="10539605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Solo il 5% delle bronchiettasie negli </a:t>
            </a:r>
            <a:r>
              <a:rPr lang="it-IT" dirty="0" err="1"/>
              <a:t>aduti</a:t>
            </a:r>
            <a:r>
              <a:rPr lang="it-IT" dirty="0"/>
              <a:t> è sotteso da un’immunodeficienza, ma forse sottostimiamo PID che si presentano con segni gastro-</a:t>
            </a:r>
            <a:r>
              <a:rPr lang="it-IT" dirty="0" err="1"/>
              <a:t>rematologicisoprattutto</a:t>
            </a:r>
            <a:r>
              <a:rPr lang="it-IT" dirty="0"/>
              <a:t>  se senza difetto anticorpale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9C217-99A1-6AB5-2318-5DEA95DE2C63}"/>
              </a:ext>
            </a:extLst>
          </p:cNvPr>
          <p:cNvSpPr txBox="1"/>
          <p:nvPr/>
        </p:nvSpPr>
        <p:spPr>
          <a:xfrm>
            <a:off x="729887" y="2583006"/>
            <a:ext cx="10539605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Alcune PID con </a:t>
            </a:r>
            <a:r>
              <a:rPr lang="it-IT" dirty="0" err="1"/>
              <a:t>suscettibiità</a:t>
            </a:r>
            <a:r>
              <a:rPr lang="it-IT" dirty="0"/>
              <a:t> ad infezione polmonare possono associarsi ad </a:t>
            </a:r>
            <a:r>
              <a:rPr lang="it-IT" b="1" u="sng" dirty="0" err="1"/>
              <a:t>iperg</a:t>
            </a:r>
            <a:r>
              <a:rPr lang="it-IT" dirty="0" err="1"/>
              <a:t>ammaglobulinemia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/>
              <a:t>In alcuni di questi casi, la diagnosi permette una miglior terapia (Vedi STAT1 GOF, </a:t>
            </a:r>
            <a:r>
              <a:rPr lang="it-IT" dirty="0" err="1"/>
              <a:t>etc</a:t>
            </a:r>
            <a:r>
              <a:rPr lang="it-IT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3DEA8-0CA5-C59F-E785-EE789702FAFD}"/>
              </a:ext>
            </a:extLst>
          </p:cNvPr>
          <p:cNvSpPr txBox="1"/>
          <p:nvPr/>
        </p:nvSpPr>
        <p:spPr>
          <a:xfrm>
            <a:off x="729887" y="3440423"/>
            <a:ext cx="10573653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Alcune PID possono progredire con meccanismi secondari: ad es. autoanticorpi anti-</a:t>
            </a:r>
            <a:r>
              <a:rPr lang="it-IT" sz="2000" dirty="0" err="1"/>
              <a:t>ctochine</a:t>
            </a:r>
            <a:r>
              <a:rPr lang="it-IT" sz="2000" dirty="0"/>
              <a:t>: come quelli che neutralizzano gli interferoni antivirali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5F762-9D75-E7C0-EBD9-AB6C8E52E6D8}"/>
              </a:ext>
            </a:extLst>
          </p:cNvPr>
          <p:cNvSpPr txBox="1"/>
          <p:nvPr/>
        </p:nvSpPr>
        <p:spPr>
          <a:xfrm>
            <a:off x="729887" y="4359395"/>
            <a:ext cx="10539919" cy="4001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Alcune infezioni, </a:t>
            </a:r>
            <a:r>
              <a:rPr lang="it-IT" sz="2000"/>
              <a:t>e.g. da </a:t>
            </a:r>
            <a:r>
              <a:rPr lang="it-IT" sz="2000" dirty="0"/>
              <a:t>micobatteri, possono essere sottese da suscettibilità mendeliane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00E67-9042-869D-1EF5-954DDE03E23E}"/>
              </a:ext>
            </a:extLst>
          </p:cNvPr>
          <p:cNvSpPr txBox="1"/>
          <p:nvPr/>
        </p:nvSpPr>
        <p:spPr>
          <a:xfrm>
            <a:off x="729573" y="4955202"/>
            <a:ext cx="10539919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Alcune </a:t>
            </a:r>
            <a:r>
              <a:rPr lang="it-IT" sz="2000" dirty="0" err="1"/>
              <a:t>PIDs</a:t>
            </a:r>
            <a:r>
              <a:rPr lang="it-IT" sz="2000" dirty="0"/>
              <a:t> con specifiche suscettibilità progrediscono dopo l’incontro con un </a:t>
            </a:r>
            <a:r>
              <a:rPr lang="it-IT" sz="2000" dirty="0" err="1"/>
              <a:t>determiato</a:t>
            </a:r>
            <a:r>
              <a:rPr lang="it-IT" sz="2000" dirty="0"/>
              <a:t> patogeno: sono primitive e secondarie al tempo stesso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F5C9E-909F-D505-105D-D572F7CD3944}"/>
              </a:ext>
            </a:extLst>
          </p:cNvPr>
          <p:cNvSpPr txBox="1"/>
          <p:nvPr/>
        </p:nvSpPr>
        <p:spPr>
          <a:xfrm>
            <a:off x="729573" y="5839128"/>
            <a:ext cx="10539919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Alcune forme simil-sarcoidosi potrebbero essere sottese da difetti, anche parziali, con attivazione della chinasi PI3K, con possibili risvolti terapeutici </a:t>
            </a:r>
          </a:p>
        </p:txBody>
      </p:sp>
    </p:spTree>
    <p:extLst>
      <p:ext uri="{BB962C8B-B14F-4D97-AF65-F5344CB8AC3E}">
        <p14:creationId xmlns:p14="http://schemas.microsoft.com/office/powerpoint/2010/main" val="15164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Università degli studi di Trieste">
            <a:extLst>
              <a:ext uri="{FF2B5EF4-FFF2-40B4-BE49-F238E27FC236}">
                <a16:creationId xmlns:a16="http://schemas.microsoft.com/office/drawing/2014/main" id="{28D12938-F836-45B8-DA42-A66C077B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579" y="5539148"/>
            <a:ext cx="5758359" cy="10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C22D23-F7AF-5AFE-25AE-4814D8D2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558" y="5457274"/>
            <a:ext cx="135560" cy="10906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8B4FDB-DFE5-0214-2651-885FB6F3820D}"/>
              </a:ext>
            </a:extLst>
          </p:cNvPr>
          <p:cNvCxnSpPr>
            <a:cxnSpLocks/>
          </p:cNvCxnSpPr>
          <p:nvPr/>
        </p:nvCxnSpPr>
        <p:spPr>
          <a:xfrm>
            <a:off x="226028" y="5340260"/>
            <a:ext cx="1175238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16">
            <a:extLst>
              <a:ext uri="{FF2B5EF4-FFF2-40B4-BE49-F238E27FC236}">
                <a16:creationId xmlns:a16="http://schemas.microsoft.com/office/drawing/2014/main" id="{75CFD547-97CF-07A4-6F4C-E75E1D596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17440" r="6958" b="16526"/>
          <a:stretch/>
        </p:blipFill>
        <p:spPr>
          <a:xfrm>
            <a:off x="1360406" y="5371364"/>
            <a:ext cx="2225690" cy="12083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F07969-CB98-F151-3DBC-5144D7DE7414}"/>
              </a:ext>
            </a:extLst>
          </p:cNvPr>
          <p:cNvCxnSpPr>
            <a:cxnSpLocks/>
          </p:cNvCxnSpPr>
          <p:nvPr/>
        </p:nvCxnSpPr>
        <p:spPr>
          <a:xfrm>
            <a:off x="219807" y="5371364"/>
            <a:ext cx="11752385" cy="0"/>
          </a:xfrm>
          <a:prstGeom prst="line">
            <a:avLst/>
          </a:prstGeom>
          <a:ln w="12700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63947ED-168F-D273-81F8-C00952B4D44B}"/>
              </a:ext>
            </a:extLst>
          </p:cNvPr>
          <p:cNvSpPr txBox="1"/>
          <p:nvPr/>
        </p:nvSpPr>
        <p:spPr>
          <a:xfrm>
            <a:off x="219807" y="1002696"/>
            <a:ext cx="362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>
                <a:solidFill>
                  <a:srgbClr val="00863D"/>
                </a:solidFill>
              </a:rPr>
              <a:t>Laboratory of Pediatrics</a:t>
            </a:r>
            <a:br>
              <a:rPr lang="en-US" sz="2400" b="1" noProof="0" dirty="0">
                <a:solidFill>
                  <a:srgbClr val="00863D"/>
                </a:solidFill>
              </a:rPr>
            </a:br>
            <a:r>
              <a:rPr lang="en-US" sz="2400" b="1" noProof="0" dirty="0">
                <a:solidFill>
                  <a:srgbClr val="00863D"/>
                </a:solidFill>
              </a:rPr>
              <a:t>IRCCS Burlo Garofolo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91401-0F8F-3C7E-0072-01CF044D8DD9}"/>
              </a:ext>
            </a:extLst>
          </p:cNvPr>
          <p:cNvSpPr txBox="1"/>
          <p:nvPr/>
        </p:nvSpPr>
        <p:spPr>
          <a:xfrm>
            <a:off x="264963" y="1828580"/>
            <a:ext cx="442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Lab Director</a:t>
            </a:r>
            <a:r>
              <a:rPr lang="it-IT" dirty="0"/>
              <a:t>	Giovanni Maria Severini</a:t>
            </a:r>
            <a:br>
              <a:rPr lang="it-IT" dirty="0"/>
            </a:br>
            <a:r>
              <a:rPr lang="it-IT" dirty="0"/>
              <a:t>Lead Scientist	Erica Valencic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41FE4-BB1A-CB08-9EB7-DA568E61BD21}"/>
              </a:ext>
            </a:extLst>
          </p:cNvPr>
          <p:cNvSpPr txBox="1"/>
          <p:nvPr/>
        </p:nvSpPr>
        <p:spPr>
          <a:xfrm>
            <a:off x="1163912" y="2512625"/>
            <a:ext cx="3323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Team	Valentina Boz</a:t>
            </a:r>
          </a:p>
          <a:p>
            <a:r>
              <a:rPr lang="it-IT" dirty="0"/>
              <a:t>	Eleonora De Martino</a:t>
            </a:r>
          </a:p>
          <a:p>
            <a:r>
              <a:rPr lang="it-IT" dirty="0"/>
              <a:t>	Marianna Di Rosa</a:t>
            </a:r>
          </a:p>
          <a:p>
            <a:r>
              <a:rPr lang="it-IT" dirty="0"/>
              <a:t>	Martina Girardelli</a:t>
            </a:r>
          </a:p>
          <a:p>
            <a:r>
              <a:rPr lang="it-IT" dirty="0"/>
              <a:t>	Alessia Pin</a:t>
            </a:r>
          </a:p>
          <a:p>
            <a:r>
              <a:rPr lang="it-IT" dirty="0"/>
              <a:t>	Alessandra Tesser</a:t>
            </a:r>
          </a:p>
          <a:p>
            <a:r>
              <a:rPr lang="it-IT" dirty="0"/>
              <a:t>	Gabriele Zucca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F18A8-155D-2BF2-7D49-8F23BE2C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359" y="257222"/>
            <a:ext cx="7047801" cy="47410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3D1542-180F-7CAA-14DA-828FF78BD3CA}"/>
              </a:ext>
            </a:extLst>
          </p:cNvPr>
          <p:cNvSpPr txBox="1"/>
          <p:nvPr/>
        </p:nvSpPr>
        <p:spPr>
          <a:xfrm>
            <a:off x="219807" y="4637486"/>
            <a:ext cx="4329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&amp; Alberto Tommasini</a:t>
            </a:r>
          </a:p>
        </p:txBody>
      </p:sp>
    </p:spTree>
    <p:extLst>
      <p:ext uri="{BB962C8B-B14F-4D97-AF65-F5344CB8AC3E}">
        <p14:creationId xmlns:p14="http://schemas.microsoft.com/office/powerpoint/2010/main" val="276233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805D17-767D-76EC-8A13-1C2F9242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57" y="708213"/>
            <a:ext cx="5116713" cy="2187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CEDFE-A52E-4769-7728-27EEF5456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145" y="1123813"/>
            <a:ext cx="6210408" cy="53901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B49205-B351-27B3-D54C-0B9212ACF17E}"/>
              </a:ext>
            </a:extLst>
          </p:cNvPr>
          <p:cNvSpPr/>
          <p:nvPr/>
        </p:nvSpPr>
        <p:spPr>
          <a:xfrm>
            <a:off x="5587145" y="708213"/>
            <a:ext cx="6210408" cy="3675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/>
              <a:t>Respiratory</a:t>
            </a:r>
            <a:r>
              <a:rPr lang="it-IT" sz="2400" b="1" dirty="0"/>
              <a:t> </a:t>
            </a:r>
            <a:r>
              <a:rPr lang="it-IT" sz="2400" b="1" dirty="0" err="1"/>
              <a:t>manifestations</a:t>
            </a:r>
            <a:r>
              <a:rPr lang="it-IT" sz="2400" b="1" dirty="0"/>
              <a:t> of </a:t>
            </a:r>
            <a:r>
              <a:rPr lang="it-IT" sz="2400" b="1" dirty="0" err="1"/>
              <a:t>PIDs</a:t>
            </a:r>
            <a:endParaRPr lang="it-IT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05F6E-3F4D-C148-83DF-9B01862993DD}"/>
              </a:ext>
            </a:extLst>
          </p:cNvPr>
          <p:cNvSpPr txBox="1"/>
          <p:nvPr/>
        </p:nvSpPr>
        <p:spPr>
          <a:xfrm>
            <a:off x="647204" y="4008583"/>
            <a:ext cx="4221018" cy="2031325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Di solito si tratta di difetti </a:t>
            </a:r>
            <a:r>
              <a:rPr lang="it-IT" b="1" dirty="0"/>
              <a:t>anticorpali</a:t>
            </a:r>
            <a:r>
              <a:rPr lang="it-IT" dirty="0"/>
              <a:t>, già suggeriti da un semplice protidogramma</a:t>
            </a:r>
          </a:p>
          <a:p>
            <a:pPr algn="ctr"/>
            <a:r>
              <a:rPr lang="it-IT" dirty="0"/>
              <a:t>Ma:</a:t>
            </a:r>
          </a:p>
          <a:p>
            <a:pPr marL="285750" indent="-285750">
              <a:buFontTx/>
              <a:buChar char="-"/>
            </a:pPr>
            <a:r>
              <a:rPr lang="it-IT" dirty="0"/>
              <a:t>Alcuni difetti non si associano a difetto anticorpale</a:t>
            </a:r>
          </a:p>
          <a:p>
            <a:pPr marL="285750" indent="-285750">
              <a:buFontTx/>
              <a:buChar char="-"/>
            </a:pPr>
            <a:r>
              <a:rPr lang="it-IT" dirty="0"/>
              <a:t>Non è semplice inquadrare i difetti anticorpali più lievi</a:t>
            </a:r>
          </a:p>
        </p:txBody>
      </p:sp>
    </p:spTree>
    <p:extLst>
      <p:ext uri="{BB962C8B-B14F-4D97-AF65-F5344CB8AC3E}">
        <p14:creationId xmlns:p14="http://schemas.microsoft.com/office/powerpoint/2010/main" val="40515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8E42CD-16C2-9F23-726F-9853B8648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5" y="245441"/>
            <a:ext cx="6308388" cy="1421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F18E1-D3BC-D1EF-500D-ED051396E436}"/>
              </a:ext>
            </a:extLst>
          </p:cNvPr>
          <p:cNvSpPr txBox="1"/>
          <p:nvPr/>
        </p:nvSpPr>
        <p:spPr>
          <a:xfrm>
            <a:off x="6796726" y="214971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Holm 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E4A3E-09D9-992B-0DD6-F84841E2709F}"/>
              </a:ext>
            </a:extLst>
          </p:cNvPr>
          <p:cNvSpPr txBox="1"/>
          <p:nvPr/>
        </p:nvSpPr>
        <p:spPr>
          <a:xfrm>
            <a:off x="263562" y="1937208"/>
            <a:ext cx="6533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La COPD </a:t>
            </a:r>
            <a:r>
              <a:rPr lang="en-US" sz="2200" dirty="0" err="1"/>
              <a:t>presenta</a:t>
            </a:r>
            <a:r>
              <a:rPr lang="en-US" sz="2200" dirty="0"/>
              <a:t> </a:t>
            </a:r>
            <a:r>
              <a:rPr lang="en-US" sz="2200" dirty="0" err="1"/>
              <a:t>acutizzazioni</a:t>
            </a:r>
            <a:r>
              <a:rPr lang="en-US" sz="2200" dirty="0"/>
              <a:t> in </a:t>
            </a:r>
            <a:r>
              <a:rPr lang="en-US" sz="2200" dirty="0" err="1"/>
              <a:t>concomitanza</a:t>
            </a:r>
            <a:r>
              <a:rPr lang="en-US" sz="2200" dirty="0"/>
              <a:t> con </a:t>
            </a:r>
            <a:r>
              <a:rPr lang="en-US" sz="2200" dirty="0" err="1"/>
              <a:t>infezioni</a:t>
            </a:r>
            <a:r>
              <a:rPr lang="en-US" sz="2200" dirty="0"/>
              <a:t> </a:t>
            </a:r>
            <a:r>
              <a:rPr lang="en-US" sz="2200" dirty="0" err="1"/>
              <a:t>respiratorie</a:t>
            </a:r>
            <a:r>
              <a:rPr lang="en-US" sz="2200" dirty="0"/>
              <a:t>, </a:t>
            </a:r>
            <a:r>
              <a:rPr lang="en-US" sz="2200" dirty="0" err="1"/>
              <a:t>che</a:t>
            </a:r>
            <a:r>
              <a:rPr lang="en-US" sz="2200" dirty="0"/>
              <a:t> </a:t>
            </a:r>
            <a:r>
              <a:rPr lang="en-US" sz="2200" dirty="0" err="1"/>
              <a:t>possono</a:t>
            </a:r>
            <a:r>
              <a:rPr lang="en-US" sz="2200" dirty="0"/>
              <a:t> </a:t>
            </a:r>
            <a:r>
              <a:rPr lang="en-US" sz="2200" dirty="0" err="1"/>
              <a:t>essere</a:t>
            </a:r>
            <a:r>
              <a:rPr lang="en-US" sz="2200" dirty="0"/>
              <a:t> </a:t>
            </a:r>
            <a:r>
              <a:rPr lang="en-US" sz="2200" dirty="0" err="1"/>
              <a:t>più</a:t>
            </a:r>
            <a:r>
              <a:rPr lang="en-US" sz="2200" dirty="0"/>
              <a:t> </a:t>
            </a:r>
            <a:r>
              <a:rPr lang="en-US" sz="2200" dirty="0" err="1"/>
              <a:t>comuni</a:t>
            </a:r>
            <a:r>
              <a:rPr lang="en-US" sz="2200" dirty="0"/>
              <a:t> in </a:t>
            </a:r>
            <a:r>
              <a:rPr lang="en-US" sz="2200" dirty="0" err="1"/>
              <a:t>soggetti</a:t>
            </a:r>
            <a:r>
              <a:rPr lang="en-US" sz="2200" dirty="0"/>
              <a:t> con </a:t>
            </a:r>
            <a:r>
              <a:rPr lang="en-US" sz="2200" dirty="0" err="1"/>
              <a:t>bassi</a:t>
            </a:r>
            <a:r>
              <a:rPr lang="en-US" sz="2200" dirty="0"/>
              <a:t> </a:t>
            </a:r>
            <a:r>
              <a:rPr lang="en-US" sz="2200" dirty="0" err="1"/>
              <a:t>livelli</a:t>
            </a:r>
            <a:r>
              <a:rPr lang="en-US" sz="2200" dirty="0"/>
              <a:t> di IgG</a:t>
            </a:r>
            <a:endParaRPr lang="it-IT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AFECA-7B83-DBC2-0339-3270BB54B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424" y="108232"/>
            <a:ext cx="2250342" cy="3593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C63039-A176-06B0-9AF8-A9F6123E7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406" y="3690601"/>
            <a:ext cx="1824917" cy="534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98145-549F-29EE-530A-040968F0D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9" y="3514016"/>
            <a:ext cx="4487216" cy="3188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867B3-88BD-D1E8-07CD-4F53EBCD9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3035" y="3690601"/>
            <a:ext cx="4487216" cy="298979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4EDD55-C01F-9340-CA1F-3C14C795C6A6}"/>
              </a:ext>
            </a:extLst>
          </p:cNvPr>
          <p:cNvCxnSpPr/>
          <p:nvPr/>
        </p:nvCxnSpPr>
        <p:spPr>
          <a:xfrm flipV="1">
            <a:off x="7046843" y="5255046"/>
            <a:ext cx="2300969" cy="380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EF2E7C-9BE4-0517-955C-DD8A5C0AD71B}"/>
              </a:ext>
            </a:extLst>
          </p:cNvPr>
          <p:cNvSpPr txBox="1"/>
          <p:nvPr/>
        </p:nvSpPr>
        <p:spPr>
          <a:xfrm>
            <a:off x="5387417" y="5445087"/>
            <a:ext cx="172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IgG &lt; 700 mg/</a:t>
            </a:r>
            <a:r>
              <a:rPr lang="it-IT" dirty="0" err="1"/>
              <a:t>dL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17AFC-6FAF-EC73-72DF-1C653028B4F2}"/>
              </a:ext>
            </a:extLst>
          </p:cNvPr>
          <p:cNvSpPr txBox="1"/>
          <p:nvPr/>
        </p:nvSpPr>
        <p:spPr>
          <a:xfrm>
            <a:off x="10326242" y="30305"/>
            <a:ext cx="183280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PneumoTS</a:t>
            </a:r>
            <a:r>
              <a:rPr lang="it-IT" b="1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58251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CF002-A10F-CAB6-55F8-9EFFCFD82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3DE88-BD5C-1037-5E92-050E051D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36" y="425569"/>
            <a:ext cx="8959634" cy="5590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BD108E-6D7F-584B-43D5-EF5838E63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40" y="466436"/>
            <a:ext cx="2392285" cy="706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18EA0-BC94-4C67-0C46-E65183B24E85}"/>
              </a:ext>
            </a:extLst>
          </p:cNvPr>
          <p:cNvSpPr txBox="1"/>
          <p:nvPr/>
        </p:nvSpPr>
        <p:spPr>
          <a:xfrm>
            <a:off x="210101" y="1378927"/>
            <a:ext cx="24592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to involve </a:t>
            </a:r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specialities</a:t>
            </a:r>
            <a:r>
              <a:rPr lang="it-IT" dirty="0"/>
              <a:t> to </a:t>
            </a:r>
            <a:r>
              <a:rPr lang="it-IT" dirty="0" err="1"/>
              <a:t>achieve</a:t>
            </a:r>
            <a:r>
              <a:rPr lang="it-IT" dirty="0"/>
              <a:t> a </a:t>
            </a:r>
            <a:r>
              <a:rPr lang="it-IT" dirty="0" err="1"/>
              <a:t>diagnosis</a:t>
            </a:r>
            <a:r>
              <a:rPr lang="it-IT" dirty="0"/>
              <a:t>, </a:t>
            </a:r>
            <a:r>
              <a:rPr lang="it-IT" dirty="0" err="1"/>
              <a:t>frequently</a:t>
            </a:r>
            <a:r>
              <a:rPr lang="it-IT" dirty="0"/>
              <a:t> an </a:t>
            </a:r>
            <a:r>
              <a:rPr lang="it-IT" b="1" dirty="0" err="1"/>
              <a:t>immunologist</a:t>
            </a:r>
            <a:r>
              <a:rPr lang="it-IT" b="1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possibly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 </a:t>
            </a:r>
            <a:r>
              <a:rPr lang="it-IT" dirty="0" err="1"/>
              <a:t>specialist</a:t>
            </a:r>
            <a:r>
              <a:rPr lang="it-IT" dirty="0"/>
              <a:t> in </a:t>
            </a:r>
            <a:r>
              <a:rPr lang="it-IT" dirty="0" err="1"/>
              <a:t>infectious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 or </a:t>
            </a:r>
            <a:r>
              <a:rPr lang="it-IT" dirty="0" err="1"/>
              <a:t>haematologist</a:t>
            </a:r>
            <a:r>
              <a:rPr lang="it-IT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6DB2B-669F-8B86-CBF6-6A9260964BDA}"/>
              </a:ext>
            </a:extLst>
          </p:cNvPr>
          <p:cNvSpPr txBox="1"/>
          <p:nvPr/>
        </p:nvSpPr>
        <p:spPr>
          <a:xfrm>
            <a:off x="210101" y="4878908"/>
            <a:ext cx="2459224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Quale che sia il difetto, nel polmone trova una espressione e spesso un’amplificazione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5FA9E8-E030-81EE-FF50-1D2D66316F25}"/>
              </a:ext>
            </a:extLst>
          </p:cNvPr>
          <p:cNvSpPr/>
          <p:nvPr/>
        </p:nvSpPr>
        <p:spPr>
          <a:xfrm>
            <a:off x="5823553" y="229877"/>
            <a:ext cx="1037001" cy="595126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4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82D1F-B5DA-3765-47B5-56EEB6E68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46" y="1606341"/>
            <a:ext cx="4859925" cy="4809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FF85C-C839-04F8-2E27-32780E6A194B}"/>
              </a:ext>
            </a:extLst>
          </p:cNvPr>
          <p:cNvSpPr txBox="1"/>
          <p:nvPr/>
        </p:nvSpPr>
        <p:spPr>
          <a:xfrm>
            <a:off x="7115973" y="1135169"/>
            <a:ext cx="4028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free neutrophil elastase can perpetuate</a:t>
            </a:r>
            <a:r>
              <a:rPr lang="en-US" sz="2000" b="1" dirty="0"/>
              <a:t> </a:t>
            </a:r>
            <a:r>
              <a:rPr lang="en-US" sz="2000" b="1" dirty="0">
                <a:highlight>
                  <a:srgbClr val="FFFF00"/>
                </a:highlight>
              </a:rPr>
              <a:t>a cycle of infection and inflammation 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damage to bronchial epithelial cells and increased apoptosis,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increased mucus secretion by goblet cells,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reduced ciliary beat frequency,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increased levels of cytokines and chemokines,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increased number of neutrophils</a:t>
            </a: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4352B895-F393-AFA0-971B-895CC5089E16}"/>
              </a:ext>
            </a:extLst>
          </p:cNvPr>
          <p:cNvSpPr/>
          <p:nvPr/>
        </p:nvSpPr>
        <p:spPr>
          <a:xfrm rot="16200000">
            <a:off x="9956686" y="3258665"/>
            <a:ext cx="2913529" cy="537883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59546-597D-C760-0816-3BFE17EE026B}"/>
              </a:ext>
            </a:extLst>
          </p:cNvPr>
          <p:cNvSpPr txBox="1"/>
          <p:nvPr/>
        </p:nvSpPr>
        <p:spPr>
          <a:xfrm>
            <a:off x="7115973" y="5319879"/>
            <a:ext cx="4249169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L’amplificazione è più grave se c’è una sottostante immunodeficienza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41402-E170-686F-7AA7-86B0E00D8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206" y="265571"/>
            <a:ext cx="3647882" cy="1015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C160D9-DBA8-C117-972C-2CB09F5E8E1A}"/>
              </a:ext>
            </a:extLst>
          </p:cNvPr>
          <p:cNvSpPr/>
          <p:nvPr/>
        </p:nvSpPr>
        <p:spPr>
          <a:xfrm>
            <a:off x="512291" y="403497"/>
            <a:ext cx="1667439" cy="83383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C00000"/>
                </a:solidFill>
              </a:rPr>
              <a:t>NEJM - Aprile 2025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</a:rPr>
              <a:t>SCIENCE BEHIND THE STUDY</a:t>
            </a:r>
          </a:p>
          <a:p>
            <a:pPr algn="ctr"/>
            <a:r>
              <a:rPr lang="it-IT" sz="1200" b="1" dirty="0" err="1">
                <a:solidFill>
                  <a:srgbClr val="C00000"/>
                </a:solidFill>
              </a:rPr>
              <a:t>Brensocatib</a:t>
            </a:r>
            <a:r>
              <a:rPr lang="it-IT" sz="1200" b="1" dirty="0">
                <a:solidFill>
                  <a:srgbClr val="C00000"/>
                </a:solidFill>
              </a:rPr>
              <a:t> trial</a:t>
            </a:r>
          </a:p>
        </p:txBody>
      </p:sp>
    </p:spTree>
    <p:extLst>
      <p:ext uri="{BB962C8B-B14F-4D97-AF65-F5344CB8AC3E}">
        <p14:creationId xmlns:p14="http://schemas.microsoft.com/office/powerpoint/2010/main" val="91036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23D78-5ADB-F880-F29D-088C87630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0BBA0-F49E-900D-39AA-1E9EAE4A7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8" y="185917"/>
            <a:ext cx="5487166" cy="1448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CBF606-4570-D5E2-11D1-18DD65CD2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58" y="1730690"/>
            <a:ext cx="4382112" cy="4848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F2A1B8-C63E-8D1C-0834-5BA567C7968C}"/>
              </a:ext>
            </a:extLst>
          </p:cNvPr>
          <p:cNvSpPr txBox="1"/>
          <p:nvPr/>
        </p:nvSpPr>
        <p:spPr>
          <a:xfrm>
            <a:off x="6024282" y="64259"/>
            <a:ext cx="5899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16. </a:t>
            </a:r>
            <a:r>
              <a:rPr lang="it-IT" sz="1200" dirty="0" err="1"/>
              <a:t>Aksamit</a:t>
            </a:r>
            <a:r>
              <a:rPr lang="it-IT" sz="1200" dirty="0"/>
              <a:t> TR, O’Donnell AE, Barker A, et al; </a:t>
            </a:r>
            <a:r>
              <a:rPr lang="it-IT" sz="1200" b="1" dirty="0" err="1"/>
              <a:t>Bronchiectasis</a:t>
            </a:r>
            <a:r>
              <a:rPr lang="it-IT" sz="1200" b="1" dirty="0"/>
              <a:t> </a:t>
            </a:r>
            <a:r>
              <a:rPr lang="it-IT" sz="1200" b="1" dirty="0" err="1"/>
              <a:t>Research</a:t>
            </a:r>
            <a:r>
              <a:rPr lang="it-IT" sz="1200" b="1" dirty="0"/>
              <a:t> </a:t>
            </a:r>
            <a:r>
              <a:rPr lang="it-IT" sz="1200" b="1" dirty="0" err="1"/>
              <a:t>Registry</a:t>
            </a:r>
            <a:r>
              <a:rPr lang="it-IT" sz="1200" b="1" dirty="0"/>
              <a:t> </a:t>
            </a:r>
            <a:r>
              <a:rPr lang="it-IT" sz="1200" dirty="0"/>
              <a:t>Consortium. </a:t>
            </a:r>
            <a:r>
              <a:rPr lang="it-IT" sz="1200" dirty="0" err="1"/>
              <a:t>Adult</a:t>
            </a:r>
            <a:r>
              <a:rPr lang="it-IT" sz="1200" dirty="0"/>
              <a:t> </a:t>
            </a:r>
            <a:r>
              <a:rPr lang="it-IT" sz="1200" dirty="0" err="1"/>
              <a:t>patients</a:t>
            </a:r>
            <a:r>
              <a:rPr lang="it-IT" sz="1200" dirty="0"/>
              <a:t> with </a:t>
            </a:r>
            <a:r>
              <a:rPr lang="it-IT" sz="1200" dirty="0" err="1"/>
              <a:t>bronchiectasis</a:t>
            </a:r>
            <a:r>
              <a:rPr lang="it-IT" sz="1200" dirty="0"/>
              <a:t>: a first look </a:t>
            </a:r>
            <a:r>
              <a:rPr lang="it-IT" sz="1200" dirty="0" err="1"/>
              <a:t>at</a:t>
            </a:r>
            <a:r>
              <a:rPr lang="it-IT" sz="1200" dirty="0"/>
              <a:t> the US </a:t>
            </a:r>
            <a:r>
              <a:rPr lang="it-IT" sz="1200" dirty="0" err="1"/>
              <a:t>Bronchiectasis</a:t>
            </a:r>
            <a:r>
              <a:rPr lang="it-IT" sz="1200" dirty="0"/>
              <a:t> </a:t>
            </a:r>
            <a:r>
              <a:rPr lang="it-IT" sz="1200" dirty="0" err="1"/>
              <a:t>Research</a:t>
            </a:r>
            <a:r>
              <a:rPr lang="it-IT" sz="1200" dirty="0"/>
              <a:t> </a:t>
            </a:r>
            <a:r>
              <a:rPr lang="it-IT" sz="1200" dirty="0" err="1"/>
              <a:t>Registry</a:t>
            </a:r>
            <a:r>
              <a:rPr lang="it-IT" sz="1200" dirty="0"/>
              <a:t>. </a:t>
            </a:r>
            <a:r>
              <a:rPr lang="it-IT" sz="1200" dirty="0" err="1"/>
              <a:t>Chest</a:t>
            </a:r>
            <a:r>
              <a:rPr lang="it-IT" sz="1200" dirty="0"/>
              <a:t>. 2017;151(5):982-992. doi:10.1016/j.chest.2016.10.055</a:t>
            </a:r>
          </a:p>
          <a:p>
            <a:endParaRPr lang="it-IT" sz="1200" dirty="0"/>
          </a:p>
          <a:p>
            <a:r>
              <a:rPr lang="it-IT" sz="1200" dirty="0"/>
              <a:t>17. Chalmers JD, Polverino E, Crichton ML, et al; </a:t>
            </a:r>
            <a:r>
              <a:rPr lang="it-IT" sz="1200" b="1" dirty="0"/>
              <a:t>EMBARC</a:t>
            </a:r>
            <a:r>
              <a:rPr lang="it-IT" sz="1200" dirty="0"/>
              <a:t> </a:t>
            </a:r>
            <a:r>
              <a:rPr lang="it-IT" sz="1200" dirty="0" err="1"/>
              <a:t>Registry</a:t>
            </a:r>
            <a:r>
              <a:rPr lang="it-IT" sz="1200" dirty="0"/>
              <a:t> </a:t>
            </a:r>
            <a:r>
              <a:rPr lang="it-IT" sz="1200" dirty="0" err="1"/>
              <a:t>Investigators</a:t>
            </a:r>
            <a:r>
              <a:rPr lang="it-IT" sz="1200" dirty="0"/>
              <a:t>. </a:t>
            </a:r>
            <a:r>
              <a:rPr lang="it-IT" sz="1200" dirty="0" err="1"/>
              <a:t>Bronchiectasis</a:t>
            </a:r>
            <a:r>
              <a:rPr lang="it-IT" sz="1200" dirty="0"/>
              <a:t> in </a:t>
            </a:r>
            <a:r>
              <a:rPr lang="en-US" sz="1200" dirty="0"/>
              <a:t>Europe: data on disease characteristics from the European Bronchiectasis Registry (EMBARC). Lancet Respir Med. 2023;11(7):637-649. doi:10. 1016/S2213-2600(23)00093-0</a:t>
            </a:r>
            <a:endParaRPr lang="it-IT" sz="1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BB288C-D5A6-A292-B104-C05136803286}"/>
              </a:ext>
            </a:extLst>
          </p:cNvPr>
          <p:cNvSpPr/>
          <p:nvPr/>
        </p:nvSpPr>
        <p:spPr>
          <a:xfrm>
            <a:off x="170329" y="4392706"/>
            <a:ext cx="4480341" cy="4392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C3EFC3-1FE2-58F0-85E8-E1077E844EB9}"/>
              </a:ext>
            </a:extLst>
          </p:cNvPr>
          <p:cNvSpPr/>
          <p:nvPr/>
        </p:nvSpPr>
        <p:spPr>
          <a:xfrm>
            <a:off x="1615660" y="4831976"/>
            <a:ext cx="7405470" cy="24204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A63D3-0B67-984A-259A-DF1E992DA161}"/>
              </a:ext>
            </a:extLst>
          </p:cNvPr>
          <p:cNvSpPr txBox="1"/>
          <p:nvPr/>
        </p:nvSpPr>
        <p:spPr>
          <a:xfrm>
            <a:off x="4943091" y="4768333"/>
            <a:ext cx="349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Suscettibilità mendeliane a MTB?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34CE76-D803-D5BF-E34B-7D98DC323624}"/>
              </a:ext>
            </a:extLst>
          </p:cNvPr>
          <p:cNvSpPr/>
          <p:nvPr/>
        </p:nvSpPr>
        <p:spPr>
          <a:xfrm>
            <a:off x="1615660" y="5392269"/>
            <a:ext cx="7405470" cy="24204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B8AB9-3ABD-F6CD-710A-D623053AD7B5}"/>
              </a:ext>
            </a:extLst>
          </p:cNvPr>
          <p:cNvSpPr txBox="1"/>
          <p:nvPr/>
        </p:nvSpPr>
        <p:spPr>
          <a:xfrm>
            <a:off x="4943091" y="5328626"/>
            <a:ext cx="3493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PID con manifestazioni intestinali</a:t>
            </a:r>
          </a:p>
          <a:p>
            <a:r>
              <a:rPr lang="it-IT" dirty="0"/>
              <a:t>ID secondaria a trattamenti?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1A82A9-4146-22E3-24B6-4A8EF98C8B56}"/>
              </a:ext>
            </a:extLst>
          </p:cNvPr>
          <p:cNvSpPr/>
          <p:nvPr/>
        </p:nvSpPr>
        <p:spPr>
          <a:xfrm>
            <a:off x="1615659" y="3765676"/>
            <a:ext cx="7405470" cy="24204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843FA-2E13-C4A3-9BFD-262305E8D7B2}"/>
              </a:ext>
            </a:extLst>
          </p:cNvPr>
          <p:cNvSpPr txBox="1"/>
          <p:nvPr/>
        </p:nvSpPr>
        <p:spPr>
          <a:xfrm>
            <a:off x="4943091" y="3702033"/>
            <a:ext cx="4078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PID con manifestazioni reumatologiche</a:t>
            </a:r>
          </a:p>
          <a:p>
            <a:r>
              <a:rPr lang="it-IT" dirty="0"/>
              <a:t>ID secondaria a trattamenti?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891DE8-095F-AC4C-8DE7-68F1C503BB73}"/>
              </a:ext>
            </a:extLst>
          </p:cNvPr>
          <p:cNvSpPr txBox="1"/>
          <p:nvPr/>
        </p:nvSpPr>
        <p:spPr>
          <a:xfrm>
            <a:off x="9261057" y="3765676"/>
            <a:ext cx="2662385" cy="2031325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Alcuni   difetti immunitari con comorbidità   gastroenterologiche e reumatologiche sono difficili da diagnosticare con gli esami di prima linea </a:t>
            </a:r>
          </a:p>
        </p:txBody>
      </p:sp>
    </p:spTree>
    <p:extLst>
      <p:ext uri="{BB962C8B-B14F-4D97-AF65-F5344CB8AC3E}">
        <p14:creationId xmlns:p14="http://schemas.microsoft.com/office/powerpoint/2010/main" val="1148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75C53C-BC6A-8843-89EA-5ADD41A2C586}"/>
              </a:ext>
            </a:extLst>
          </p:cNvPr>
          <p:cNvSpPr txBox="1"/>
          <p:nvPr/>
        </p:nvSpPr>
        <p:spPr>
          <a:xfrm>
            <a:off x="224621" y="192636"/>
            <a:ext cx="218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/>
              <a:t> Bambina, 9 anni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04ABBB-378D-A040-913E-8F6E153FB835}"/>
              </a:ext>
            </a:extLst>
          </p:cNvPr>
          <p:cNvSpPr txBox="1"/>
          <p:nvPr/>
        </p:nvSpPr>
        <p:spPr>
          <a:xfrm>
            <a:off x="316679" y="651784"/>
            <a:ext cx="8250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Dai 4 aa: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/>
              <a:t>Aftosi orale, talora complicata con cheilite </a:t>
            </a:r>
            <a:br>
              <a:rPr lang="it-IT" sz="2000" dirty="0"/>
            </a:br>
            <a:r>
              <a:rPr lang="it-IT" sz="2000" dirty="0"/>
              <a:t>e candidiasi orale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/>
              <a:t>cefalea e astenia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/>
              <a:t>2 episodi di paronichia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/>
              <a:t>Alcune infezioni respiratorie (TC con bronchiectasie)	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1EFECF0-EB8D-7A45-8AA8-3FCE1AF3CE29}"/>
              </a:ext>
            </a:extLst>
          </p:cNvPr>
          <p:cNvSpPr txBox="1"/>
          <p:nvPr/>
        </p:nvSpPr>
        <p:spPr>
          <a:xfrm>
            <a:off x="292254" y="3026079"/>
            <a:ext cx="4548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GB: 3500/mmc</a:t>
            </a:r>
          </a:p>
          <a:p>
            <a:r>
              <a:rPr lang="it-IT" sz="2000" i="1" dirty="0"/>
              <a:t>AST </a:t>
            </a:r>
            <a:r>
              <a:rPr lang="it-IT" sz="2000" b="1" i="1" dirty="0"/>
              <a:t>50 U/l</a:t>
            </a:r>
            <a:r>
              <a:rPr lang="it-IT" sz="2000" i="1" dirty="0"/>
              <a:t>, ALT </a:t>
            </a:r>
            <a:r>
              <a:rPr lang="it-IT" sz="2000" b="1" i="1" dirty="0"/>
              <a:t>48 U/l</a:t>
            </a:r>
            <a:r>
              <a:rPr lang="it-IT" sz="2000" dirty="0"/>
              <a:t>, </a:t>
            </a:r>
            <a:r>
              <a:rPr lang="it-IT" sz="2000" dirty="0" err="1"/>
              <a:t>gGT</a:t>
            </a:r>
            <a:r>
              <a:rPr lang="it-IT" sz="2000" dirty="0"/>
              <a:t> 14 U/l</a:t>
            </a:r>
          </a:p>
          <a:p>
            <a:r>
              <a:rPr lang="it-IT" sz="2000" dirty="0"/>
              <a:t>VES </a:t>
            </a:r>
            <a:r>
              <a:rPr lang="it-IT" sz="2000" b="1" dirty="0"/>
              <a:t>40 mm/h</a:t>
            </a:r>
            <a:r>
              <a:rPr lang="it-IT" sz="2000" dirty="0"/>
              <a:t>, PCR 2.6 mg/L</a:t>
            </a:r>
          </a:p>
          <a:p>
            <a:r>
              <a:rPr lang="it-IT" sz="2000" dirty="0"/>
              <a:t>IgG </a:t>
            </a:r>
            <a:r>
              <a:rPr lang="it-IT" sz="2000" b="1" u="sng" dirty="0"/>
              <a:t>1803/dL</a:t>
            </a:r>
            <a:r>
              <a:rPr lang="it-IT" sz="2000" dirty="0"/>
              <a:t>, C3 125 mg/dl, C4 33 mg/dl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CE5B421-EF4F-424E-825A-CBA7EE59FE74}"/>
              </a:ext>
            </a:extLst>
          </p:cNvPr>
          <p:cNvSpPr txBox="1"/>
          <p:nvPr/>
        </p:nvSpPr>
        <p:spPr>
          <a:xfrm>
            <a:off x="6075515" y="4149783"/>
            <a:ext cx="5519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Ipergammaglobulinemia</a:t>
            </a:r>
            <a:r>
              <a:rPr lang="it-IT" sz="2000" dirty="0"/>
              <a:t>, transaminasi: epatite autoimmune?</a:t>
            </a:r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A7D2D649-FB20-4846-84D0-FB928D914DAD}"/>
              </a:ext>
            </a:extLst>
          </p:cNvPr>
          <p:cNvSpPr/>
          <p:nvPr/>
        </p:nvSpPr>
        <p:spPr>
          <a:xfrm>
            <a:off x="5596446" y="4262134"/>
            <a:ext cx="399133" cy="3265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33" name="Freccia destra 32">
            <a:extLst>
              <a:ext uri="{FF2B5EF4-FFF2-40B4-BE49-F238E27FC236}">
                <a16:creationId xmlns:a16="http://schemas.microsoft.com/office/drawing/2014/main" id="{38B5210C-390B-894C-9179-85D90E3C022A}"/>
              </a:ext>
            </a:extLst>
          </p:cNvPr>
          <p:cNvSpPr/>
          <p:nvPr/>
        </p:nvSpPr>
        <p:spPr>
          <a:xfrm>
            <a:off x="5616931" y="3639742"/>
            <a:ext cx="399133" cy="3265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EC8190A-2065-954B-BCC1-1D7B56420F3E}"/>
              </a:ext>
            </a:extLst>
          </p:cNvPr>
          <p:cNvSpPr txBox="1"/>
          <p:nvPr/>
        </p:nvSpPr>
        <p:spPr>
          <a:xfrm>
            <a:off x="6075516" y="4941979"/>
            <a:ext cx="475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Autoanticorpi: lupus, </a:t>
            </a:r>
            <a:r>
              <a:rPr lang="it-IT" sz="2000" dirty="0" err="1"/>
              <a:t>Sjogren</a:t>
            </a:r>
            <a:r>
              <a:rPr lang="it-IT" sz="2000" dirty="0"/>
              <a:t>?</a:t>
            </a:r>
          </a:p>
        </p:txBody>
      </p:sp>
      <p:sp>
        <p:nvSpPr>
          <p:cNvPr id="36" name="Freccia destra 35">
            <a:extLst>
              <a:ext uri="{FF2B5EF4-FFF2-40B4-BE49-F238E27FC236}">
                <a16:creationId xmlns:a16="http://schemas.microsoft.com/office/drawing/2014/main" id="{9A9B8CC7-427B-1F4A-9400-BB0D23055163}"/>
              </a:ext>
            </a:extLst>
          </p:cNvPr>
          <p:cNvSpPr/>
          <p:nvPr/>
        </p:nvSpPr>
        <p:spPr>
          <a:xfrm>
            <a:off x="5596445" y="4966027"/>
            <a:ext cx="399133" cy="3265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7F900A-B6C1-F84A-8C3C-36DFE2CC1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7" r="16164" b="17112"/>
          <a:stretch/>
        </p:blipFill>
        <p:spPr>
          <a:xfrm>
            <a:off x="6539006" y="407374"/>
            <a:ext cx="2409316" cy="18260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2C48519-2DA8-2043-A1C4-618DF6BFE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9" t="31545" r="31346" b="24221"/>
          <a:stretch/>
        </p:blipFill>
        <p:spPr>
          <a:xfrm>
            <a:off x="9129592" y="407374"/>
            <a:ext cx="2545171" cy="1817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C36ADA-1AFE-8467-7510-8B7FA632DAE3}"/>
              </a:ext>
            </a:extLst>
          </p:cNvPr>
          <p:cNvSpPr txBox="1"/>
          <p:nvPr/>
        </p:nvSpPr>
        <p:spPr>
          <a:xfrm>
            <a:off x="316679" y="4467594"/>
            <a:ext cx="45878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ENA+, anti-</a:t>
            </a:r>
            <a:r>
              <a:rPr lang="it-IT" sz="2000" dirty="0" err="1"/>
              <a:t>dsDNA</a:t>
            </a:r>
            <a:r>
              <a:rPr lang="it-IT" sz="2000" dirty="0"/>
              <a:t> +, </a:t>
            </a:r>
            <a:r>
              <a:rPr lang="it-IT" sz="2000" dirty="0" err="1"/>
              <a:t>cANCA</a:t>
            </a:r>
            <a:r>
              <a:rPr lang="it-IT" sz="2000" dirty="0"/>
              <a:t> +, Anti-Jo1, anti SSB, Ro 60 </a:t>
            </a:r>
            <a:r>
              <a:rPr lang="it-IT" sz="2000" i="1" dirty="0"/>
              <a:t>ANA 1:160, Coombs dir. +</a:t>
            </a:r>
            <a:r>
              <a:rPr lang="en-US" sz="2000" i="1" dirty="0"/>
              <a:t>, Interferon score 31.5 (</a:t>
            </a:r>
            <a:r>
              <a:rPr lang="en-US" sz="2000" i="1" dirty="0" err="1"/>
              <a:t>v.n.</a:t>
            </a:r>
            <a:r>
              <a:rPr lang="en-US" sz="2000" i="1" dirty="0"/>
              <a:t> &lt; 2.6)</a:t>
            </a:r>
            <a:endParaRPr lang="it-IT" sz="2000" i="1" dirty="0"/>
          </a:p>
          <a:p>
            <a:endParaRPr lang="it-IT" sz="2000" dirty="0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95A2E6D7-9766-A0D1-5AAC-0305B899047E}"/>
              </a:ext>
            </a:extLst>
          </p:cNvPr>
          <p:cNvSpPr txBox="1"/>
          <p:nvPr/>
        </p:nvSpPr>
        <p:spPr>
          <a:xfrm>
            <a:off x="6100741" y="3634396"/>
            <a:ext cx="3028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Malattia di </a:t>
            </a:r>
            <a:r>
              <a:rPr lang="it-IT" sz="2000" dirty="0" err="1"/>
              <a:t>Behcet</a:t>
            </a:r>
            <a:r>
              <a:rPr lang="it-IT" sz="2000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86390-9B10-EA2C-D221-AEAE39C88684}"/>
              </a:ext>
            </a:extLst>
          </p:cNvPr>
          <p:cNvSpPr txBox="1"/>
          <p:nvPr/>
        </p:nvSpPr>
        <p:spPr>
          <a:xfrm>
            <a:off x="1973748" y="6075398"/>
            <a:ext cx="807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IMMUNODEFICENZA CON IPERFUNZIONE DI STAT1</a:t>
            </a:r>
          </a:p>
        </p:txBody>
      </p:sp>
    </p:spTree>
    <p:extLst>
      <p:ext uri="{BB962C8B-B14F-4D97-AF65-F5344CB8AC3E}">
        <p14:creationId xmlns:p14="http://schemas.microsoft.com/office/powerpoint/2010/main" val="32250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 animBg="1"/>
      <p:bldP spid="33" grpId="0" animBg="1"/>
      <p:bldP spid="34" grpId="0"/>
      <p:bldP spid="36" grpId="0" animBg="1"/>
      <p:bldP spid="9" grpId="0"/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29E032-0FD9-4456-A9EF-4D2AFDB4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49" y="2823023"/>
            <a:ext cx="4731237" cy="362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FDAD3-4D2C-4E55-B25F-B437842F6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56" y="707179"/>
            <a:ext cx="6932787" cy="1490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E613D-C92D-4D4D-BFCE-059E4DDE9C57}"/>
              </a:ext>
            </a:extLst>
          </p:cNvPr>
          <p:cNvSpPr txBox="1"/>
          <p:nvPr/>
        </p:nvSpPr>
        <p:spPr>
          <a:xfrm>
            <a:off x="2362422" y="4001415"/>
            <a:ext cx="2002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Infezioni</a:t>
            </a:r>
            <a:r>
              <a:rPr lang="en-US" dirty="0"/>
              <a:t> </a:t>
            </a:r>
            <a:r>
              <a:rPr lang="en-US" dirty="0" err="1"/>
              <a:t>polmonari</a:t>
            </a:r>
            <a:endParaRPr lang="en-US" dirty="0"/>
          </a:p>
          <a:p>
            <a:r>
              <a:rPr lang="en-US" dirty="0" err="1"/>
              <a:t>Aneurismi</a:t>
            </a:r>
            <a:endParaRPr lang="en-US" dirty="0"/>
          </a:p>
          <a:p>
            <a:r>
              <a:rPr lang="en-US" dirty="0" err="1"/>
              <a:t>Danno</a:t>
            </a:r>
            <a:r>
              <a:rPr lang="en-US" dirty="0"/>
              <a:t> </a:t>
            </a:r>
            <a:r>
              <a:rPr lang="en-US" dirty="0" err="1"/>
              <a:t>d’organo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88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17DF8D6-0824-BA5A-FB1E-B83FE4E8F78B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1752" y="515524"/>
            <a:ext cx="9656959" cy="37398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it-IT" sz="2000" b="1" dirty="0"/>
              <a:t>I nuovi paradigmi delle immunodeficienze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it-IT" sz="2000" dirty="0"/>
              <a:t>Non solo infezioni, ma anche </a:t>
            </a:r>
            <a:r>
              <a:rPr lang="it-IT" sz="2000" dirty="0" err="1"/>
              <a:t>linfoproliferazione</a:t>
            </a:r>
            <a:r>
              <a:rPr lang="it-IT" sz="2000" dirty="0"/>
              <a:t>, infiammazione, autoimmunità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it-IT" sz="2000" dirty="0"/>
              <a:t>Non solo ipogammaglobulinemia, ma anche </a:t>
            </a:r>
            <a:r>
              <a:rPr lang="it-IT" sz="2000" dirty="0" err="1"/>
              <a:t>disimmunità</a:t>
            </a:r>
            <a:endParaRPr lang="it-IT" sz="2000" dirty="0"/>
          </a:p>
          <a:p>
            <a:pPr marL="0" lvl="1" indent="0">
              <a:buFont typeface="Arial" panose="020B0604020202020204" pitchFamily="34" charset="0"/>
              <a:buNone/>
            </a:pPr>
            <a:endParaRPr lang="it-IT" sz="2000" dirty="0"/>
          </a:p>
          <a:p>
            <a:pPr marL="0" lvl="1" indent="0">
              <a:buFont typeface="Arial" panose="020B0604020202020204" pitchFamily="34" charset="0"/>
              <a:buNone/>
            </a:pPr>
            <a:r>
              <a:rPr lang="it-IT" sz="2000" b="1" dirty="0"/>
              <a:t>Integrazione tra diagnosi genetica e immunologica</a:t>
            </a:r>
            <a:r>
              <a:rPr lang="it-IT" sz="2000" dirty="0"/>
              <a:t> 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it-IT" sz="2000" dirty="0"/>
              <a:t>Possibilità di diagnosi precoce e trattamenti preventivi quando gli esami di routine non sono ancora contributivi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it-IT" sz="2000" b="1" dirty="0"/>
              <a:t>Comprensione immunologica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it-IT" sz="2000" dirty="0"/>
              <a:t>Nuovi approcci terapeutici e gestionali per specifiche immunodeficienze: necessità di precisare il più possibile la diagnosi (difetto di CTLA4, LRBA, sindrome APDS, iperfunzione di STAT1 …).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EC1A0-4A2B-A471-6419-DF752E3F8F8F}"/>
              </a:ext>
            </a:extLst>
          </p:cNvPr>
          <p:cNvSpPr txBox="1"/>
          <p:nvPr/>
        </p:nvSpPr>
        <p:spPr>
          <a:xfrm>
            <a:off x="651752" y="4882803"/>
            <a:ext cx="10792839" cy="1200329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it-IT" sz="2400" dirty="0"/>
              <a:t>La nostra sfida è trattarle prima della comparsa di circoli viziosi di peggioramento, che includono le bronchiectasie e le manifestazioni infiammatorie e autoimmuni</a:t>
            </a:r>
          </a:p>
        </p:txBody>
      </p:sp>
    </p:spTree>
    <p:extLst>
      <p:ext uri="{BB962C8B-B14F-4D97-AF65-F5344CB8AC3E}">
        <p14:creationId xmlns:p14="http://schemas.microsoft.com/office/powerpoint/2010/main" val="23118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1476</Words>
  <Application>Microsoft Office PowerPoint</Application>
  <PresentationFormat>Widescreen</PresentationFormat>
  <Paragraphs>150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Inter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Alberto Tommasini</dc:creator>
  <cp:lastModifiedBy>Alberto Tommasini</cp:lastModifiedBy>
  <cp:revision>2</cp:revision>
  <dcterms:created xsi:type="dcterms:W3CDTF">2025-05-11T07:23:28Z</dcterms:created>
  <dcterms:modified xsi:type="dcterms:W3CDTF">2025-05-12T20:48:39Z</dcterms:modified>
</cp:coreProperties>
</file>