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Lst>
  <p:notesMasterIdLst>
    <p:notesMasterId r:id="rId27"/>
  </p:notesMasterIdLst>
  <p:sldIdLst>
    <p:sldId id="256" r:id="rId5"/>
    <p:sldId id="258" r:id="rId6"/>
    <p:sldId id="327" r:id="rId7"/>
    <p:sldId id="547" r:id="rId8"/>
    <p:sldId id="548" r:id="rId9"/>
    <p:sldId id="552" r:id="rId10"/>
    <p:sldId id="553" r:id="rId11"/>
    <p:sldId id="275" r:id="rId12"/>
    <p:sldId id="328" r:id="rId13"/>
    <p:sldId id="545" r:id="rId14"/>
    <p:sldId id="546" r:id="rId15"/>
    <p:sldId id="551" r:id="rId16"/>
    <p:sldId id="334" r:id="rId17"/>
    <p:sldId id="536" r:id="rId18"/>
    <p:sldId id="537" r:id="rId19"/>
    <p:sldId id="549" r:id="rId20"/>
    <p:sldId id="260" r:id="rId21"/>
    <p:sldId id="264" r:id="rId22"/>
    <p:sldId id="543" r:id="rId23"/>
    <p:sldId id="555" r:id="rId24"/>
    <p:sldId id="322" r:id="rId25"/>
    <p:sldId id="532" r:id="rId2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92" autoAdjust="0"/>
  </p:normalViewPr>
  <p:slideViewPr>
    <p:cSldViewPr snapToGrid="0">
      <p:cViewPr varScale="1">
        <p:scale>
          <a:sx n="60" d="100"/>
          <a:sy n="60" d="100"/>
        </p:scale>
        <p:origin x="884" y="48"/>
      </p:cViewPr>
      <p:guideLst/>
    </p:cSldViewPr>
  </p:slideViewPr>
  <p:notesTextViewPr>
    <p:cViewPr>
      <p:scale>
        <a:sx n="1" d="1"/>
        <a:sy n="1" d="1"/>
      </p:scale>
      <p:origin x="0" y="0"/>
    </p:cViewPr>
  </p:notesTextViewPr>
  <p:sorterViewPr>
    <p:cViewPr>
      <p:scale>
        <a:sx n="100" d="100"/>
        <a:sy n="100" d="100"/>
      </p:scale>
      <p:origin x="0" y="-8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4C58B-4D5A-4832-A997-7842AB899FE8}"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922B17-C58E-428C-8D0F-9CF3EEC9B794}" type="slidenum">
              <a:rPr lang="en-US" smtClean="0"/>
              <a:t>‹#›</a:t>
            </a:fld>
            <a:endParaRPr lang="en-US"/>
          </a:p>
        </p:txBody>
      </p:sp>
    </p:spTree>
    <p:extLst>
      <p:ext uri="{BB962C8B-B14F-4D97-AF65-F5344CB8AC3E}">
        <p14:creationId xmlns:p14="http://schemas.microsoft.com/office/powerpoint/2010/main" val="122209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 canonical Jak–STAT pathway. Canonical Jak–STAT signaling begins with extracellular association between cytokines and their corresponding transmembrane receptors (top, middle). Receptor oligomerization then precipitates the trans-activation of Jaks that, in turn, phosphorylate the cytoplasmic tails of the receptors to create the requisite docking sites for STATs. This puts Jaks and STATs in spatial proximity and allows the former to mediate tyrosine-phosphorylation (p-Tyr) of the latter, which results in STAT dimerization, nuclear translocation, DNA binding and, ultimately, modulation of gene transcription. All STATs can engage the GAS motif, except STAT2, which participates in a trimeric complex (STAT1–STAT2–IRF9) that engages the ISRE. Mammalian Jaks are composed of four domains (far left): the FERM domain, which mediates interaction with upstream receptors and promotes kinase function; the SH2-like domain, which also mediates interaction with upstream receptors; the pseudokinase domain, which limits unwarranted kinase activity; and the kinase domain, which contains the tyrosine residues necessary for trans-activation and the catalytic elements necessary for the tyrosine-phosphorylation of receptors, Jaks and STATs. Mammalian STATs are composed of seven domains (far right): the N-terminal domain, which is involved in protein-protein interactions; the coiled-coil domain, which is also involved in protein-protein interactions and contains </a:t>
            </a:r>
            <a:r>
              <a:rPr lang="en-US" dirty="0" err="1"/>
              <a:t>nuclearlocalization</a:t>
            </a:r>
            <a:r>
              <a:rPr lang="en-US" dirty="0"/>
              <a:t> signals; the DNA-binding domain, which directly interfaces with DNA and contains nuclear import–export signals; the linker domain, which is structurally important and promotes transcriptional activity; the SH2 domain, which mediates dimerization and interaction with upstream receptors; the transactivation domain, which contains the phosphorylated tyrosine residues necessary for canonical signaling; and the C-terminal domain, which contains phosphorylated serine residues that support both canonical functions and non-canonical functions.</a:t>
            </a:r>
          </a:p>
        </p:txBody>
      </p:sp>
      <p:sp>
        <p:nvSpPr>
          <p:cNvPr id="4" name="Slide Number Placeholder 3"/>
          <p:cNvSpPr>
            <a:spLocks noGrp="1"/>
          </p:cNvSpPr>
          <p:nvPr>
            <p:ph type="sldNum" sz="quarter" idx="5"/>
          </p:nvPr>
        </p:nvSpPr>
        <p:spPr/>
        <p:txBody>
          <a:bodyPr/>
          <a:lstStyle/>
          <a:p>
            <a:fld id="{D3922B17-C58E-428C-8D0F-9CF3EEC9B794}" type="slidenum">
              <a:rPr lang="en-US" smtClean="0"/>
              <a:t>3</a:t>
            </a:fld>
            <a:endParaRPr lang="en-US"/>
          </a:p>
        </p:txBody>
      </p:sp>
    </p:spTree>
    <p:extLst>
      <p:ext uri="{BB962C8B-B14F-4D97-AF65-F5344CB8AC3E}">
        <p14:creationId xmlns:p14="http://schemas.microsoft.com/office/powerpoint/2010/main" val="414302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Transcriptional silencing of JAK1 and STAT3 has opposite effects on TGF-</a:t>
            </a:r>
            <a:r>
              <a:rPr lang="el-GR" dirty="0"/>
              <a:t>β-</a:t>
            </a:r>
            <a:r>
              <a:rPr lang="en-US" dirty="0"/>
              <a:t>induced myofibroblast transdifferentiation and proliferation. A: Western blot of SMA and ECM performed on NHLF or IPFLF cell lysates following siRNA-mediated knockdown of JAK1 (siJAK1), STAT3 (siSTAT3), or nontargeting control (</a:t>
            </a:r>
            <a:r>
              <a:rPr lang="en-US" dirty="0" err="1"/>
              <a:t>siCon</a:t>
            </a:r>
            <a:r>
              <a:rPr lang="en-US" dirty="0"/>
              <a:t>) with or without 24-h TGF-</a:t>
            </a:r>
            <a:r>
              <a:rPr lang="el-GR" dirty="0"/>
              <a:t>β </a:t>
            </a:r>
            <a:r>
              <a:rPr lang="en-US" dirty="0"/>
              <a:t>stimulation (2.5 ng/mL, n = 3). B and C: semiquantification of SMA, collagen I, fibronectin, and collagen IV as shown in A. TGF-</a:t>
            </a:r>
            <a:r>
              <a:rPr lang="el-GR" dirty="0"/>
              <a:t>β-</a:t>
            </a:r>
            <a:r>
              <a:rPr lang="en-US" dirty="0"/>
              <a:t>stimulated Con2 (</a:t>
            </a:r>
            <a:r>
              <a:rPr lang="en-US" dirty="0" err="1"/>
              <a:t>siCon</a:t>
            </a:r>
            <a:r>
              <a:rPr lang="en-US" dirty="0"/>
              <a:t>) served as positive control for each comparison. Transcriptional silencing of JAK1 significantly increased SMA expression in NHLF (n = 3, *P &lt; 0.05) and IPFLF (n = 3, **P &lt; 0.01) but did not significantly alter ECM protein expression. In contrast, transcriptional silencing of STAT3 significantly decreased SMA and ECM protein expression in NHLF (**P &lt; 0.01, ****P &lt; 0.0001) and SMA and collagen I in IPFLF (*P &lt; 0.05, ****P &lt; 0.0001). D and E: proliferation of NHLF and IPFLF was determined using the IncuCyte system following transcriptional silencing of JAK1 and STAT3 and subsequent stimulation with TGF-</a:t>
            </a:r>
            <a:r>
              <a:rPr lang="el-GR" dirty="0"/>
              <a:t>β (2.5 </a:t>
            </a:r>
            <a:r>
              <a:rPr lang="en-US" dirty="0"/>
              <a:t>ng/mL, n = 4). Silencing JAK1 did not alter cell proliferation, whereas silencing STAT3 significantly decreased proliferation of both NHLF (n = 4, ***P &lt; 0.001) and IPFLF (n = 4, *P &lt; 0.05). ECM, extracellular matrix; IPFLF, diseased lung fibroblast; JAK, Janus kinase; NHLF, normal human lung fibroblast; SMA, smooth muscle actin; STAT, signal transducers and activators of transcription; TGF-</a:t>
            </a:r>
            <a:r>
              <a:rPr lang="el-GR" dirty="0"/>
              <a:t>β, </a:t>
            </a:r>
            <a:r>
              <a:rPr lang="en-US" dirty="0"/>
              <a:t>transforming growth factor-beta; n = number of experimental replicates.</a:t>
            </a:r>
          </a:p>
          <a:p>
            <a:endParaRPr lang="en-US" dirty="0"/>
          </a:p>
        </p:txBody>
      </p:sp>
      <p:sp>
        <p:nvSpPr>
          <p:cNvPr id="4" name="Slide Number Placeholder 3"/>
          <p:cNvSpPr>
            <a:spLocks noGrp="1"/>
          </p:cNvSpPr>
          <p:nvPr>
            <p:ph type="sldNum" sz="quarter" idx="5"/>
          </p:nvPr>
        </p:nvSpPr>
        <p:spPr/>
        <p:txBody>
          <a:bodyPr/>
          <a:lstStyle/>
          <a:p>
            <a:fld id="{D3922B17-C58E-428C-8D0F-9CF3EEC9B794}" type="slidenum">
              <a:rPr lang="en-US" smtClean="0"/>
              <a:t>10</a:t>
            </a:fld>
            <a:endParaRPr lang="en-US"/>
          </a:p>
        </p:txBody>
      </p:sp>
    </p:spTree>
    <p:extLst>
      <p:ext uri="{BB962C8B-B14F-4D97-AF65-F5344CB8AC3E}">
        <p14:creationId xmlns:p14="http://schemas.microsoft.com/office/powerpoint/2010/main" val="188233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Physical interaction of JAK1 with T</a:t>
            </a:r>
            <a:r>
              <a:rPr lang="el-GR" dirty="0"/>
              <a:t>β</a:t>
            </a:r>
            <a:r>
              <a:rPr lang="en-US" dirty="0"/>
              <a:t>RI demonstrated by immunoprecipitation/Western blot and PLA. A and C: the dependency of T</a:t>
            </a:r>
            <a:r>
              <a:rPr lang="el-GR" dirty="0"/>
              <a:t>β</a:t>
            </a:r>
            <a:r>
              <a:rPr lang="en-US" dirty="0"/>
              <a:t>RI kinase by JAK1-mediated TGF-</a:t>
            </a:r>
            <a:r>
              <a:rPr lang="el-GR" dirty="0"/>
              <a:t>β </a:t>
            </a:r>
            <a:r>
              <a:rPr lang="en-US" dirty="0"/>
              <a:t>signaling was tested using ALK-5 inhibitor SB431542. SMA and P-SMAD3 levels were determined by Western blot in NHLF after transcriptional silencing of JAK1 followed by TGF-</a:t>
            </a:r>
            <a:r>
              <a:rPr lang="el-GR" dirty="0"/>
              <a:t>β </a:t>
            </a:r>
            <a:r>
              <a:rPr lang="en-US" dirty="0"/>
              <a:t>stimulation for either 24 h or 30 min and subsequent 24-h incubation with SB431542 (10 µM). B: semiquantification of SMA differences between siJAK1 and </a:t>
            </a:r>
            <a:r>
              <a:rPr lang="en-US" dirty="0" err="1"/>
              <a:t>siCon</a:t>
            </a:r>
            <a:r>
              <a:rPr lang="en-US" dirty="0"/>
              <a:t> (</a:t>
            </a:r>
            <a:r>
              <a:rPr lang="el-GR" dirty="0"/>
              <a:t>Δ</a:t>
            </a:r>
            <a:r>
              <a:rPr lang="en-US" dirty="0"/>
              <a:t>SMA = siJak1 − </a:t>
            </a:r>
            <a:r>
              <a:rPr lang="en-US" dirty="0" err="1"/>
              <a:t>siCon</a:t>
            </a:r>
            <a:r>
              <a:rPr lang="en-US" dirty="0"/>
              <a:t>) was compared among DMSO, SB431542, TGF-</a:t>
            </a:r>
            <a:r>
              <a:rPr lang="el-GR" dirty="0"/>
              <a:t>β </a:t>
            </a:r>
            <a:r>
              <a:rPr lang="en-US" dirty="0"/>
              <a:t>alone, or TGF-</a:t>
            </a:r>
            <a:r>
              <a:rPr lang="el-GR" dirty="0"/>
              <a:t>β+ </a:t>
            </a:r>
            <a:r>
              <a:rPr lang="en-US" dirty="0"/>
              <a:t>SB431542 treatment groups as shown in A (n = 3). Incubation with SB431542 significantly decreased </a:t>
            </a:r>
            <a:r>
              <a:rPr lang="el-GR" dirty="0"/>
              <a:t>Δ</a:t>
            </a:r>
            <a:r>
              <a:rPr lang="en-US" dirty="0"/>
              <a:t>SMA in TGF-</a:t>
            </a:r>
            <a:r>
              <a:rPr lang="el-GR" dirty="0"/>
              <a:t>β-</a:t>
            </a:r>
            <a:r>
              <a:rPr lang="en-US" dirty="0"/>
              <a:t>stimulated cells (**P &lt; 0.01). C: the influence of ALK-5 inhibitor SB431542 on NHLF SMA expression at basal condition (without TGF-</a:t>
            </a:r>
            <a:r>
              <a:rPr lang="el-GR" dirty="0"/>
              <a:t>β </a:t>
            </a:r>
            <a:r>
              <a:rPr lang="en-US" dirty="0"/>
              <a:t>treatment) was tested with cells grown on 0.2 kPa </a:t>
            </a:r>
            <a:r>
              <a:rPr lang="en-US" dirty="0" err="1"/>
              <a:t>Cytosoft</a:t>
            </a:r>
            <a:r>
              <a:rPr lang="en-US" dirty="0"/>
              <a:t> silicone gel after JAK1 silencing. TGF-</a:t>
            </a:r>
            <a:r>
              <a:rPr lang="el-GR" dirty="0"/>
              <a:t>β-</a:t>
            </a:r>
            <a:r>
              <a:rPr lang="en-US" dirty="0"/>
              <a:t>treated cells in C served as controls for cell fibrotic response (n = 3). D: to determine whether JAK1 and STAT3 regulate T</a:t>
            </a:r>
            <a:r>
              <a:rPr lang="el-GR" dirty="0"/>
              <a:t>β</a:t>
            </a:r>
            <a:r>
              <a:rPr lang="en-US" dirty="0"/>
              <a:t>RI and SMAD3 phosphorylation, NHLF cells were stimulated with TGF-</a:t>
            </a:r>
            <a:r>
              <a:rPr lang="el-GR" dirty="0"/>
              <a:t>β (2.5 </a:t>
            </a:r>
            <a:r>
              <a:rPr lang="en-US" dirty="0"/>
              <a:t>ng/mL) for 30 min following JAK1 and STAT3 transcriptional silencing and the expression of P-T</a:t>
            </a:r>
            <a:r>
              <a:rPr lang="el-GR" dirty="0"/>
              <a:t>β</a:t>
            </a:r>
            <a:r>
              <a:rPr lang="en-US" dirty="0"/>
              <a:t>RI and P-SMAD3 was then examined by Western blot (n = 3), which showed an increase in P-T</a:t>
            </a:r>
            <a:r>
              <a:rPr lang="el-GR" dirty="0"/>
              <a:t>β</a:t>
            </a:r>
            <a:r>
              <a:rPr lang="en-US" dirty="0"/>
              <a:t>RI followed by an increase in P-SMAD3 after 30 min TGF-</a:t>
            </a:r>
            <a:r>
              <a:rPr lang="el-GR" dirty="0"/>
              <a:t>β </a:t>
            </a:r>
            <a:r>
              <a:rPr lang="en-US" dirty="0"/>
              <a:t>stimulation in JAK1 suppressed cells, whereas STAT3 silencing showed no effect on P-T</a:t>
            </a:r>
            <a:r>
              <a:rPr lang="el-GR" dirty="0"/>
              <a:t>β</a:t>
            </a:r>
            <a:r>
              <a:rPr lang="en-US" dirty="0"/>
              <a:t>RI but completely suppressed P-SMAD3. E: immunostaining of P-T</a:t>
            </a:r>
            <a:r>
              <a:rPr lang="el-GR" dirty="0"/>
              <a:t>β</a:t>
            </a:r>
            <a:r>
              <a:rPr lang="en-US" dirty="0"/>
              <a:t>RI (green punctate staining pattern) with or without TGF-</a:t>
            </a:r>
            <a:r>
              <a:rPr lang="el-GR" dirty="0"/>
              <a:t>β </a:t>
            </a:r>
            <a:r>
              <a:rPr lang="en-US" dirty="0"/>
              <a:t>stimulation in siRNA-mediated JAK1 knockdown or nontargeting control (</a:t>
            </a:r>
            <a:r>
              <a:rPr lang="en-US" dirty="0" err="1"/>
              <a:t>siCon</a:t>
            </a:r>
            <a:r>
              <a:rPr lang="en-US" dirty="0"/>
              <a:t>) NHLF cells (scale bar: 20 µm). F: quantification of P-T</a:t>
            </a:r>
            <a:r>
              <a:rPr lang="el-GR" dirty="0"/>
              <a:t>β</a:t>
            </a:r>
            <a:r>
              <a:rPr lang="en-US" dirty="0"/>
              <a:t>RI staining using Image J software demonstrates significant increase of P-T</a:t>
            </a:r>
            <a:r>
              <a:rPr lang="el-GR" dirty="0"/>
              <a:t>β</a:t>
            </a:r>
            <a:r>
              <a:rPr lang="en-US" dirty="0"/>
              <a:t>RI staining in JAK1-suppressed NHLF cells (**P &lt; 0.01). G: TGF-</a:t>
            </a:r>
            <a:r>
              <a:rPr lang="el-GR" dirty="0"/>
              <a:t>β-</a:t>
            </a:r>
            <a:r>
              <a:rPr lang="en-US" dirty="0"/>
              <a:t>stimulated NHLF cells were subjected to immunoprecipitation by rabbit anti-JAK1 antibody or rabbit IgG isotype control. The rabbit anti-JAK1 pull-down fraction was then probed for mouse anti-JAK1 or goat anti-T</a:t>
            </a:r>
            <a:r>
              <a:rPr lang="el-GR" dirty="0"/>
              <a:t>β</a:t>
            </a:r>
            <a:r>
              <a:rPr lang="en-US" dirty="0"/>
              <a:t>RI by Western blot, respectively. A specific band at the predicted molecular size was detected for both JAK1 and T</a:t>
            </a:r>
            <a:r>
              <a:rPr lang="el-GR" dirty="0"/>
              <a:t>β</a:t>
            </a:r>
            <a:r>
              <a:rPr lang="en-US" dirty="0"/>
              <a:t>RI (n = 3), suggesting complex formation between the two molecules. H: physical interaction between JAK1 and T</a:t>
            </a:r>
            <a:r>
              <a:rPr lang="el-GR" dirty="0"/>
              <a:t>β</a:t>
            </a:r>
            <a:r>
              <a:rPr lang="en-US" dirty="0"/>
              <a:t>RI in NHLF was determined using the proximity ligation assay (PLA) in NHLF cells treated with or without TGF-</a:t>
            </a:r>
            <a:r>
              <a:rPr lang="el-GR" dirty="0"/>
              <a:t>β (2.5 </a:t>
            </a:r>
            <a:r>
              <a:rPr lang="en-US" dirty="0"/>
              <a:t>ng/mL) for 24 h after siJAK1 and </a:t>
            </a:r>
            <a:r>
              <a:rPr lang="en-US" dirty="0" err="1"/>
              <a:t>siCon</a:t>
            </a:r>
            <a:r>
              <a:rPr lang="en-US" dirty="0"/>
              <a:t> silencing (n = 3). The red punctate staining pattern indicates positive PLA signals, suggesting JAK1/T</a:t>
            </a:r>
            <a:r>
              <a:rPr lang="el-GR" dirty="0"/>
              <a:t>β</a:t>
            </a:r>
            <a:r>
              <a:rPr lang="en-US" dirty="0"/>
              <a:t>RI complex formation in </a:t>
            </a:r>
            <a:r>
              <a:rPr lang="en-US" dirty="0" err="1"/>
              <a:t>siCon</a:t>
            </a:r>
            <a:r>
              <a:rPr lang="en-US" dirty="0"/>
              <a:t> condition, while JAK1 suppression prevented complex formation. NC is a negative control for PLA specificity (scale bar: 20 µm). I: quantification of PLA-positive signals using ImageJ. TGF-</a:t>
            </a:r>
            <a:r>
              <a:rPr lang="el-GR" dirty="0"/>
              <a:t>β </a:t>
            </a:r>
            <a:r>
              <a:rPr lang="en-US" dirty="0"/>
              <a:t>stimulation significantly increased JAK1/T</a:t>
            </a:r>
            <a:r>
              <a:rPr lang="el-GR" dirty="0"/>
              <a:t>β</a:t>
            </a:r>
            <a:r>
              <a:rPr lang="en-US" dirty="0"/>
              <a:t>RI complex formation in </a:t>
            </a:r>
            <a:r>
              <a:rPr lang="en-US" dirty="0" err="1"/>
              <a:t>siCon</a:t>
            </a:r>
            <a:r>
              <a:rPr lang="en-US" dirty="0"/>
              <a:t> condition (**P &lt; 0.01). NHLF, normal human lung fibroblast; PLA, proximity ligation assay; SMA, smooth muscle actin; TGF-</a:t>
            </a:r>
            <a:r>
              <a:rPr lang="el-GR" dirty="0"/>
              <a:t>β, </a:t>
            </a:r>
            <a:r>
              <a:rPr lang="en-US" dirty="0"/>
              <a:t>transforming growth factor-beta; T</a:t>
            </a:r>
            <a:r>
              <a:rPr lang="el-GR" dirty="0"/>
              <a:t>β</a:t>
            </a:r>
            <a:r>
              <a:rPr lang="en-US" dirty="0"/>
              <a:t>RI, TGF-</a:t>
            </a:r>
            <a:r>
              <a:rPr lang="el-GR" dirty="0"/>
              <a:t>β </a:t>
            </a:r>
            <a:r>
              <a:rPr lang="en-US" dirty="0"/>
              <a:t>type 1 receptor; n = number of experimental replicates.</a:t>
            </a:r>
          </a:p>
          <a:p>
            <a:endParaRPr lang="en-US" dirty="0"/>
          </a:p>
        </p:txBody>
      </p:sp>
      <p:sp>
        <p:nvSpPr>
          <p:cNvPr id="4" name="Slide Number Placeholder 3"/>
          <p:cNvSpPr>
            <a:spLocks noGrp="1"/>
          </p:cNvSpPr>
          <p:nvPr>
            <p:ph type="sldNum" sz="quarter" idx="5"/>
          </p:nvPr>
        </p:nvSpPr>
        <p:spPr/>
        <p:txBody>
          <a:bodyPr/>
          <a:lstStyle/>
          <a:p>
            <a:fld id="{D3922B17-C58E-428C-8D0F-9CF3EEC9B794}" type="slidenum">
              <a:rPr lang="en-US" smtClean="0"/>
              <a:t>11</a:t>
            </a:fld>
            <a:endParaRPr lang="en-US"/>
          </a:p>
        </p:txBody>
      </p:sp>
    </p:spTree>
    <p:extLst>
      <p:ext uri="{BB962C8B-B14F-4D97-AF65-F5344CB8AC3E}">
        <p14:creationId xmlns:p14="http://schemas.microsoft.com/office/powerpoint/2010/main" val="101651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MANUSCRIPT IN PREPARATION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0C9F5-9678-4A97-A29B-4E53BFD810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445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p:nvGrpSpPr>
        <p:grpSpPr>
          <a:xfrm>
            <a:off x="876301" y="681039"/>
            <a:ext cx="1689100" cy="138112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ctrTitle"/>
          </p:nvPr>
        </p:nvSpPr>
        <p:spPr>
          <a:xfrm>
            <a:off x="877824" y="2743200"/>
            <a:ext cx="10436352" cy="1371600"/>
          </a:xfrm>
        </p:spPr>
        <p:txBody>
          <a:bodyPr>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26451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a:xfrm>
            <a:off x="877824" y="0"/>
            <a:ext cx="10436352" cy="1371600"/>
          </a:xfrm>
        </p:spPr>
        <p:txBody>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24" y="5788152"/>
            <a:ext cx="10436352" cy="384048"/>
          </a:xfrm>
        </p:spPr>
        <p:txBody>
          <a:bodyPr tIns="45720" anchor="ctr"/>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307945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grpSp>
        <p:nvGrpSpPr>
          <p:cNvPr id="3" name="Group 2"/>
          <p:cNvGrpSpPr/>
          <p:nvPr/>
        </p:nvGrpSpPr>
        <p:grpSpPr>
          <a:xfrm>
            <a:off x="5250393" y="681039"/>
            <a:ext cx="1689100" cy="138112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a:xfrm>
            <a:off x="0" y="2733675"/>
            <a:ext cx="12192000" cy="1371600"/>
          </a:xfrm>
        </p:spPr>
        <p:txBody>
          <a:bodyPr anchor="ctr"/>
          <a:lstStyle>
            <a:lvl1pPr algn="ctr">
              <a:defRPr/>
            </a:lvl1pPr>
          </a:lstStyle>
          <a:p>
            <a:r>
              <a:rPr lang="en-US"/>
              <a:t>Click to edit Master title style</a:t>
            </a:r>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67927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324572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2392328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876301" y="681039"/>
            <a:ext cx="1689100" cy="138112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ctrTitle"/>
          </p:nvPr>
        </p:nvSpPr>
        <p:spPr>
          <a:xfrm>
            <a:off x="877824" y="2743200"/>
            <a:ext cx="10436352" cy="1371600"/>
          </a:xfrm>
        </p:spPr>
        <p:txBody>
          <a:bodyPr>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0416571-FDE3-4612-BD5B-9899775AEE06}"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CB1B7D-2137-483C-8961-E087B1035B0A}" type="slidenum">
              <a:rPr lang="en-US"/>
              <a:pPr>
                <a:defRPr/>
              </a:pPr>
              <a:t>‹#›</a:t>
            </a:fld>
            <a:endParaRPr lang="en-US"/>
          </a:p>
        </p:txBody>
      </p:sp>
    </p:spTree>
    <p:extLst>
      <p:ext uri="{BB962C8B-B14F-4D97-AF65-F5344CB8AC3E}">
        <p14:creationId xmlns:p14="http://schemas.microsoft.com/office/powerpoint/2010/main" val="10090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D1F93A3-BA69-4024-82DC-00861ED3245C}"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52C6111-8CD3-4C96-8198-1F505B9367EF}" type="slidenum">
              <a:rPr lang="en-US"/>
              <a:pPr>
                <a:defRPr/>
              </a:pPr>
              <a:t>‹#›</a:t>
            </a:fld>
            <a:endParaRPr lang="en-US"/>
          </a:p>
        </p:txBody>
      </p:sp>
    </p:spTree>
    <p:extLst>
      <p:ext uri="{BB962C8B-B14F-4D97-AF65-F5344CB8AC3E}">
        <p14:creationId xmlns:p14="http://schemas.microsoft.com/office/powerpoint/2010/main" val="1326576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D97F76B-5D9A-4B10-A350-7AE6697ED2D3}"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0295FC8-FC48-4DC5-8B30-CFB98DDD3D68}" type="slidenum">
              <a:rPr lang="en-US"/>
              <a:pPr>
                <a:defRPr/>
              </a:pPr>
              <a:t>‹#›</a:t>
            </a:fld>
            <a:endParaRPr lang="en-US"/>
          </a:p>
        </p:txBody>
      </p:sp>
    </p:spTree>
    <p:extLst>
      <p:ext uri="{BB962C8B-B14F-4D97-AF65-F5344CB8AC3E}">
        <p14:creationId xmlns:p14="http://schemas.microsoft.com/office/powerpoint/2010/main" val="4065585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2743200"/>
            <a:ext cx="10436352" cy="1371600"/>
          </a:xfrm>
        </p:spPr>
        <p:txBody>
          <a:bodyPr/>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74D72F6-6C83-4629-B387-E2BB99448B1E}"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AA111FA-1CC7-4FCA-9901-3C3635559D5A}" type="slidenum">
              <a:rPr lang="en-US"/>
              <a:pPr>
                <a:defRPr/>
              </a:pPr>
              <a:t>‹#›</a:t>
            </a:fld>
            <a:endParaRPr lang="en-US"/>
          </a:p>
        </p:txBody>
      </p:sp>
    </p:spTree>
    <p:extLst>
      <p:ext uri="{BB962C8B-B14F-4D97-AF65-F5344CB8AC3E}">
        <p14:creationId xmlns:p14="http://schemas.microsoft.com/office/powerpoint/2010/main" val="1472489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EF154603-9DEC-47F1-A3E4-B91A21EF5867}"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CF5CC7A-D1A5-491C-92FA-3E5AFC59C473}" type="slidenum">
              <a:rPr lang="en-US"/>
              <a:pPr>
                <a:defRPr/>
              </a:pPr>
              <a:t>‹#›</a:t>
            </a:fld>
            <a:endParaRPr lang="en-US"/>
          </a:p>
        </p:txBody>
      </p:sp>
    </p:spTree>
    <p:extLst>
      <p:ext uri="{BB962C8B-B14F-4D97-AF65-F5344CB8AC3E}">
        <p14:creationId xmlns:p14="http://schemas.microsoft.com/office/powerpoint/2010/main" val="195424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p:nvPr userDrawn="1"/>
        </p:nvGrpSpPr>
        <p:grpSpPr>
          <a:xfrm>
            <a:off x="160867" y="6299344"/>
            <a:ext cx="560917" cy="458645"/>
            <a:chOff x="657225" y="681038"/>
            <a:chExt cx="1266825" cy="1381125"/>
          </a:xfrm>
          <a:solidFill>
            <a:srgbClr val="FFFFFF"/>
          </a:solidFill>
        </p:grpSpPr>
        <p:sp>
          <p:nvSpPr>
            <p:cNvPr id="8"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7"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8"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5EBFD34-0A07-400E-BC11-C5F6B5ECC02B}" type="datetimeFigureOut">
              <a:rPr lang="en-US"/>
              <a:pPr>
                <a:defRPr/>
              </a:pPr>
              <a:t>5/11/2025</a:t>
            </a:fld>
            <a:endParaRPr lang="en-US"/>
          </a:p>
        </p:txBody>
      </p:sp>
      <p:sp>
        <p:nvSpPr>
          <p:cNvPr id="20"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21"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B554957-0889-4060-87B0-535B1C3DC19B}" type="slidenum">
              <a:rPr lang="en-US"/>
              <a:pPr>
                <a:defRPr/>
              </a:pPr>
              <a:t>‹#›</a:t>
            </a:fld>
            <a:endParaRPr lang="en-US"/>
          </a:p>
        </p:txBody>
      </p:sp>
    </p:spTree>
    <p:extLst>
      <p:ext uri="{BB962C8B-B14F-4D97-AF65-F5344CB8AC3E}">
        <p14:creationId xmlns:p14="http://schemas.microsoft.com/office/powerpoint/2010/main" val="349663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429208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p:cNvGrpSpPr/>
          <p:nvPr userDrawn="1"/>
        </p:nvGrpSpPr>
        <p:grpSpPr>
          <a:xfrm>
            <a:off x="160867" y="6299344"/>
            <a:ext cx="560917" cy="45864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44AFB489-A3D7-4202-9953-C4C782B3B4A6}" type="datetimeFigureOut">
              <a:rPr lang="en-US"/>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4E4508-162C-4B46-AFBB-64718CDDEA14}" type="slidenum">
              <a:rPr lang="en-US"/>
              <a:pPr>
                <a:defRPr/>
              </a:pPr>
              <a:t>‹#›</a:t>
            </a:fld>
            <a:endParaRPr lang="en-US"/>
          </a:p>
        </p:txBody>
      </p:sp>
    </p:spTree>
    <p:extLst>
      <p:ext uri="{BB962C8B-B14F-4D97-AF65-F5344CB8AC3E}">
        <p14:creationId xmlns:p14="http://schemas.microsoft.com/office/powerpoint/2010/main" val="3679081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userDrawn="1"/>
        </p:nvGrpSpPr>
        <p:grpSpPr>
          <a:xfrm>
            <a:off x="160867" y="6299344"/>
            <a:ext cx="560917" cy="458645"/>
            <a:chOff x="657225" y="681038"/>
            <a:chExt cx="1266825" cy="1381125"/>
          </a:xfrm>
          <a:solidFill>
            <a:srgbClr val="FFFFFF"/>
          </a:solidFill>
        </p:grpSpPr>
        <p:sp>
          <p:nvSpPr>
            <p:cNvPr id="3"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4"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1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B225183-7C40-4AE2-B691-0C28643FA7F1}" type="datetimeFigureOut">
              <a:rPr lang="en-US"/>
              <a:pPr>
                <a:defRPr/>
              </a:pPr>
              <a:t>5/11/2025</a:t>
            </a:fld>
            <a:endParaRPr lang="en-US"/>
          </a:p>
        </p:txBody>
      </p:sp>
      <p:sp>
        <p:nvSpPr>
          <p:cNvPr id="1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6"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E4DF932-2A5F-4CC1-B0CE-D55ED595F006}" type="slidenum">
              <a:rPr lang="en-US"/>
              <a:pPr>
                <a:defRPr/>
              </a:pPr>
              <a:t>‹#›</a:t>
            </a:fld>
            <a:endParaRPr lang="en-US"/>
          </a:p>
        </p:txBody>
      </p:sp>
    </p:spTree>
    <p:extLst>
      <p:ext uri="{BB962C8B-B14F-4D97-AF65-F5344CB8AC3E}">
        <p14:creationId xmlns:p14="http://schemas.microsoft.com/office/powerpoint/2010/main" val="1403512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3742944" cy="1371600"/>
          </a:xfrm>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DD2F80A2-3CEB-44D3-8FD0-F128E9F01CE5}"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79E926CE-4B3E-4A76-B4C4-F9FE61DDEA88}" type="slidenum">
              <a:rPr lang="en-US"/>
              <a:pPr>
                <a:defRPr/>
              </a:pPr>
              <a:t>‹#›</a:t>
            </a:fld>
            <a:endParaRPr lang="en-US"/>
          </a:p>
        </p:txBody>
      </p:sp>
    </p:spTree>
    <p:extLst>
      <p:ext uri="{BB962C8B-B14F-4D97-AF65-F5344CB8AC3E}">
        <p14:creationId xmlns:p14="http://schemas.microsoft.com/office/powerpoint/2010/main" val="3082368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10436352" cy="1371600"/>
          </a:xfrm>
        </p:spPr>
        <p:txBody>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24" y="5788152"/>
            <a:ext cx="10436352" cy="384048"/>
          </a:xfrm>
        </p:spPr>
        <p:txBody>
          <a:bodyPr tIns="45720" anchor="ctr"/>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D4AE77B-0729-4208-B620-91314E9FC2C6}"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D10877-631B-4CA5-A591-069276A70005}" type="slidenum">
              <a:rPr lang="en-US"/>
              <a:pPr>
                <a:defRPr/>
              </a:pPr>
              <a:t>‹#›</a:t>
            </a:fld>
            <a:endParaRPr lang="en-US"/>
          </a:p>
        </p:txBody>
      </p:sp>
    </p:spTree>
    <p:extLst>
      <p:ext uri="{BB962C8B-B14F-4D97-AF65-F5344CB8AC3E}">
        <p14:creationId xmlns:p14="http://schemas.microsoft.com/office/powerpoint/2010/main" val="4118332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grpSp>
        <p:nvGrpSpPr>
          <p:cNvPr id="3" name="Group 2"/>
          <p:cNvGrpSpPr/>
          <p:nvPr userDrawn="1"/>
        </p:nvGrpSpPr>
        <p:grpSpPr>
          <a:xfrm>
            <a:off x="5250393" y="681039"/>
            <a:ext cx="1689100" cy="138112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0" y="2733675"/>
            <a:ext cx="12192000" cy="1371600"/>
          </a:xfrm>
        </p:spPr>
        <p:txBody>
          <a:bodyPr anchor="ctr"/>
          <a:lstStyle>
            <a:lvl1pPr algn="ctr">
              <a:defRPr/>
            </a:lvl1pPr>
          </a:lstStyle>
          <a:p>
            <a:r>
              <a:rPr lang="en-US"/>
              <a:t>Click to edit Master title style</a:t>
            </a:r>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A6834B2-93B9-447E-BB16-C99D2CA5705D}" type="datetimeFigureOut">
              <a:rPr lang="en-US"/>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22BA3E7-10EE-4BBA-8CBD-B9D3731CEAFB}" type="slidenum">
              <a:rPr lang="en-US"/>
              <a:pPr>
                <a:defRPr/>
              </a:pPr>
              <a:t>‹#›</a:t>
            </a:fld>
            <a:endParaRPr lang="en-US"/>
          </a:p>
        </p:txBody>
      </p:sp>
    </p:spTree>
    <p:extLst>
      <p:ext uri="{BB962C8B-B14F-4D97-AF65-F5344CB8AC3E}">
        <p14:creationId xmlns:p14="http://schemas.microsoft.com/office/powerpoint/2010/main" val="3786658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11F35F38-4AAA-4C29-89B3-F3BDA2851425}" type="datetimeFigureOut">
              <a:rPr lang="en-US"/>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AAA2D0C-D650-4179-879A-9DB8AC57A826}" type="slidenum">
              <a:rPr lang="en-US"/>
              <a:pPr>
                <a:defRPr/>
              </a:pPr>
              <a:t>‹#›</a:t>
            </a:fld>
            <a:endParaRPr lang="en-US"/>
          </a:p>
        </p:txBody>
      </p:sp>
    </p:spTree>
    <p:extLst>
      <p:ext uri="{BB962C8B-B14F-4D97-AF65-F5344CB8AC3E}">
        <p14:creationId xmlns:p14="http://schemas.microsoft.com/office/powerpoint/2010/main" val="38000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F488CEAA-FAC6-4516-A0FD-2B0BE709AB3D}" type="datetimeFigureOut">
              <a:rPr lang="en-US"/>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C5DED8-D6D3-4947-A835-DC4370BFB1BF}" type="slidenum">
              <a:rPr lang="en-US"/>
              <a:pPr>
                <a:defRPr/>
              </a:pPr>
              <a:t>‹#›</a:t>
            </a:fld>
            <a:endParaRPr lang="en-US"/>
          </a:p>
        </p:txBody>
      </p:sp>
    </p:spTree>
    <p:extLst>
      <p:ext uri="{BB962C8B-B14F-4D97-AF65-F5344CB8AC3E}">
        <p14:creationId xmlns:p14="http://schemas.microsoft.com/office/powerpoint/2010/main" val="2839377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60/40 Title and Content_blue line">
    <p:spTree>
      <p:nvGrpSpPr>
        <p:cNvPr id="1" name=""/>
        <p:cNvGrpSpPr/>
        <p:nvPr/>
      </p:nvGrpSpPr>
      <p:grpSpPr>
        <a:xfrm>
          <a:off x="0" y="0"/>
          <a:ext cx="0" cy="0"/>
          <a:chOff x="0" y="0"/>
          <a:chExt cx="0" cy="0"/>
        </a:xfrm>
      </p:grpSpPr>
      <p:sp>
        <p:nvSpPr>
          <p:cNvPr id="6" name="Rectangle 5"/>
          <p:cNvSpPr/>
          <p:nvPr userDrawn="1"/>
        </p:nvSpPr>
        <p:spPr>
          <a:xfrm>
            <a:off x="7226595" y="0"/>
            <a:ext cx="4965405" cy="6858000"/>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73393" y="536576"/>
            <a:ext cx="5468773" cy="587375"/>
          </a:xfrm>
        </p:spPr>
        <p:txBody>
          <a:bodyPr/>
          <a:lstStyle>
            <a:lvl1pPr>
              <a:defRPr/>
            </a:lvl1pPr>
          </a:lstStyle>
          <a:p>
            <a:r>
              <a:rPr lang="en-US" dirty="0"/>
              <a:t>CLICK TO EDIT MASTER TITLE</a:t>
            </a:r>
          </a:p>
        </p:txBody>
      </p:sp>
      <p:sp>
        <p:nvSpPr>
          <p:cNvPr id="3" name="Content Placeholder 2"/>
          <p:cNvSpPr>
            <a:spLocks noGrp="1"/>
          </p:cNvSpPr>
          <p:nvPr>
            <p:ph idx="1"/>
          </p:nvPr>
        </p:nvSpPr>
        <p:spPr>
          <a:xfrm>
            <a:off x="973393" y="1984375"/>
            <a:ext cx="5468774"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65F197-B1B8-4584-8B75-5D45B647D250}" type="datetimeFigureOut">
              <a:rPr lang="en-US" smtClean="0"/>
              <a:t>5/11/2025</a:t>
            </a:fld>
            <a:endParaRPr lang="en-US" dirty="0"/>
          </a:p>
        </p:txBody>
      </p:sp>
      <p:sp>
        <p:nvSpPr>
          <p:cNvPr id="5" name="Footer Placeholder 4"/>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8" name="Content Placeholder 2"/>
          <p:cNvSpPr>
            <a:spLocks noGrp="1"/>
          </p:cNvSpPr>
          <p:nvPr>
            <p:ph idx="12"/>
          </p:nvPr>
        </p:nvSpPr>
        <p:spPr>
          <a:xfrm>
            <a:off x="7755370" y="1984375"/>
            <a:ext cx="3914207" cy="3986784"/>
          </a:xfrm>
        </p:spPr>
        <p:txBody>
          <a:bodyPr/>
          <a:lstStyle>
            <a:lvl1pPr>
              <a:defRPr>
                <a:solidFill>
                  <a:schemeClr val="tx1"/>
                </a:solidFill>
              </a:defRPr>
            </a:lvl1pPr>
            <a:lvl2pPr>
              <a:buClrTx/>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973392" y="0"/>
            <a:ext cx="3384161" cy="133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8422293" y="6657948"/>
            <a:ext cx="3769708" cy="200053"/>
          </a:xfrm>
          <a:prstGeom prst="rect">
            <a:avLst/>
          </a:prstGeom>
        </p:spPr>
        <p:txBody>
          <a:bodyPr vert="horz" lIns="91448" tIns="45724" rIns="91448" bIns="45724" rtlCol="0" anchor="ctr">
            <a:noAutofit/>
          </a:bodyPr>
          <a:lstStyle>
            <a:defPPr>
              <a:defRPr lang="en-US"/>
            </a:defPPr>
            <a:lvl1pPr algn="r">
              <a:defRPr sz="1200">
                <a:solidFill>
                  <a:schemeClr val="tx1">
                    <a:tint val="75000"/>
                  </a:schemeClr>
                </a:solidFill>
              </a:defRPr>
            </a:lvl1pPr>
          </a:lstStyle>
          <a:p>
            <a:pPr lvl="0"/>
            <a:r>
              <a:rPr lang="en-US" sz="700" dirty="0">
                <a:solidFill>
                  <a:schemeClr val="tx1">
                    <a:lumMod val="50000"/>
                    <a:lumOff val="50000"/>
                  </a:schemeClr>
                </a:solidFill>
              </a:rPr>
              <a:t>©2021 Mayo Foundation for Medical Education and Research  |  WF83722-</a:t>
            </a:r>
            <a:fld id="{D445C29B-035B-48ED-941F-A66A11A8A322}" type="slidenum">
              <a:rPr lang="en-US" sz="700" smtClean="0">
                <a:solidFill>
                  <a:schemeClr val="tx1">
                    <a:lumMod val="50000"/>
                    <a:lumOff val="50000"/>
                  </a:schemeClr>
                </a:solidFill>
              </a:rPr>
              <a:pPr lvl="0"/>
              <a:t>‹#›</a:t>
            </a:fld>
            <a:endParaRPr lang="en-US" sz="700" dirty="0">
              <a:solidFill>
                <a:schemeClr val="tx1">
                  <a:lumMod val="50000"/>
                  <a:lumOff val="50000"/>
                </a:schemeClr>
              </a:solidFill>
            </a:endParaRPr>
          </a:p>
        </p:txBody>
      </p:sp>
    </p:spTree>
    <p:extLst>
      <p:ext uri="{BB962C8B-B14F-4D97-AF65-F5344CB8AC3E}">
        <p14:creationId xmlns:p14="http://schemas.microsoft.com/office/powerpoint/2010/main" val="31466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380751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p:nvGrpSpPr>
        <p:grpSpPr>
          <a:xfrm>
            <a:off x="876301" y="681039"/>
            <a:ext cx="1689100" cy="138112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ctrTitle"/>
          </p:nvPr>
        </p:nvSpPr>
        <p:spPr>
          <a:xfrm>
            <a:off x="877824" y="2743200"/>
            <a:ext cx="10436352" cy="1371600"/>
          </a:xfrm>
        </p:spPr>
        <p:txBody>
          <a:bodyPr>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0416571-FDE3-4612-BD5B-9899775AEE06}" type="datetimeFigureOut">
              <a:rPr lang="en-US" smtClean="0"/>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CB1B7D-2137-483C-8961-E087B1035B0A}" type="slidenum">
              <a:rPr lang="en-US" smtClean="0"/>
              <a:pPr>
                <a:defRPr/>
              </a:pPr>
              <a:t>‹#›</a:t>
            </a:fld>
            <a:endParaRPr lang="en-US"/>
          </a:p>
        </p:txBody>
      </p:sp>
      <p:grpSp>
        <p:nvGrpSpPr>
          <p:cNvPr id="19" name="Group 18">
            <a:extLst>
              <a:ext uri="{FF2B5EF4-FFF2-40B4-BE49-F238E27FC236}">
                <a16:creationId xmlns:a16="http://schemas.microsoft.com/office/drawing/2014/main" id="{7971A90D-4ABE-4E87-A950-D50DBA8C59B8}"/>
              </a:ext>
            </a:extLst>
          </p:cNvPr>
          <p:cNvGrpSpPr/>
          <p:nvPr userDrawn="1"/>
        </p:nvGrpSpPr>
        <p:grpSpPr>
          <a:xfrm>
            <a:off x="876301" y="681039"/>
            <a:ext cx="1689100" cy="1381125"/>
            <a:chOff x="657225" y="681038"/>
            <a:chExt cx="1266825" cy="1381125"/>
          </a:xfrm>
          <a:solidFill>
            <a:srgbClr val="FFFFFF"/>
          </a:solidFill>
        </p:grpSpPr>
        <p:sp>
          <p:nvSpPr>
            <p:cNvPr id="20" name="Freeform 5">
              <a:extLst>
                <a:ext uri="{FF2B5EF4-FFF2-40B4-BE49-F238E27FC236}">
                  <a16:creationId xmlns:a16="http://schemas.microsoft.com/office/drawing/2014/main" id="{0B3A1A5C-82F4-44A8-8966-F52099DDB28C}"/>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6">
              <a:extLst>
                <a:ext uri="{FF2B5EF4-FFF2-40B4-BE49-F238E27FC236}">
                  <a16:creationId xmlns:a16="http://schemas.microsoft.com/office/drawing/2014/main" id="{77944AB7-3641-4813-BD43-37D8A1656650}"/>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7">
              <a:extLst>
                <a:ext uri="{FF2B5EF4-FFF2-40B4-BE49-F238E27FC236}">
                  <a16:creationId xmlns:a16="http://schemas.microsoft.com/office/drawing/2014/main" id="{22518FC9-7BE7-422E-A039-4DEA1363CD53}"/>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8">
              <a:extLst>
                <a:ext uri="{FF2B5EF4-FFF2-40B4-BE49-F238E27FC236}">
                  <a16:creationId xmlns:a16="http://schemas.microsoft.com/office/drawing/2014/main" id="{CF3A601B-C2ED-4C17-AAC8-C28F42498F73}"/>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9">
              <a:extLst>
                <a:ext uri="{FF2B5EF4-FFF2-40B4-BE49-F238E27FC236}">
                  <a16:creationId xmlns:a16="http://schemas.microsoft.com/office/drawing/2014/main" id="{C60F955E-B518-4024-BAAC-588C21D54B33}"/>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0">
              <a:extLst>
                <a:ext uri="{FF2B5EF4-FFF2-40B4-BE49-F238E27FC236}">
                  <a16:creationId xmlns:a16="http://schemas.microsoft.com/office/drawing/2014/main" id="{4893B8CB-E599-455C-86CC-1288619E8D62}"/>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1">
              <a:extLst>
                <a:ext uri="{FF2B5EF4-FFF2-40B4-BE49-F238E27FC236}">
                  <a16:creationId xmlns:a16="http://schemas.microsoft.com/office/drawing/2014/main" id="{D8E9676C-0029-4A1B-BF74-51C65EDB1784}"/>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2">
              <a:extLst>
                <a:ext uri="{FF2B5EF4-FFF2-40B4-BE49-F238E27FC236}">
                  <a16:creationId xmlns:a16="http://schemas.microsoft.com/office/drawing/2014/main" id="{BD1D4E41-639E-4C78-B836-8DB2302AADB1}"/>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3">
              <a:extLst>
                <a:ext uri="{FF2B5EF4-FFF2-40B4-BE49-F238E27FC236}">
                  <a16:creationId xmlns:a16="http://schemas.microsoft.com/office/drawing/2014/main" id="{31646FB4-91DB-475D-A43E-3599F696CD4F}"/>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4">
              <a:extLst>
                <a:ext uri="{FF2B5EF4-FFF2-40B4-BE49-F238E27FC236}">
                  <a16:creationId xmlns:a16="http://schemas.microsoft.com/office/drawing/2014/main" id="{46DD08FC-D305-4027-AF72-94B34799C0A4}"/>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5">
              <a:extLst>
                <a:ext uri="{FF2B5EF4-FFF2-40B4-BE49-F238E27FC236}">
                  <a16:creationId xmlns:a16="http://schemas.microsoft.com/office/drawing/2014/main" id="{75143DC5-E335-477B-B520-E3C3D03E9B06}"/>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46887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463538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D1F93A3-BA69-4024-82DC-00861ED3245C}" type="datetimeFigureOut">
              <a:rPr lang="en-US" smtClean="0"/>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52C6111-8CD3-4C96-8198-1F505B9367EF}" type="slidenum">
              <a:rPr lang="en-US" smtClean="0"/>
              <a:pPr>
                <a:defRPr/>
              </a:pPr>
              <a:t>‹#›</a:t>
            </a:fld>
            <a:endParaRPr lang="en-US"/>
          </a:p>
        </p:txBody>
      </p:sp>
      <p:grpSp>
        <p:nvGrpSpPr>
          <p:cNvPr id="19" name="Group 18">
            <a:extLst>
              <a:ext uri="{FF2B5EF4-FFF2-40B4-BE49-F238E27FC236}">
                <a16:creationId xmlns:a16="http://schemas.microsoft.com/office/drawing/2014/main" id="{36D80C4E-1F37-4395-951E-EAD2829A29E0}"/>
              </a:ext>
            </a:extLst>
          </p:cNvPr>
          <p:cNvGrpSpPr/>
          <p:nvPr userDrawn="1"/>
        </p:nvGrpSpPr>
        <p:grpSpPr>
          <a:xfrm>
            <a:off x="160867" y="6299344"/>
            <a:ext cx="560917" cy="458645"/>
            <a:chOff x="657225" y="681038"/>
            <a:chExt cx="1266825" cy="1381125"/>
          </a:xfrm>
          <a:solidFill>
            <a:srgbClr val="FFFFFF"/>
          </a:solidFill>
        </p:grpSpPr>
        <p:sp>
          <p:nvSpPr>
            <p:cNvPr id="20" name="Freeform 5">
              <a:extLst>
                <a:ext uri="{FF2B5EF4-FFF2-40B4-BE49-F238E27FC236}">
                  <a16:creationId xmlns:a16="http://schemas.microsoft.com/office/drawing/2014/main" id="{174B36EB-8BCE-439C-91F7-36E0C29B560E}"/>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6">
              <a:extLst>
                <a:ext uri="{FF2B5EF4-FFF2-40B4-BE49-F238E27FC236}">
                  <a16:creationId xmlns:a16="http://schemas.microsoft.com/office/drawing/2014/main" id="{3696A1BD-0B39-4669-A460-60DC5D33F7E6}"/>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7">
              <a:extLst>
                <a:ext uri="{FF2B5EF4-FFF2-40B4-BE49-F238E27FC236}">
                  <a16:creationId xmlns:a16="http://schemas.microsoft.com/office/drawing/2014/main" id="{A83F8B6F-0A82-47CD-85F8-BF78E6FB3E4C}"/>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8">
              <a:extLst>
                <a:ext uri="{FF2B5EF4-FFF2-40B4-BE49-F238E27FC236}">
                  <a16:creationId xmlns:a16="http://schemas.microsoft.com/office/drawing/2014/main" id="{76398F13-4810-423A-8542-2BA673181F03}"/>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9">
              <a:extLst>
                <a:ext uri="{FF2B5EF4-FFF2-40B4-BE49-F238E27FC236}">
                  <a16:creationId xmlns:a16="http://schemas.microsoft.com/office/drawing/2014/main" id="{23836B21-403D-453F-8BDF-7F09DB49FC9C}"/>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0">
              <a:extLst>
                <a:ext uri="{FF2B5EF4-FFF2-40B4-BE49-F238E27FC236}">
                  <a16:creationId xmlns:a16="http://schemas.microsoft.com/office/drawing/2014/main" id="{01521F4E-2EEF-4DA1-A423-B9D88C3E224B}"/>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1">
              <a:extLst>
                <a:ext uri="{FF2B5EF4-FFF2-40B4-BE49-F238E27FC236}">
                  <a16:creationId xmlns:a16="http://schemas.microsoft.com/office/drawing/2014/main" id="{6861F0B0-5DEF-4FC8-A12E-5D74DD72C24E}"/>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2">
              <a:extLst>
                <a:ext uri="{FF2B5EF4-FFF2-40B4-BE49-F238E27FC236}">
                  <a16:creationId xmlns:a16="http://schemas.microsoft.com/office/drawing/2014/main" id="{65DFAC11-F933-431B-A142-AC48B90032D6}"/>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3">
              <a:extLst>
                <a:ext uri="{FF2B5EF4-FFF2-40B4-BE49-F238E27FC236}">
                  <a16:creationId xmlns:a16="http://schemas.microsoft.com/office/drawing/2014/main" id="{8BF05806-DAFE-4669-AA8C-39F62FADF850}"/>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4">
              <a:extLst>
                <a:ext uri="{FF2B5EF4-FFF2-40B4-BE49-F238E27FC236}">
                  <a16:creationId xmlns:a16="http://schemas.microsoft.com/office/drawing/2014/main" id="{FBA12726-717C-42FF-84C2-A36E54B2B987}"/>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5">
              <a:extLst>
                <a:ext uri="{FF2B5EF4-FFF2-40B4-BE49-F238E27FC236}">
                  <a16:creationId xmlns:a16="http://schemas.microsoft.com/office/drawing/2014/main" id="{B6650C7E-DF45-4609-81F0-5D5263069844}"/>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5591125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D97F76B-5D9A-4B10-A350-7AE6697ED2D3}" type="datetimeFigureOut">
              <a:rPr lang="en-US" smtClean="0"/>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0295FC8-FC48-4DC5-8B30-CFB98DDD3D68}" type="slidenum">
              <a:rPr lang="en-US" smtClean="0"/>
              <a:pPr>
                <a:defRPr/>
              </a:pPr>
              <a:t>‹#›</a:t>
            </a:fld>
            <a:endParaRPr lang="en-US"/>
          </a:p>
        </p:txBody>
      </p:sp>
      <p:grpSp>
        <p:nvGrpSpPr>
          <p:cNvPr id="19" name="Group 18">
            <a:extLst>
              <a:ext uri="{FF2B5EF4-FFF2-40B4-BE49-F238E27FC236}">
                <a16:creationId xmlns:a16="http://schemas.microsoft.com/office/drawing/2014/main" id="{BCA79662-CC08-44D5-A3B8-04BFAB939D90}"/>
              </a:ext>
            </a:extLst>
          </p:cNvPr>
          <p:cNvGrpSpPr/>
          <p:nvPr userDrawn="1"/>
        </p:nvGrpSpPr>
        <p:grpSpPr>
          <a:xfrm>
            <a:off x="160867" y="6299344"/>
            <a:ext cx="560917" cy="458645"/>
            <a:chOff x="657225" y="681038"/>
            <a:chExt cx="1266825" cy="1381125"/>
          </a:xfrm>
          <a:solidFill>
            <a:srgbClr val="FFFFFF"/>
          </a:solidFill>
        </p:grpSpPr>
        <p:sp>
          <p:nvSpPr>
            <p:cNvPr id="20" name="Freeform 5">
              <a:extLst>
                <a:ext uri="{FF2B5EF4-FFF2-40B4-BE49-F238E27FC236}">
                  <a16:creationId xmlns:a16="http://schemas.microsoft.com/office/drawing/2014/main" id="{257B1D04-7918-4D05-97D8-F399A8CACB02}"/>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6">
              <a:extLst>
                <a:ext uri="{FF2B5EF4-FFF2-40B4-BE49-F238E27FC236}">
                  <a16:creationId xmlns:a16="http://schemas.microsoft.com/office/drawing/2014/main" id="{F7AD59FA-CA96-4CA4-B6D6-545A6DCD7634}"/>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7">
              <a:extLst>
                <a:ext uri="{FF2B5EF4-FFF2-40B4-BE49-F238E27FC236}">
                  <a16:creationId xmlns:a16="http://schemas.microsoft.com/office/drawing/2014/main" id="{C37E9455-055C-4987-A676-39584A18E151}"/>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8">
              <a:extLst>
                <a:ext uri="{FF2B5EF4-FFF2-40B4-BE49-F238E27FC236}">
                  <a16:creationId xmlns:a16="http://schemas.microsoft.com/office/drawing/2014/main" id="{F9FFC8F4-5421-4632-8250-A00B459C0CBA}"/>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9">
              <a:extLst>
                <a:ext uri="{FF2B5EF4-FFF2-40B4-BE49-F238E27FC236}">
                  <a16:creationId xmlns:a16="http://schemas.microsoft.com/office/drawing/2014/main" id="{661F6010-0BA6-4396-9DC4-AEEA650298DC}"/>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0">
              <a:extLst>
                <a:ext uri="{FF2B5EF4-FFF2-40B4-BE49-F238E27FC236}">
                  <a16:creationId xmlns:a16="http://schemas.microsoft.com/office/drawing/2014/main" id="{960EB3F8-31A8-4C81-802D-25729103D261}"/>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1">
              <a:extLst>
                <a:ext uri="{FF2B5EF4-FFF2-40B4-BE49-F238E27FC236}">
                  <a16:creationId xmlns:a16="http://schemas.microsoft.com/office/drawing/2014/main" id="{D4038B77-25B8-4F48-B557-829EA4DB283E}"/>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2">
              <a:extLst>
                <a:ext uri="{FF2B5EF4-FFF2-40B4-BE49-F238E27FC236}">
                  <a16:creationId xmlns:a16="http://schemas.microsoft.com/office/drawing/2014/main" id="{0B55AB54-89D1-4C71-8BDD-88D29C2BA404}"/>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3">
              <a:extLst>
                <a:ext uri="{FF2B5EF4-FFF2-40B4-BE49-F238E27FC236}">
                  <a16:creationId xmlns:a16="http://schemas.microsoft.com/office/drawing/2014/main" id="{29725745-4E00-47F6-B977-7B056A456D3E}"/>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4">
              <a:extLst>
                <a:ext uri="{FF2B5EF4-FFF2-40B4-BE49-F238E27FC236}">
                  <a16:creationId xmlns:a16="http://schemas.microsoft.com/office/drawing/2014/main" id="{8319BCBF-8758-4E55-9D7B-53A7EB56446A}"/>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5">
              <a:extLst>
                <a:ext uri="{FF2B5EF4-FFF2-40B4-BE49-F238E27FC236}">
                  <a16:creationId xmlns:a16="http://schemas.microsoft.com/office/drawing/2014/main" id="{254EBFFF-A5C7-49DD-89FE-7CFD7E20666A}"/>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372555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2743200"/>
            <a:ext cx="10436352" cy="1371600"/>
          </a:xfrm>
        </p:spPr>
        <p:txBody>
          <a:bodyPr/>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74D72F6-6C83-4629-B387-E2BB99448B1E}" type="datetimeFigureOut">
              <a:rPr lang="en-US" smtClean="0"/>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AA111FA-1CC7-4FCA-9901-3C3635559D5A}" type="slidenum">
              <a:rPr lang="en-US" smtClean="0"/>
              <a:pPr>
                <a:defRPr/>
              </a:pPr>
              <a:t>‹#›</a:t>
            </a:fld>
            <a:endParaRPr lang="en-US"/>
          </a:p>
        </p:txBody>
      </p:sp>
      <p:grpSp>
        <p:nvGrpSpPr>
          <p:cNvPr id="19" name="Group 18">
            <a:extLst>
              <a:ext uri="{FF2B5EF4-FFF2-40B4-BE49-F238E27FC236}">
                <a16:creationId xmlns:a16="http://schemas.microsoft.com/office/drawing/2014/main" id="{B69FF4A6-B5F8-4573-89B6-C5BE6B1513AC}"/>
              </a:ext>
            </a:extLst>
          </p:cNvPr>
          <p:cNvGrpSpPr/>
          <p:nvPr userDrawn="1"/>
        </p:nvGrpSpPr>
        <p:grpSpPr>
          <a:xfrm>
            <a:off x="160867" y="6299344"/>
            <a:ext cx="560917" cy="458645"/>
            <a:chOff x="657225" y="681038"/>
            <a:chExt cx="1266825" cy="1381125"/>
          </a:xfrm>
          <a:solidFill>
            <a:srgbClr val="FFFFFF"/>
          </a:solidFill>
        </p:grpSpPr>
        <p:sp>
          <p:nvSpPr>
            <p:cNvPr id="20" name="Freeform 5">
              <a:extLst>
                <a:ext uri="{FF2B5EF4-FFF2-40B4-BE49-F238E27FC236}">
                  <a16:creationId xmlns:a16="http://schemas.microsoft.com/office/drawing/2014/main" id="{E5ADA058-1F67-4311-B2E3-5ABB3FB0AC5D}"/>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6">
              <a:extLst>
                <a:ext uri="{FF2B5EF4-FFF2-40B4-BE49-F238E27FC236}">
                  <a16:creationId xmlns:a16="http://schemas.microsoft.com/office/drawing/2014/main" id="{19911D7E-6E10-41D3-A948-F66FBFD86F1C}"/>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7">
              <a:extLst>
                <a:ext uri="{FF2B5EF4-FFF2-40B4-BE49-F238E27FC236}">
                  <a16:creationId xmlns:a16="http://schemas.microsoft.com/office/drawing/2014/main" id="{06B0EBF5-5093-4E67-A127-CADAB62E8793}"/>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8">
              <a:extLst>
                <a:ext uri="{FF2B5EF4-FFF2-40B4-BE49-F238E27FC236}">
                  <a16:creationId xmlns:a16="http://schemas.microsoft.com/office/drawing/2014/main" id="{27E91DC4-5D50-488A-B0F6-5196DC671B8C}"/>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9">
              <a:extLst>
                <a:ext uri="{FF2B5EF4-FFF2-40B4-BE49-F238E27FC236}">
                  <a16:creationId xmlns:a16="http://schemas.microsoft.com/office/drawing/2014/main" id="{D8C17DAF-A7D5-4FFD-A881-4B1B33F9B753}"/>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0">
              <a:extLst>
                <a:ext uri="{FF2B5EF4-FFF2-40B4-BE49-F238E27FC236}">
                  <a16:creationId xmlns:a16="http://schemas.microsoft.com/office/drawing/2014/main" id="{11D7E62E-ADA9-4F5B-9850-44918E7FBF16}"/>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1">
              <a:extLst>
                <a:ext uri="{FF2B5EF4-FFF2-40B4-BE49-F238E27FC236}">
                  <a16:creationId xmlns:a16="http://schemas.microsoft.com/office/drawing/2014/main" id="{A1DDF342-F4A5-4581-A14F-4E6C36DA65A8}"/>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2">
              <a:extLst>
                <a:ext uri="{FF2B5EF4-FFF2-40B4-BE49-F238E27FC236}">
                  <a16:creationId xmlns:a16="http://schemas.microsoft.com/office/drawing/2014/main" id="{976D5660-81FE-46AA-8819-0CAB370B384A}"/>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3">
              <a:extLst>
                <a:ext uri="{FF2B5EF4-FFF2-40B4-BE49-F238E27FC236}">
                  <a16:creationId xmlns:a16="http://schemas.microsoft.com/office/drawing/2014/main" id="{D81A7FE4-F2B4-47A5-910C-9AF217DC1CBD}"/>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4">
              <a:extLst>
                <a:ext uri="{FF2B5EF4-FFF2-40B4-BE49-F238E27FC236}">
                  <a16:creationId xmlns:a16="http://schemas.microsoft.com/office/drawing/2014/main" id="{05B923E3-6F54-47D0-B26B-E03EFCF544E4}"/>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5">
              <a:extLst>
                <a:ext uri="{FF2B5EF4-FFF2-40B4-BE49-F238E27FC236}">
                  <a16:creationId xmlns:a16="http://schemas.microsoft.com/office/drawing/2014/main" id="{3317D7AD-31E4-4A9E-BC61-215955D9479E}"/>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790903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EF154603-9DEC-47F1-A3E4-B91A21EF5867}" type="datetimeFigureOut">
              <a:rPr lang="en-US" smtClean="0"/>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CF5CC7A-D1A5-491C-92FA-3E5AFC59C473}" type="slidenum">
              <a:rPr lang="en-US" smtClean="0"/>
              <a:pPr>
                <a:defRPr/>
              </a:pPr>
              <a:t>‹#›</a:t>
            </a:fld>
            <a:endParaRPr lang="en-US"/>
          </a:p>
        </p:txBody>
      </p:sp>
      <p:grpSp>
        <p:nvGrpSpPr>
          <p:cNvPr id="20" name="Group 19">
            <a:extLst>
              <a:ext uri="{FF2B5EF4-FFF2-40B4-BE49-F238E27FC236}">
                <a16:creationId xmlns:a16="http://schemas.microsoft.com/office/drawing/2014/main" id="{BC333C49-6A4E-45C3-B3C2-38737E9FD439}"/>
              </a:ext>
            </a:extLst>
          </p:cNvPr>
          <p:cNvGrpSpPr/>
          <p:nvPr userDrawn="1"/>
        </p:nvGrpSpPr>
        <p:grpSpPr>
          <a:xfrm>
            <a:off x="160867" y="6299344"/>
            <a:ext cx="560917" cy="458645"/>
            <a:chOff x="657225" y="681038"/>
            <a:chExt cx="1266825" cy="1381125"/>
          </a:xfrm>
          <a:solidFill>
            <a:srgbClr val="FFFFFF"/>
          </a:solidFill>
        </p:grpSpPr>
        <p:sp>
          <p:nvSpPr>
            <p:cNvPr id="21" name="Freeform 5">
              <a:extLst>
                <a:ext uri="{FF2B5EF4-FFF2-40B4-BE49-F238E27FC236}">
                  <a16:creationId xmlns:a16="http://schemas.microsoft.com/office/drawing/2014/main" id="{DA2C5D54-08CA-4A4B-A1D8-8D178F7C539F}"/>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6">
              <a:extLst>
                <a:ext uri="{FF2B5EF4-FFF2-40B4-BE49-F238E27FC236}">
                  <a16:creationId xmlns:a16="http://schemas.microsoft.com/office/drawing/2014/main" id="{099E44BA-1E08-474F-8F91-3CA47D061DDB}"/>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7">
              <a:extLst>
                <a:ext uri="{FF2B5EF4-FFF2-40B4-BE49-F238E27FC236}">
                  <a16:creationId xmlns:a16="http://schemas.microsoft.com/office/drawing/2014/main" id="{5C953896-EACB-44C5-A252-82B00D5ED1E6}"/>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8">
              <a:extLst>
                <a:ext uri="{FF2B5EF4-FFF2-40B4-BE49-F238E27FC236}">
                  <a16:creationId xmlns:a16="http://schemas.microsoft.com/office/drawing/2014/main" id="{8F466A30-BBFE-4628-85FB-091410D42F46}"/>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9">
              <a:extLst>
                <a:ext uri="{FF2B5EF4-FFF2-40B4-BE49-F238E27FC236}">
                  <a16:creationId xmlns:a16="http://schemas.microsoft.com/office/drawing/2014/main" id="{8D4C34F9-4284-4D09-ACA8-D29AF88DF2E3}"/>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0">
              <a:extLst>
                <a:ext uri="{FF2B5EF4-FFF2-40B4-BE49-F238E27FC236}">
                  <a16:creationId xmlns:a16="http://schemas.microsoft.com/office/drawing/2014/main" id="{EAFFD740-2357-4772-A968-BD5F80B561B1}"/>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1">
              <a:extLst>
                <a:ext uri="{FF2B5EF4-FFF2-40B4-BE49-F238E27FC236}">
                  <a16:creationId xmlns:a16="http://schemas.microsoft.com/office/drawing/2014/main" id="{AAD4EC68-3513-40A4-BB17-38776592C011}"/>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2">
              <a:extLst>
                <a:ext uri="{FF2B5EF4-FFF2-40B4-BE49-F238E27FC236}">
                  <a16:creationId xmlns:a16="http://schemas.microsoft.com/office/drawing/2014/main" id="{3E26E1EE-2EF5-48AC-929A-045FF62C8962}"/>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3">
              <a:extLst>
                <a:ext uri="{FF2B5EF4-FFF2-40B4-BE49-F238E27FC236}">
                  <a16:creationId xmlns:a16="http://schemas.microsoft.com/office/drawing/2014/main" id="{92BBB4D5-74C5-4FA3-97BF-0FF00C0BE91A}"/>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4">
              <a:extLst>
                <a:ext uri="{FF2B5EF4-FFF2-40B4-BE49-F238E27FC236}">
                  <a16:creationId xmlns:a16="http://schemas.microsoft.com/office/drawing/2014/main" id="{4C2E9D62-2A7A-4A6E-B6E5-D1B7F1341581}"/>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1" name="Freeform 15">
              <a:extLst>
                <a:ext uri="{FF2B5EF4-FFF2-40B4-BE49-F238E27FC236}">
                  <a16:creationId xmlns:a16="http://schemas.microsoft.com/office/drawing/2014/main" id="{2830369E-A7C6-4DA7-8102-1D92C990D0BD}"/>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155841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p:nvPr/>
        </p:nvGrpSpPr>
        <p:grpSpPr>
          <a:xfrm>
            <a:off x="160867" y="6299344"/>
            <a:ext cx="560917" cy="458645"/>
            <a:chOff x="657225" y="681038"/>
            <a:chExt cx="1266825" cy="1381125"/>
          </a:xfrm>
          <a:solidFill>
            <a:srgbClr val="FFFFFF"/>
          </a:solidFill>
        </p:grpSpPr>
        <p:sp>
          <p:nvSpPr>
            <p:cNvPr id="8"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7"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8"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5EBFD34-0A07-400E-BC11-C5F6B5ECC02B}" type="datetimeFigureOut">
              <a:rPr lang="en-US" smtClean="0"/>
              <a:pPr>
                <a:defRPr/>
              </a:pPr>
              <a:t>5/11/2025</a:t>
            </a:fld>
            <a:endParaRPr lang="en-US"/>
          </a:p>
        </p:txBody>
      </p:sp>
      <p:sp>
        <p:nvSpPr>
          <p:cNvPr id="20"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21"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B554957-0889-4060-87B0-535B1C3DC19B}" type="slidenum">
              <a:rPr lang="en-US" smtClean="0"/>
              <a:pPr>
                <a:defRPr/>
              </a:pPr>
              <a:t>‹#›</a:t>
            </a:fld>
            <a:endParaRPr lang="en-US"/>
          </a:p>
        </p:txBody>
      </p:sp>
      <p:grpSp>
        <p:nvGrpSpPr>
          <p:cNvPr id="22" name="Group 21">
            <a:extLst>
              <a:ext uri="{FF2B5EF4-FFF2-40B4-BE49-F238E27FC236}">
                <a16:creationId xmlns:a16="http://schemas.microsoft.com/office/drawing/2014/main" id="{7B7E873F-C559-4E3A-9F22-1F31062A393A}"/>
              </a:ext>
            </a:extLst>
          </p:cNvPr>
          <p:cNvGrpSpPr/>
          <p:nvPr userDrawn="1"/>
        </p:nvGrpSpPr>
        <p:grpSpPr>
          <a:xfrm>
            <a:off x="160867" y="6299344"/>
            <a:ext cx="560917" cy="458645"/>
            <a:chOff x="657225" y="681038"/>
            <a:chExt cx="1266825" cy="1381125"/>
          </a:xfrm>
          <a:solidFill>
            <a:srgbClr val="FFFFFF"/>
          </a:solidFill>
        </p:grpSpPr>
        <p:sp>
          <p:nvSpPr>
            <p:cNvPr id="23" name="Freeform 5">
              <a:extLst>
                <a:ext uri="{FF2B5EF4-FFF2-40B4-BE49-F238E27FC236}">
                  <a16:creationId xmlns:a16="http://schemas.microsoft.com/office/drawing/2014/main" id="{DD457158-41FC-40A6-8233-5B2032ACEF40}"/>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6">
              <a:extLst>
                <a:ext uri="{FF2B5EF4-FFF2-40B4-BE49-F238E27FC236}">
                  <a16:creationId xmlns:a16="http://schemas.microsoft.com/office/drawing/2014/main" id="{49CA9591-2301-4104-A610-C78EBDD69D0A}"/>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7">
              <a:extLst>
                <a:ext uri="{FF2B5EF4-FFF2-40B4-BE49-F238E27FC236}">
                  <a16:creationId xmlns:a16="http://schemas.microsoft.com/office/drawing/2014/main" id="{98D4DB75-4DEC-4961-B252-DD813521AB49}"/>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8">
              <a:extLst>
                <a:ext uri="{FF2B5EF4-FFF2-40B4-BE49-F238E27FC236}">
                  <a16:creationId xmlns:a16="http://schemas.microsoft.com/office/drawing/2014/main" id="{0B3CCCAD-7DF1-448E-AA41-7E09DFDB86F9}"/>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9">
              <a:extLst>
                <a:ext uri="{FF2B5EF4-FFF2-40B4-BE49-F238E27FC236}">
                  <a16:creationId xmlns:a16="http://schemas.microsoft.com/office/drawing/2014/main" id="{A78AC2DD-C013-46BB-B0D3-BC82C858DCDC}"/>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0">
              <a:extLst>
                <a:ext uri="{FF2B5EF4-FFF2-40B4-BE49-F238E27FC236}">
                  <a16:creationId xmlns:a16="http://schemas.microsoft.com/office/drawing/2014/main" id="{6DB2C7C9-6135-4690-BA4C-9C1545B83A78}"/>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1">
              <a:extLst>
                <a:ext uri="{FF2B5EF4-FFF2-40B4-BE49-F238E27FC236}">
                  <a16:creationId xmlns:a16="http://schemas.microsoft.com/office/drawing/2014/main" id="{CA4B5C99-4DE6-4EE1-A853-62F731FAB77D}"/>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2">
              <a:extLst>
                <a:ext uri="{FF2B5EF4-FFF2-40B4-BE49-F238E27FC236}">
                  <a16:creationId xmlns:a16="http://schemas.microsoft.com/office/drawing/2014/main" id="{3ECAD52A-7183-46F1-B2BC-73C5BAA5B521}"/>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1" name="Freeform 13">
              <a:extLst>
                <a:ext uri="{FF2B5EF4-FFF2-40B4-BE49-F238E27FC236}">
                  <a16:creationId xmlns:a16="http://schemas.microsoft.com/office/drawing/2014/main" id="{9EE12CF5-2E7D-4590-ADCA-4FDC5776BA0F}"/>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2" name="Freeform 14">
              <a:extLst>
                <a:ext uri="{FF2B5EF4-FFF2-40B4-BE49-F238E27FC236}">
                  <a16:creationId xmlns:a16="http://schemas.microsoft.com/office/drawing/2014/main" id="{87DA0D87-C92C-491F-BA7B-A26CCAF74F02}"/>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3" name="Freeform 15">
              <a:extLst>
                <a:ext uri="{FF2B5EF4-FFF2-40B4-BE49-F238E27FC236}">
                  <a16:creationId xmlns:a16="http://schemas.microsoft.com/office/drawing/2014/main" id="{5A69FB98-9E7A-4360-9F74-D8FE32147F7B}"/>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4288356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p:cNvGrpSpPr/>
          <p:nvPr/>
        </p:nvGrpSpPr>
        <p:grpSpPr>
          <a:xfrm>
            <a:off x="160867" y="6299344"/>
            <a:ext cx="560917" cy="45864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44AFB489-A3D7-4202-9953-C4C782B3B4A6}" type="datetimeFigureOut">
              <a:rPr lang="en-US" smtClean="0"/>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4E4508-162C-4B46-AFBB-64718CDDEA14}" type="slidenum">
              <a:rPr lang="en-US" smtClean="0"/>
              <a:pPr>
                <a:defRPr/>
              </a:pPr>
              <a:t>‹#›</a:t>
            </a:fld>
            <a:endParaRPr lang="en-US"/>
          </a:p>
        </p:txBody>
      </p:sp>
      <p:grpSp>
        <p:nvGrpSpPr>
          <p:cNvPr id="18" name="Group 17">
            <a:extLst>
              <a:ext uri="{FF2B5EF4-FFF2-40B4-BE49-F238E27FC236}">
                <a16:creationId xmlns:a16="http://schemas.microsoft.com/office/drawing/2014/main" id="{F99BB6E7-844F-43B8-9CB8-F49846B048C8}"/>
              </a:ext>
            </a:extLst>
          </p:cNvPr>
          <p:cNvGrpSpPr/>
          <p:nvPr userDrawn="1"/>
        </p:nvGrpSpPr>
        <p:grpSpPr>
          <a:xfrm>
            <a:off x="160867" y="6299344"/>
            <a:ext cx="560917" cy="458645"/>
            <a:chOff x="657225" y="681038"/>
            <a:chExt cx="1266825" cy="1381125"/>
          </a:xfrm>
          <a:solidFill>
            <a:srgbClr val="FFFFFF"/>
          </a:solidFill>
        </p:grpSpPr>
        <p:sp>
          <p:nvSpPr>
            <p:cNvPr id="19" name="Freeform 5">
              <a:extLst>
                <a:ext uri="{FF2B5EF4-FFF2-40B4-BE49-F238E27FC236}">
                  <a16:creationId xmlns:a16="http://schemas.microsoft.com/office/drawing/2014/main" id="{0028DC63-D5FB-4F7A-96AF-987E7F8800EE}"/>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0" name="Freeform 6">
              <a:extLst>
                <a:ext uri="{FF2B5EF4-FFF2-40B4-BE49-F238E27FC236}">
                  <a16:creationId xmlns:a16="http://schemas.microsoft.com/office/drawing/2014/main" id="{5837296E-21EB-420F-AF0B-43D100A9C56B}"/>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7">
              <a:extLst>
                <a:ext uri="{FF2B5EF4-FFF2-40B4-BE49-F238E27FC236}">
                  <a16:creationId xmlns:a16="http://schemas.microsoft.com/office/drawing/2014/main" id="{31727D53-1631-4A09-9F98-2F87B27A3B49}"/>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8">
              <a:extLst>
                <a:ext uri="{FF2B5EF4-FFF2-40B4-BE49-F238E27FC236}">
                  <a16:creationId xmlns:a16="http://schemas.microsoft.com/office/drawing/2014/main" id="{9DA8BEB8-30B8-4919-A17F-78DE4CBECAEF}"/>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9">
              <a:extLst>
                <a:ext uri="{FF2B5EF4-FFF2-40B4-BE49-F238E27FC236}">
                  <a16:creationId xmlns:a16="http://schemas.microsoft.com/office/drawing/2014/main" id="{CCF89233-E777-4C96-81B0-3903BB55A878}"/>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10">
              <a:extLst>
                <a:ext uri="{FF2B5EF4-FFF2-40B4-BE49-F238E27FC236}">
                  <a16:creationId xmlns:a16="http://schemas.microsoft.com/office/drawing/2014/main" id="{DB86208E-0FD1-43BB-90AC-282ED882D451}"/>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1">
              <a:extLst>
                <a:ext uri="{FF2B5EF4-FFF2-40B4-BE49-F238E27FC236}">
                  <a16:creationId xmlns:a16="http://schemas.microsoft.com/office/drawing/2014/main" id="{F8C40201-85D3-4600-9800-B44BD4E82D4C}"/>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2">
              <a:extLst>
                <a:ext uri="{FF2B5EF4-FFF2-40B4-BE49-F238E27FC236}">
                  <a16:creationId xmlns:a16="http://schemas.microsoft.com/office/drawing/2014/main" id="{932DF1A8-BEF6-46ED-8679-3EA641214EE8}"/>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3">
              <a:extLst>
                <a:ext uri="{FF2B5EF4-FFF2-40B4-BE49-F238E27FC236}">
                  <a16:creationId xmlns:a16="http://schemas.microsoft.com/office/drawing/2014/main" id="{BF96FE06-B254-47CE-B84F-383926C26EA2}"/>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4">
              <a:extLst>
                <a:ext uri="{FF2B5EF4-FFF2-40B4-BE49-F238E27FC236}">
                  <a16:creationId xmlns:a16="http://schemas.microsoft.com/office/drawing/2014/main" id="{6ACE7752-EFA4-4B4A-8AC0-B59A676A0768}"/>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5">
              <a:extLst>
                <a:ext uri="{FF2B5EF4-FFF2-40B4-BE49-F238E27FC236}">
                  <a16:creationId xmlns:a16="http://schemas.microsoft.com/office/drawing/2014/main" id="{040D0EB3-24DD-4010-8355-1384CB6CBE50}"/>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470126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p:nvGrpSpPr>
        <p:grpSpPr>
          <a:xfrm>
            <a:off x="160867" y="6299344"/>
            <a:ext cx="560917" cy="458645"/>
            <a:chOff x="657225" y="681038"/>
            <a:chExt cx="1266825" cy="1381125"/>
          </a:xfrm>
          <a:solidFill>
            <a:srgbClr val="FFFFFF"/>
          </a:solidFill>
        </p:grpSpPr>
        <p:sp>
          <p:nvSpPr>
            <p:cNvPr id="3"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4"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1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B225183-7C40-4AE2-B691-0C28643FA7F1}" type="datetimeFigureOut">
              <a:rPr lang="en-US" smtClean="0"/>
              <a:pPr>
                <a:defRPr/>
              </a:pPr>
              <a:t>5/11/2025</a:t>
            </a:fld>
            <a:endParaRPr lang="en-US"/>
          </a:p>
        </p:txBody>
      </p:sp>
      <p:sp>
        <p:nvSpPr>
          <p:cNvPr id="1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6"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E4DF932-2A5F-4CC1-B0CE-D55ED595F006}" type="slidenum">
              <a:rPr lang="en-US" smtClean="0"/>
              <a:pPr>
                <a:defRPr/>
              </a:pPr>
              <a:t>‹#›</a:t>
            </a:fld>
            <a:endParaRPr lang="en-US"/>
          </a:p>
        </p:txBody>
      </p:sp>
      <p:grpSp>
        <p:nvGrpSpPr>
          <p:cNvPr id="17" name="Group 16">
            <a:extLst>
              <a:ext uri="{FF2B5EF4-FFF2-40B4-BE49-F238E27FC236}">
                <a16:creationId xmlns:a16="http://schemas.microsoft.com/office/drawing/2014/main" id="{BA3AB104-674B-4C3F-9779-C978ACDB1B7A}"/>
              </a:ext>
            </a:extLst>
          </p:cNvPr>
          <p:cNvGrpSpPr/>
          <p:nvPr userDrawn="1"/>
        </p:nvGrpSpPr>
        <p:grpSpPr>
          <a:xfrm>
            <a:off x="160867" y="6299344"/>
            <a:ext cx="560917" cy="458645"/>
            <a:chOff x="657225" y="681038"/>
            <a:chExt cx="1266825" cy="1381125"/>
          </a:xfrm>
          <a:solidFill>
            <a:srgbClr val="FFFFFF"/>
          </a:solidFill>
        </p:grpSpPr>
        <p:sp>
          <p:nvSpPr>
            <p:cNvPr id="18" name="Freeform 5">
              <a:extLst>
                <a:ext uri="{FF2B5EF4-FFF2-40B4-BE49-F238E27FC236}">
                  <a16:creationId xmlns:a16="http://schemas.microsoft.com/office/drawing/2014/main" id="{B4A230BF-D7F3-4F1C-A901-AFC844F7E47D}"/>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9" name="Freeform 6">
              <a:extLst>
                <a:ext uri="{FF2B5EF4-FFF2-40B4-BE49-F238E27FC236}">
                  <a16:creationId xmlns:a16="http://schemas.microsoft.com/office/drawing/2014/main" id="{08A7A197-CA65-42C9-BFFF-E227811A2B36}"/>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0" name="Freeform 7">
              <a:extLst>
                <a:ext uri="{FF2B5EF4-FFF2-40B4-BE49-F238E27FC236}">
                  <a16:creationId xmlns:a16="http://schemas.microsoft.com/office/drawing/2014/main" id="{B33A7F18-6659-4C4A-BDFA-C4B3814DFB8F}"/>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8">
              <a:extLst>
                <a:ext uri="{FF2B5EF4-FFF2-40B4-BE49-F238E27FC236}">
                  <a16:creationId xmlns:a16="http://schemas.microsoft.com/office/drawing/2014/main" id="{48A5A82B-B8E5-438D-B296-294B04D5FC92}"/>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9">
              <a:extLst>
                <a:ext uri="{FF2B5EF4-FFF2-40B4-BE49-F238E27FC236}">
                  <a16:creationId xmlns:a16="http://schemas.microsoft.com/office/drawing/2014/main" id="{B9636B12-6DEB-46B4-822D-7119086E2D6D}"/>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10">
              <a:extLst>
                <a:ext uri="{FF2B5EF4-FFF2-40B4-BE49-F238E27FC236}">
                  <a16:creationId xmlns:a16="http://schemas.microsoft.com/office/drawing/2014/main" id="{42A5A235-189B-46AC-ABAA-523C07D4585D}"/>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11">
              <a:extLst>
                <a:ext uri="{FF2B5EF4-FFF2-40B4-BE49-F238E27FC236}">
                  <a16:creationId xmlns:a16="http://schemas.microsoft.com/office/drawing/2014/main" id="{34545632-8F69-49E2-91E1-D795CF42D714}"/>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2">
              <a:extLst>
                <a:ext uri="{FF2B5EF4-FFF2-40B4-BE49-F238E27FC236}">
                  <a16:creationId xmlns:a16="http://schemas.microsoft.com/office/drawing/2014/main" id="{125A51C6-B29D-4E99-BCF6-55E11786A630}"/>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3">
              <a:extLst>
                <a:ext uri="{FF2B5EF4-FFF2-40B4-BE49-F238E27FC236}">
                  <a16:creationId xmlns:a16="http://schemas.microsoft.com/office/drawing/2014/main" id="{B723943C-34F9-414B-B014-CA3D4BCFEB1A}"/>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4">
              <a:extLst>
                <a:ext uri="{FF2B5EF4-FFF2-40B4-BE49-F238E27FC236}">
                  <a16:creationId xmlns:a16="http://schemas.microsoft.com/office/drawing/2014/main" id="{EA0DC33A-0D3D-4C11-9E8F-C3888AD7C021}"/>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5">
              <a:extLst>
                <a:ext uri="{FF2B5EF4-FFF2-40B4-BE49-F238E27FC236}">
                  <a16:creationId xmlns:a16="http://schemas.microsoft.com/office/drawing/2014/main" id="{022DA3CA-A55E-4C09-9B32-F7DD42144729}"/>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047889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3742944" cy="1371600"/>
          </a:xfrm>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DD2F80A2-3CEB-44D3-8FD0-F128E9F01CE5}" type="datetimeFigureOut">
              <a:rPr lang="en-US" smtClean="0"/>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79E926CE-4B3E-4A76-B4C4-F9FE61DDEA88}" type="slidenum">
              <a:rPr lang="en-US" smtClean="0"/>
              <a:pPr>
                <a:defRPr/>
              </a:pPr>
              <a:t>‹#›</a:t>
            </a:fld>
            <a:endParaRPr lang="en-US"/>
          </a:p>
        </p:txBody>
      </p:sp>
      <p:grpSp>
        <p:nvGrpSpPr>
          <p:cNvPr id="20" name="Group 19">
            <a:extLst>
              <a:ext uri="{FF2B5EF4-FFF2-40B4-BE49-F238E27FC236}">
                <a16:creationId xmlns:a16="http://schemas.microsoft.com/office/drawing/2014/main" id="{FD822BD5-2207-4A75-B3CA-A4C8E4E57097}"/>
              </a:ext>
            </a:extLst>
          </p:cNvPr>
          <p:cNvGrpSpPr/>
          <p:nvPr userDrawn="1"/>
        </p:nvGrpSpPr>
        <p:grpSpPr>
          <a:xfrm>
            <a:off x="160867" y="6299344"/>
            <a:ext cx="560917" cy="458645"/>
            <a:chOff x="657225" y="681038"/>
            <a:chExt cx="1266825" cy="1381125"/>
          </a:xfrm>
          <a:solidFill>
            <a:srgbClr val="FFFFFF"/>
          </a:solidFill>
        </p:grpSpPr>
        <p:sp>
          <p:nvSpPr>
            <p:cNvPr id="21" name="Freeform 5">
              <a:extLst>
                <a:ext uri="{FF2B5EF4-FFF2-40B4-BE49-F238E27FC236}">
                  <a16:creationId xmlns:a16="http://schemas.microsoft.com/office/drawing/2014/main" id="{B82CAEAB-933B-4C03-BFB4-17A9B9616067}"/>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6">
              <a:extLst>
                <a:ext uri="{FF2B5EF4-FFF2-40B4-BE49-F238E27FC236}">
                  <a16:creationId xmlns:a16="http://schemas.microsoft.com/office/drawing/2014/main" id="{84CD6FD3-51B0-4FB6-8FFB-7C4EAE1AA5AD}"/>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7">
              <a:extLst>
                <a:ext uri="{FF2B5EF4-FFF2-40B4-BE49-F238E27FC236}">
                  <a16:creationId xmlns:a16="http://schemas.microsoft.com/office/drawing/2014/main" id="{E9869640-CAEA-4F98-9483-D237F546307B}"/>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8">
              <a:extLst>
                <a:ext uri="{FF2B5EF4-FFF2-40B4-BE49-F238E27FC236}">
                  <a16:creationId xmlns:a16="http://schemas.microsoft.com/office/drawing/2014/main" id="{DDB5F5C4-6259-4A7D-BC36-5D8214ECA869}"/>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9">
              <a:extLst>
                <a:ext uri="{FF2B5EF4-FFF2-40B4-BE49-F238E27FC236}">
                  <a16:creationId xmlns:a16="http://schemas.microsoft.com/office/drawing/2014/main" id="{98C36A6E-290F-4176-9CD9-9B683AFF6244}"/>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0">
              <a:extLst>
                <a:ext uri="{FF2B5EF4-FFF2-40B4-BE49-F238E27FC236}">
                  <a16:creationId xmlns:a16="http://schemas.microsoft.com/office/drawing/2014/main" id="{EBC86BA6-8999-4F5F-B5AC-91E41E7AE29C}"/>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1">
              <a:extLst>
                <a:ext uri="{FF2B5EF4-FFF2-40B4-BE49-F238E27FC236}">
                  <a16:creationId xmlns:a16="http://schemas.microsoft.com/office/drawing/2014/main" id="{E161E35B-EA81-440B-832D-5D130672E6F4}"/>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2">
              <a:extLst>
                <a:ext uri="{FF2B5EF4-FFF2-40B4-BE49-F238E27FC236}">
                  <a16:creationId xmlns:a16="http://schemas.microsoft.com/office/drawing/2014/main" id="{C0D29D6A-FF65-4B34-904E-9B320BF6FC6E}"/>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3">
              <a:extLst>
                <a:ext uri="{FF2B5EF4-FFF2-40B4-BE49-F238E27FC236}">
                  <a16:creationId xmlns:a16="http://schemas.microsoft.com/office/drawing/2014/main" id="{A23A923D-2452-48B1-91E9-3AB23E0FAE06}"/>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4">
              <a:extLst>
                <a:ext uri="{FF2B5EF4-FFF2-40B4-BE49-F238E27FC236}">
                  <a16:creationId xmlns:a16="http://schemas.microsoft.com/office/drawing/2014/main" id="{70EC82E9-9526-45FB-A05A-0B8FA849057D}"/>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1" name="Freeform 15">
              <a:extLst>
                <a:ext uri="{FF2B5EF4-FFF2-40B4-BE49-F238E27FC236}">
                  <a16:creationId xmlns:a16="http://schemas.microsoft.com/office/drawing/2014/main" id="{709ABBCC-09B4-4BEA-B218-9BD6EA59A42F}"/>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2934108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10436352" cy="1371600"/>
          </a:xfrm>
        </p:spPr>
        <p:txBody>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24" y="5788152"/>
            <a:ext cx="10436352" cy="384048"/>
          </a:xfrm>
        </p:spPr>
        <p:txBody>
          <a:bodyPr tIns="45720" anchor="ctr"/>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D4AE77B-0729-4208-B620-91314E9FC2C6}" type="datetimeFigureOut">
              <a:rPr lang="en-US" smtClean="0"/>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D10877-631B-4CA5-A591-069276A70005}" type="slidenum">
              <a:rPr lang="en-US" smtClean="0"/>
              <a:pPr>
                <a:defRPr/>
              </a:pPr>
              <a:t>‹#›</a:t>
            </a:fld>
            <a:endParaRPr lang="en-US"/>
          </a:p>
        </p:txBody>
      </p:sp>
      <p:grpSp>
        <p:nvGrpSpPr>
          <p:cNvPr id="20" name="Group 19">
            <a:extLst>
              <a:ext uri="{FF2B5EF4-FFF2-40B4-BE49-F238E27FC236}">
                <a16:creationId xmlns:a16="http://schemas.microsoft.com/office/drawing/2014/main" id="{67AC51D5-AD99-4F46-B5D3-EA4F1058583B}"/>
              </a:ext>
            </a:extLst>
          </p:cNvPr>
          <p:cNvGrpSpPr/>
          <p:nvPr userDrawn="1"/>
        </p:nvGrpSpPr>
        <p:grpSpPr>
          <a:xfrm>
            <a:off x="160867" y="6299344"/>
            <a:ext cx="560917" cy="458645"/>
            <a:chOff x="657225" y="681038"/>
            <a:chExt cx="1266825" cy="1381125"/>
          </a:xfrm>
          <a:solidFill>
            <a:srgbClr val="FFFFFF"/>
          </a:solidFill>
        </p:grpSpPr>
        <p:sp>
          <p:nvSpPr>
            <p:cNvPr id="21" name="Freeform 5">
              <a:extLst>
                <a:ext uri="{FF2B5EF4-FFF2-40B4-BE49-F238E27FC236}">
                  <a16:creationId xmlns:a16="http://schemas.microsoft.com/office/drawing/2014/main" id="{73A52887-E0FC-4A56-9379-17B43D48001A}"/>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6">
              <a:extLst>
                <a:ext uri="{FF2B5EF4-FFF2-40B4-BE49-F238E27FC236}">
                  <a16:creationId xmlns:a16="http://schemas.microsoft.com/office/drawing/2014/main" id="{B94A2BB4-00C0-463C-891A-4C1CFAAF9AA8}"/>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7">
              <a:extLst>
                <a:ext uri="{FF2B5EF4-FFF2-40B4-BE49-F238E27FC236}">
                  <a16:creationId xmlns:a16="http://schemas.microsoft.com/office/drawing/2014/main" id="{F8EA2CFF-652B-4C2B-991A-404412343260}"/>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8">
              <a:extLst>
                <a:ext uri="{FF2B5EF4-FFF2-40B4-BE49-F238E27FC236}">
                  <a16:creationId xmlns:a16="http://schemas.microsoft.com/office/drawing/2014/main" id="{95583789-BA1D-4F11-8D62-F71C3959CC7E}"/>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9">
              <a:extLst>
                <a:ext uri="{FF2B5EF4-FFF2-40B4-BE49-F238E27FC236}">
                  <a16:creationId xmlns:a16="http://schemas.microsoft.com/office/drawing/2014/main" id="{4047B513-6053-4080-BA79-008D3691C36D}"/>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0">
              <a:extLst>
                <a:ext uri="{FF2B5EF4-FFF2-40B4-BE49-F238E27FC236}">
                  <a16:creationId xmlns:a16="http://schemas.microsoft.com/office/drawing/2014/main" id="{2DBC5FBB-1993-400B-BB2D-9B143C81BB71}"/>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1">
              <a:extLst>
                <a:ext uri="{FF2B5EF4-FFF2-40B4-BE49-F238E27FC236}">
                  <a16:creationId xmlns:a16="http://schemas.microsoft.com/office/drawing/2014/main" id="{D068D8B7-CC46-44BC-9A3B-D1ED31FE98EF}"/>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2">
              <a:extLst>
                <a:ext uri="{FF2B5EF4-FFF2-40B4-BE49-F238E27FC236}">
                  <a16:creationId xmlns:a16="http://schemas.microsoft.com/office/drawing/2014/main" id="{505470A4-1D93-4E65-A4B7-72957CF8CA07}"/>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3">
              <a:extLst>
                <a:ext uri="{FF2B5EF4-FFF2-40B4-BE49-F238E27FC236}">
                  <a16:creationId xmlns:a16="http://schemas.microsoft.com/office/drawing/2014/main" id="{9716564E-E441-46F6-B085-82476955ADCF}"/>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0" name="Freeform 14">
              <a:extLst>
                <a:ext uri="{FF2B5EF4-FFF2-40B4-BE49-F238E27FC236}">
                  <a16:creationId xmlns:a16="http://schemas.microsoft.com/office/drawing/2014/main" id="{DC55AB07-DD73-406F-9AEE-8C314EE9885F}"/>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31" name="Freeform 15">
              <a:extLst>
                <a:ext uri="{FF2B5EF4-FFF2-40B4-BE49-F238E27FC236}">
                  <a16:creationId xmlns:a16="http://schemas.microsoft.com/office/drawing/2014/main" id="{2554C4E0-E571-4F7D-9CCC-C9A706B20F6E}"/>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3946232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grpSp>
        <p:nvGrpSpPr>
          <p:cNvPr id="3" name="Group 2"/>
          <p:cNvGrpSpPr/>
          <p:nvPr/>
        </p:nvGrpSpPr>
        <p:grpSpPr>
          <a:xfrm>
            <a:off x="5250393" y="681039"/>
            <a:ext cx="1689100" cy="138112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0" y="2733675"/>
            <a:ext cx="12192000" cy="1371600"/>
          </a:xfrm>
        </p:spPr>
        <p:txBody>
          <a:bodyPr anchor="ctr"/>
          <a:lstStyle>
            <a:lvl1pPr algn="ctr">
              <a:defRPr/>
            </a:lvl1pPr>
          </a:lstStyle>
          <a:p>
            <a:r>
              <a:rPr lang="en-US"/>
              <a:t>Click to edit Master title style</a:t>
            </a:r>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A6834B2-93B9-447E-BB16-C99D2CA5705D}" type="datetimeFigureOut">
              <a:rPr lang="en-US" smtClean="0"/>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22BA3E7-10EE-4BBA-8CBD-B9D3731CEAFB}" type="slidenum">
              <a:rPr lang="en-US" smtClean="0"/>
              <a:pPr>
                <a:defRPr/>
              </a:pPr>
              <a:t>‹#›</a:t>
            </a:fld>
            <a:endParaRPr lang="en-US"/>
          </a:p>
        </p:txBody>
      </p:sp>
      <p:grpSp>
        <p:nvGrpSpPr>
          <p:cNvPr id="18" name="Group 17">
            <a:extLst>
              <a:ext uri="{FF2B5EF4-FFF2-40B4-BE49-F238E27FC236}">
                <a16:creationId xmlns:a16="http://schemas.microsoft.com/office/drawing/2014/main" id="{F6BFD92F-5B77-49B7-B5AA-924E93BF611B}"/>
              </a:ext>
            </a:extLst>
          </p:cNvPr>
          <p:cNvGrpSpPr/>
          <p:nvPr userDrawn="1"/>
        </p:nvGrpSpPr>
        <p:grpSpPr>
          <a:xfrm>
            <a:off x="5250393" y="681039"/>
            <a:ext cx="1689100" cy="1381125"/>
            <a:chOff x="657225" y="681038"/>
            <a:chExt cx="1266825" cy="1381125"/>
          </a:xfrm>
          <a:solidFill>
            <a:srgbClr val="FFFFFF"/>
          </a:solidFill>
        </p:grpSpPr>
        <p:sp>
          <p:nvSpPr>
            <p:cNvPr id="19" name="Freeform 5">
              <a:extLst>
                <a:ext uri="{FF2B5EF4-FFF2-40B4-BE49-F238E27FC236}">
                  <a16:creationId xmlns:a16="http://schemas.microsoft.com/office/drawing/2014/main" id="{73DDB718-B712-4527-B693-DF3F061F64FF}"/>
                </a:ext>
              </a:extLst>
            </p:cNvPr>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0" name="Freeform 6">
              <a:extLst>
                <a:ext uri="{FF2B5EF4-FFF2-40B4-BE49-F238E27FC236}">
                  <a16:creationId xmlns:a16="http://schemas.microsoft.com/office/drawing/2014/main" id="{7595D9D9-9803-4264-A0EF-D9B96054D576}"/>
                </a:ext>
              </a:extLst>
            </p:cNvPr>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1" name="Freeform 7">
              <a:extLst>
                <a:ext uri="{FF2B5EF4-FFF2-40B4-BE49-F238E27FC236}">
                  <a16:creationId xmlns:a16="http://schemas.microsoft.com/office/drawing/2014/main" id="{9017E391-F7C4-4744-AA9B-2AA9D85A16AE}"/>
                </a:ext>
              </a:extLst>
            </p:cNvPr>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2" name="Freeform 8">
              <a:extLst>
                <a:ext uri="{FF2B5EF4-FFF2-40B4-BE49-F238E27FC236}">
                  <a16:creationId xmlns:a16="http://schemas.microsoft.com/office/drawing/2014/main" id="{F843AAAA-19FB-430E-8AC0-222EB45AD693}"/>
                </a:ext>
              </a:extLst>
            </p:cNvPr>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3" name="Freeform 9">
              <a:extLst>
                <a:ext uri="{FF2B5EF4-FFF2-40B4-BE49-F238E27FC236}">
                  <a16:creationId xmlns:a16="http://schemas.microsoft.com/office/drawing/2014/main" id="{D749C5DF-88C1-42D7-8D84-9EFEB107F414}"/>
                </a:ext>
              </a:extLst>
            </p:cNvPr>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4" name="Freeform 10">
              <a:extLst>
                <a:ext uri="{FF2B5EF4-FFF2-40B4-BE49-F238E27FC236}">
                  <a16:creationId xmlns:a16="http://schemas.microsoft.com/office/drawing/2014/main" id="{F5E627FC-AB17-468F-BB10-74E0BDBA0216}"/>
                </a:ext>
              </a:extLst>
            </p:cNvPr>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5" name="Freeform 11">
              <a:extLst>
                <a:ext uri="{FF2B5EF4-FFF2-40B4-BE49-F238E27FC236}">
                  <a16:creationId xmlns:a16="http://schemas.microsoft.com/office/drawing/2014/main" id="{666AECD7-4FF8-4742-BBDD-F4CE4CDE818E}"/>
                </a:ext>
              </a:extLst>
            </p:cNvPr>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6" name="Freeform 12">
              <a:extLst>
                <a:ext uri="{FF2B5EF4-FFF2-40B4-BE49-F238E27FC236}">
                  <a16:creationId xmlns:a16="http://schemas.microsoft.com/office/drawing/2014/main" id="{43C2E0C8-D6F3-49D6-90CF-A8C387D9FB25}"/>
                </a:ext>
              </a:extLst>
            </p:cNvPr>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7" name="Freeform 13">
              <a:extLst>
                <a:ext uri="{FF2B5EF4-FFF2-40B4-BE49-F238E27FC236}">
                  <a16:creationId xmlns:a16="http://schemas.microsoft.com/office/drawing/2014/main" id="{5C893120-17AB-43D3-9CD7-9BD0199EED61}"/>
                </a:ext>
              </a:extLst>
            </p:cNvPr>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8" name="Freeform 14">
              <a:extLst>
                <a:ext uri="{FF2B5EF4-FFF2-40B4-BE49-F238E27FC236}">
                  <a16:creationId xmlns:a16="http://schemas.microsoft.com/office/drawing/2014/main" id="{6653E545-3875-4FDD-83EA-FEA749AF1688}"/>
                </a:ext>
              </a:extLst>
            </p:cNvPr>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29" name="Freeform 15">
              <a:extLst>
                <a:ext uri="{FF2B5EF4-FFF2-40B4-BE49-F238E27FC236}">
                  <a16:creationId xmlns:a16="http://schemas.microsoft.com/office/drawing/2014/main" id="{7D7BDCAC-167D-4F7C-8DA3-9C44864CED78}"/>
                </a:ext>
              </a:extLst>
            </p:cNvPr>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Tree>
    <p:extLst>
      <p:ext uri="{BB962C8B-B14F-4D97-AF65-F5344CB8AC3E}">
        <p14:creationId xmlns:p14="http://schemas.microsoft.com/office/powerpoint/2010/main" val="341515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p:cNvGrpSpPr/>
          <p:nvPr/>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a:xfrm>
            <a:off x="877824" y="2743200"/>
            <a:ext cx="10436352" cy="1371600"/>
          </a:xfrm>
        </p:spPr>
        <p:txBody>
          <a:bodyPr/>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32550853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11F35F38-4AAA-4C29-89B3-F3BDA2851425}" type="datetimeFigureOut">
              <a:rPr lang="en-US" smtClean="0"/>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AAA2D0C-D650-4179-879A-9DB8AC57A826}" type="slidenum">
              <a:rPr lang="en-US" smtClean="0"/>
              <a:pPr>
                <a:defRPr/>
              </a:pPr>
              <a:t>‹#›</a:t>
            </a:fld>
            <a:endParaRPr lang="en-US"/>
          </a:p>
        </p:txBody>
      </p:sp>
    </p:spTree>
    <p:extLst>
      <p:ext uri="{BB962C8B-B14F-4D97-AF65-F5344CB8AC3E}">
        <p14:creationId xmlns:p14="http://schemas.microsoft.com/office/powerpoint/2010/main" val="3840701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F488CEAA-FAC6-4516-A0FD-2B0BE709AB3D}" type="datetimeFigureOut">
              <a:rPr lang="en-US" smtClean="0"/>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C5DED8-D6D3-4947-A835-DC4370BFB1BF}" type="slidenum">
              <a:rPr lang="en-US" smtClean="0"/>
              <a:pPr>
                <a:defRPr/>
              </a:pPr>
              <a:t>‹#›</a:t>
            </a:fld>
            <a:endParaRPr lang="en-US"/>
          </a:p>
        </p:txBody>
      </p:sp>
    </p:spTree>
    <p:extLst>
      <p:ext uri="{BB962C8B-B14F-4D97-AF65-F5344CB8AC3E}">
        <p14:creationId xmlns:p14="http://schemas.microsoft.com/office/powerpoint/2010/main" val="2438487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
          <p:cNvGrpSpPr/>
          <p:nvPr userDrawn="1"/>
        </p:nvGrpSpPr>
        <p:grpSpPr>
          <a:xfrm>
            <a:off x="876301" y="681039"/>
            <a:ext cx="1689100" cy="138112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ctrTitle"/>
          </p:nvPr>
        </p:nvSpPr>
        <p:spPr>
          <a:xfrm>
            <a:off x="877824" y="2743200"/>
            <a:ext cx="10436352" cy="1371600"/>
          </a:xfrm>
        </p:spPr>
        <p:txBody>
          <a:bodyPr>
            <a:noAutofit/>
          </a:bodyPr>
          <a:lstStyle>
            <a:lvl1pPr algn="l">
              <a:defRPr sz="36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0416571-FDE3-4612-BD5B-9899775AEE06}"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CB1B7D-2137-483C-8961-E087B1035B0A}" type="slidenum">
              <a:rPr lang="en-US"/>
              <a:pPr>
                <a:defRPr/>
              </a:pPr>
              <a:t>‹#›</a:t>
            </a:fld>
            <a:endParaRPr lang="en-US"/>
          </a:p>
        </p:txBody>
      </p:sp>
    </p:spTree>
    <p:extLst>
      <p:ext uri="{BB962C8B-B14F-4D97-AF65-F5344CB8AC3E}">
        <p14:creationId xmlns:p14="http://schemas.microsoft.com/office/powerpoint/2010/main" val="3891356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D1F93A3-BA69-4024-82DC-00861ED3245C}"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52C6111-8CD3-4C96-8198-1F505B9367EF}" type="slidenum">
              <a:rPr lang="en-US"/>
              <a:pPr>
                <a:defRPr/>
              </a:pPr>
              <a:t>‹#›</a:t>
            </a:fld>
            <a:endParaRPr lang="en-US"/>
          </a:p>
        </p:txBody>
      </p:sp>
    </p:spTree>
    <p:extLst>
      <p:ext uri="{BB962C8B-B14F-4D97-AF65-F5344CB8AC3E}">
        <p14:creationId xmlns:p14="http://schemas.microsoft.com/office/powerpoint/2010/main" val="10862649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D97F76B-5D9A-4B10-A350-7AE6697ED2D3}"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0295FC8-FC48-4DC5-8B30-CFB98DDD3D68}" type="slidenum">
              <a:rPr lang="en-US"/>
              <a:pPr>
                <a:defRPr/>
              </a:pPr>
              <a:t>‹#›</a:t>
            </a:fld>
            <a:endParaRPr lang="en-US"/>
          </a:p>
        </p:txBody>
      </p:sp>
    </p:spTree>
    <p:extLst>
      <p:ext uri="{BB962C8B-B14F-4D97-AF65-F5344CB8AC3E}">
        <p14:creationId xmlns:p14="http://schemas.microsoft.com/office/powerpoint/2010/main" val="1045325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3"/>
          <p:cNvGrpSpPr/>
          <p:nvPr userDrawn="1"/>
        </p:nvGrpSpPr>
        <p:grpSpPr>
          <a:xfrm>
            <a:off x="160867" y="6299344"/>
            <a:ext cx="560917" cy="458645"/>
            <a:chOff x="657225" y="681038"/>
            <a:chExt cx="1266825" cy="1381125"/>
          </a:xfrm>
          <a:solidFill>
            <a:srgbClr val="FFFFFF"/>
          </a:solidFill>
        </p:grpSpPr>
        <p:sp>
          <p:nvSpPr>
            <p:cNvPr id="5"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2743200"/>
            <a:ext cx="10436352" cy="1371600"/>
          </a:xfrm>
        </p:spPr>
        <p:txBody>
          <a:bodyPr/>
          <a:lstStyle>
            <a:lvl1pPr algn="l">
              <a:defRPr sz="36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74D72F6-6C83-4629-B387-E2BB99448B1E}" type="datetimeFigureOut">
              <a:rPr lang="en-US"/>
              <a:pPr>
                <a:defRPr/>
              </a:pPr>
              <a:t>5/11/2025</a:t>
            </a:fld>
            <a:endParaRPr lang="en-US"/>
          </a:p>
        </p:txBody>
      </p:sp>
      <p:sp>
        <p:nvSpPr>
          <p:cNvPr id="17"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8"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AA111FA-1CC7-4FCA-9901-3C3635559D5A}" type="slidenum">
              <a:rPr lang="en-US"/>
              <a:pPr>
                <a:defRPr/>
              </a:pPr>
              <a:t>‹#›</a:t>
            </a:fld>
            <a:endParaRPr lang="en-US"/>
          </a:p>
        </p:txBody>
      </p:sp>
    </p:spTree>
    <p:extLst>
      <p:ext uri="{BB962C8B-B14F-4D97-AF65-F5344CB8AC3E}">
        <p14:creationId xmlns:p14="http://schemas.microsoft.com/office/powerpoint/2010/main" val="2464967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EF154603-9DEC-47F1-A3E4-B91A21EF5867}"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BCF5CC7A-D1A5-491C-92FA-3E5AFC59C473}" type="slidenum">
              <a:rPr lang="en-US"/>
              <a:pPr>
                <a:defRPr/>
              </a:pPr>
              <a:t>‹#›</a:t>
            </a:fld>
            <a:endParaRPr lang="en-US"/>
          </a:p>
        </p:txBody>
      </p:sp>
    </p:spTree>
    <p:extLst>
      <p:ext uri="{BB962C8B-B14F-4D97-AF65-F5344CB8AC3E}">
        <p14:creationId xmlns:p14="http://schemas.microsoft.com/office/powerpoint/2010/main" val="2201674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p:nvPr userDrawn="1"/>
        </p:nvGrpSpPr>
        <p:grpSpPr>
          <a:xfrm>
            <a:off x="160867" y="6299344"/>
            <a:ext cx="560917" cy="458645"/>
            <a:chOff x="657225" y="681038"/>
            <a:chExt cx="1266825" cy="1381125"/>
          </a:xfrm>
          <a:solidFill>
            <a:srgbClr val="FFFFFF"/>
          </a:solidFill>
        </p:grpSpPr>
        <p:sp>
          <p:nvSpPr>
            <p:cNvPr id="8"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7"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8"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5EBFD34-0A07-400E-BC11-C5F6B5ECC02B}" type="datetimeFigureOut">
              <a:rPr lang="en-US"/>
              <a:pPr>
                <a:defRPr/>
              </a:pPr>
              <a:t>5/11/2025</a:t>
            </a:fld>
            <a:endParaRPr lang="en-US"/>
          </a:p>
        </p:txBody>
      </p:sp>
      <p:sp>
        <p:nvSpPr>
          <p:cNvPr id="20"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21"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B554957-0889-4060-87B0-535B1C3DC19B}" type="slidenum">
              <a:rPr lang="en-US"/>
              <a:pPr>
                <a:defRPr/>
              </a:pPr>
              <a:t>‹#›</a:t>
            </a:fld>
            <a:endParaRPr lang="en-US"/>
          </a:p>
        </p:txBody>
      </p:sp>
    </p:spTree>
    <p:extLst>
      <p:ext uri="{BB962C8B-B14F-4D97-AF65-F5344CB8AC3E}">
        <p14:creationId xmlns:p14="http://schemas.microsoft.com/office/powerpoint/2010/main" val="3480436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p:cNvGrpSpPr/>
          <p:nvPr userDrawn="1"/>
        </p:nvGrpSpPr>
        <p:grpSpPr>
          <a:xfrm>
            <a:off x="160867" y="6299344"/>
            <a:ext cx="560917" cy="45864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44AFB489-A3D7-4202-9953-C4C782B3B4A6}" type="datetimeFigureOut">
              <a:rPr lang="en-US"/>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4E4508-162C-4B46-AFBB-64718CDDEA14}" type="slidenum">
              <a:rPr lang="en-US"/>
              <a:pPr>
                <a:defRPr/>
              </a:pPr>
              <a:t>‹#›</a:t>
            </a:fld>
            <a:endParaRPr lang="en-US"/>
          </a:p>
        </p:txBody>
      </p:sp>
    </p:spTree>
    <p:extLst>
      <p:ext uri="{BB962C8B-B14F-4D97-AF65-F5344CB8AC3E}">
        <p14:creationId xmlns:p14="http://schemas.microsoft.com/office/powerpoint/2010/main" val="38379128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userDrawn="1"/>
        </p:nvGrpSpPr>
        <p:grpSpPr>
          <a:xfrm>
            <a:off x="160867" y="6299344"/>
            <a:ext cx="560917" cy="458645"/>
            <a:chOff x="657225" y="681038"/>
            <a:chExt cx="1266825" cy="1381125"/>
          </a:xfrm>
          <a:solidFill>
            <a:srgbClr val="FFFFFF"/>
          </a:solidFill>
        </p:grpSpPr>
        <p:sp>
          <p:nvSpPr>
            <p:cNvPr id="3"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4"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1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B225183-7C40-4AE2-B691-0C28643FA7F1}" type="datetimeFigureOut">
              <a:rPr lang="en-US"/>
              <a:pPr>
                <a:defRPr/>
              </a:pPr>
              <a:t>5/11/2025</a:t>
            </a:fld>
            <a:endParaRPr lang="en-US"/>
          </a:p>
        </p:txBody>
      </p:sp>
      <p:sp>
        <p:nvSpPr>
          <p:cNvPr id="1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6"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CE4DF932-2A5F-4CC1-B0CE-D55ED595F006}" type="slidenum">
              <a:rPr lang="en-US"/>
              <a:pPr>
                <a:defRPr/>
              </a:pPr>
              <a:t>‹#›</a:t>
            </a:fld>
            <a:endParaRPr lang="en-US"/>
          </a:p>
        </p:txBody>
      </p:sp>
    </p:spTree>
    <p:extLst>
      <p:ext uri="{BB962C8B-B14F-4D97-AF65-F5344CB8AC3E}">
        <p14:creationId xmlns:p14="http://schemas.microsoft.com/office/powerpoint/2010/main" val="29132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1856777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3742944" cy="1371600"/>
          </a:xfrm>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DD2F80A2-3CEB-44D3-8FD0-F128E9F01CE5}"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79E926CE-4B3E-4A76-B4C4-F9FE61DDEA88}" type="slidenum">
              <a:rPr lang="en-US"/>
              <a:pPr>
                <a:defRPr/>
              </a:pPr>
              <a:t>‹#›</a:t>
            </a:fld>
            <a:endParaRPr lang="en-US"/>
          </a:p>
        </p:txBody>
      </p:sp>
    </p:spTree>
    <p:extLst>
      <p:ext uri="{BB962C8B-B14F-4D97-AF65-F5344CB8AC3E}">
        <p14:creationId xmlns:p14="http://schemas.microsoft.com/office/powerpoint/2010/main" val="19650297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4"/>
          <p:cNvGrpSpPr/>
          <p:nvPr userDrawn="1"/>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877824" y="0"/>
            <a:ext cx="10436352" cy="1371600"/>
          </a:xfrm>
        </p:spPr>
        <p:txBody>
          <a:bodyPr/>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77824" y="5788152"/>
            <a:ext cx="10436352" cy="384048"/>
          </a:xfrm>
        </p:spPr>
        <p:txBody>
          <a:bodyPr tIns="45720" anchor="ctr"/>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0D4AE77B-0729-4208-B620-91314E9FC2C6}" type="datetimeFigureOut">
              <a:rPr lang="en-US"/>
              <a:pPr>
                <a:defRPr/>
              </a:pPr>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5BD10877-631B-4CA5-A591-069276A70005}" type="slidenum">
              <a:rPr lang="en-US"/>
              <a:pPr>
                <a:defRPr/>
              </a:pPr>
              <a:t>‹#›</a:t>
            </a:fld>
            <a:endParaRPr lang="en-US"/>
          </a:p>
        </p:txBody>
      </p:sp>
    </p:spTree>
    <p:extLst>
      <p:ext uri="{BB962C8B-B14F-4D97-AF65-F5344CB8AC3E}">
        <p14:creationId xmlns:p14="http://schemas.microsoft.com/office/powerpoint/2010/main" val="4115711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grpSp>
        <p:nvGrpSpPr>
          <p:cNvPr id="3" name="Group 2"/>
          <p:cNvGrpSpPr/>
          <p:nvPr userDrawn="1"/>
        </p:nvGrpSpPr>
        <p:grpSpPr>
          <a:xfrm>
            <a:off x="5250393" y="681039"/>
            <a:ext cx="1689100" cy="138112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a:solidFill>
                  <a:prstClr val="white"/>
                </a:solidFill>
                <a:latin typeface="Arial"/>
                <a:cs typeface="+mn-cs"/>
              </a:endParaRPr>
            </a:p>
          </p:txBody>
        </p:sp>
      </p:grpSp>
      <p:sp>
        <p:nvSpPr>
          <p:cNvPr id="2" name="Title 1"/>
          <p:cNvSpPr>
            <a:spLocks noGrp="1"/>
          </p:cNvSpPr>
          <p:nvPr>
            <p:ph type="title"/>
          </p:nvPr>
        </p:nvSpPr>
        <p:spPr>
          <a:xfrm>
            <a:off x="0" y="2733675"/>
            <a:ext cx="12192000" cy="1371600"/>
          </a:xfrm>
        </p:spPr>
        <p:txBody>
          <a:bodyPr anchor="ctr"/>
          <a:lstStyle>
            <a:lvl1pPr algn="ctr">
              <a:defRPr/>
            </a:lvl1pPr>
          </a:lstStyle>
          <a:p>
            <a:r>
              <a:rPr lang="en-US"/>
              <a:t>Click to edit Master title style</a:t>
            </a:r>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A6834B2-93B9-447E-BB16-C99D2CA5705D}" type="datetimeFigureOut">
              <a:rPr lang="en-US"/>
              <a:pPr>
                <a:defRPr/>
              </a:pPr>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622BA3E7-10EE-4BBA-8CBD-B9D3731CEAFB}" type="slidenum">
              <a:rPr lang="en-US"/>
              <a:pPr>
                <a:defRPr/>
              </a:pPr>
              <a:t>‹#›</a:t>
            </a:fld>
            <a:endParaRPr lang="en-US"/>
          </a:p>
        </p:txBody>
      </p:sp>
    </p:spTree>
    <p:extLst>
      <p:ext uri="{BB962C8B-B14F-4D97-AF65-F5344CB8AC3E}">
        <p14:creationId xmlns:p14="http://schemas.microsoft.com/office/powerpoint/2010/main" val="3082661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11F35F38-4AAA-4C29-89B3-F3BDA2851425}" type="datetimeFigureOut">
              <a:rPr lang="en-US"/>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8AAA2D0C-D650-4179-879A-9DB8AC57A826}" type="slidenum">
              <a:rPr lang="en-US"/>
              <a:pPr>
                <a:defRPr/>
              </a:pPr>
              <a:t>‹#›</a:t>
            </a:fld>
            <a:endParaRPr lang="en-US"/>
          </a:p>
        </p:txBody>
      </p:sp>
    </p:spTree>
    <p:extLst>
      <p:ext uri="{BB962C8B-B14F-4D97-AF65-F5344CB8AC3E}">
        <p14:creationId xmlns:p14="http://schemas.microsoft.com/office/powerpoint/2010/main" val="995935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F488CEAA-FAC6-4516-A0FD-2B0BE709AB3D}" type="datetimeFigureOut">
              <a:rPr lang="en-US"/>
              <a:pPr>
                <a:defRPr/>
              </a:pPr>
              <a:t>5/11/2025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pPr>
              <a:defRPr/>
            </a:pPr>
            <a:fld id="{3DC5DED8-D6D3-4947-A835-DC4370BFB1BF}" type="slidenum">
              <a:rPr lang="en-US"/>
              <a:pPr>
                <a:defRPr/>
              </a:pPr>
              <a:t>‹#›</a:t>
            </a:fld>
            <a:endParaRPr lang="en-US"/>
          </a:p>
        </p:txBody>
      </p:sp>
    </p:spTree>
    <p:extLst>
      <p:ext uri="{BB962C8B-B14F-4D97-AF65-F5344CB8AC3E}">
        <p14:creationId xmlns:p14="http://schemas.microsoft.com/office/powerpoint/2010/main" val="51044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p:nvPr/>
        </p:nvGrpSpPr>
        <p:grpSpPr>
          <a:xfrm>
            <a:off x="160867" y="6299344"/>
            <a:ext cx="560917" cy="458645"/>
            <a:chOff x="657225" y="681038"/>
            <a:chExt cx="1266825" cy="1381125"/>
          </a:xfrm>
          <a:solidFill>
            <a:srgbClr val="FFFFFF"/>
          </a:solidFill>
        </p:grpSpPr>
        <p:sp>
          <p:nvSpPr>
            <p:cNvPr id="8"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6"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7"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8"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20"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21"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61008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2"/>
          <p:cNvGrpSpPr/>
          <p:nvPr/>
        </p:nvGrpSpPr>
        <p:grpSpPr>
          <a:xfrm>
            <a:off x="160867" y="6299344"/>
            <a:ext cx="560917" cy="458645"/>
            <a:chOff x="657225" y="681038"/>
            <a:chExt cx="1266825" cy="1381125"/>
          </a:xfrm>
          <a:solidFill>
            <a:srgbClr val="FFFFFF"/>
          </a:solidFill>
        </p:grpSpPr>
        <p:sp>
          <p:nvSpPr>
            <p:cNvPr id="4"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5"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p:txBody>
          <a:bodyPr/>
          <a:lstStyle/>
          <a:p>
            <a:r>
              <a:rPr lang="en-US"/>
              <a:t>Click to edit Master title style</a:t>
            </a:r>
            <a:endParaRPr lang="en-US" dirty="0"/>
          </a:p>
        </p:txBody>
      </p:sp>
      <p:sp>
        <p:nvSpPr>
          <p:cNvPr id="15"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6"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7"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67055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p:nvGrpSpPr>
        <p:grpSpPr>
          <a:xfrm>
            <a:off x="160867" y="6299344"/>
            <a:ext cx="560917" cy="458645"/>
            <a:chOff x="657225" y="681038"/>
            <a:chExt cx="1266825" cy="1381125"/>
          </a:xfrm>
          <a:solidFill>
            <a:srgbClr val="FFFFFF"/>
          </a:solidFill>
        </p:grpSpPr>
        <p:sp>
          <p:nvSpPr>
            <p:cNvPr id="3"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4"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5"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6"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14"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5"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6"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329729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4"/>
          <p:cNvGrpSpPr/>
          <p:nvPr/>
        </p:nvGrpSpPr>
        <p:grpSpPr>
          <a:xfrm>
            <a:off x="160867" y="6299344"/>
            <a:ext cx="560917" cy="458645"/>
            <a:chOff x="657225" y="681038"/>
            <a:chExt cx="1266825" cy="1381125"/>
          </a:xfrm>
          <a:solidFill>
            <a:srgbClr val="FFFFFF"/>
          </a:solidFill>
        </p:grpSpPr>
        <p:sp>
          <p:nvSpPr>
            <p:cNvPr id="6" name="Freeform 5"/>
            <p:cNvSpPr>
              <a:spLocks noEditPoints="1"/>
            </p:cNvSpPr>
            <p:nvPr/>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7" name="Freeform 6"/>
            <p:cNvSpPr>
              <a:spLocks/>
            </p:cNvSpPr>
            <p:nvPr/>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8" name="Freeform 7"/>
            <p:cNvSpPr>
              <a:spLocks/>
            </p:cNvSpPr>
            <p:nvPr/>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9" name="Freeform 8"/>
            <p:cNvSpPr>
              <a:spLocks/>
            </p:cNvSpPr>
            <p:nvPr/>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0" name="Freeform 9"/>
            <p:cNvSpPr>
              <a:spLocks/>
            </p:cNvSpPr>
            <p:nvPr/>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1" name="Freeform 10"/>
            <p:cNvSpPr>
              <a:spLocks/>
            </p:cNvSpPr>
            <p:nvPr/>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2" name="Freeform 11"/>
            <p:cNvSpPr>
              <a:spLocks/>
            </p:cNvSpPr>
            <p:nvPr/>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3" name="Freeform 12"/>
            <p:cNvSpPr>
              <a:spLocks/>
            </p:cNvSpPr>
            <p:nvPr/>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4" name="Freeform 13"/>
            <p:cNvSpPr>
              <a:spLocks noEditPoints="1"/>
            </p:cNvSpPr>
            <p:nvPr/>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5" name="Freeform 14"/>
            <p:cNvSpPr>
              <a:spLocks/>
            </p:cNvSpPr>
            <p:nvPr/>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sp>
          <p:nvSpPr>
            <p:cNvPr id="16" name="Freeform 15"/>
            <p:cNvSpPr>
              <a:spLocks noEditPoints="1"/>
            </p:cNvSpPr>
            <p:nvPr/>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a:solidFill>
                  <a:prstClr val="white"/>
                </a:solidFill>
                <a:latin typeface="Arial"/>
                <a:cs typeface="+mn-cs"/>
              </a:endParaRPr>
            </a:p>
          </p:txBody>
        </p:sp>
      </p:grpSp>
      <p:sp>
        <p:nvSpPr>
          <p:cNvPr id="2" name="Title 1"/>
          <p:cNvSpPr>
            <a:spLocks noGrp="1"/>
          </p:cNvSpPr>
          <p:nvPr>
            <p:ph type="title"/>
          </p:nvPr>
        </p:nvSpPr>
        <p:spPr>
          <a:xfrm>
            <a:off x="877824" y="0"/>
            <a:ext cx="3742944" cy="1371600"/>
          </a:xfrm>
        </p:spPr>
        <p:txBody>
          <a:bodyPr/>
          <a:lstStyle>
            <a:lvl1pPr algn="l">
              <a:defRPr sz="24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Arial" charset="0"/>
              </a:defRPr>
            </a:lvl1pPr>
          </a:lstStyle>
          <a:p>
            <a:fld id="{71AC1979-AA6C-4133-AB1B-D4F4EE6CEC79}" type="datetimeFigureOut">
              <a:rPr lang="en-US" smtClean="0"/>
              <a:t>5/11/2025</a:t>
            </a:fld>
            <a:endParaRPr lang="en-US"/>
          </a:p>
        </p:txBody>
      </p:sp>
      <p:sp>
        <p:nvSpPr>
          <p:cNvPr id="18"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Arial" charset="0"/>
              </a:defRPr>
            </a:lvl1pPr>
          </a:lstStyle>
          <a:p>
            <a:endParaRPr lang="en-US"/>
          </a:p>
        </p:txBody>
      </p:sp>
      <p:sp>
        <p:nvSpPr>
          <p:cNvPr id="19"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Arial" charset="0"/>
              </a:defRPr>
            </a:lvl1pPr>
          </a:lstStyle>
          <a:p>
            <a:fld id="{9BDF25EE-6459-42E9-AED2-543E79444CC4}" type="slidenum">
              <a:rPr lang="en-US" smtClean="0"/>
              <a:t>‹#›</a:t>
            </a:fld>
            <a:endParaRPr lang="en-US"/>
          </a:p>
        </p:txBody>
      </p:sp>
    </p:spTree>
    <p:extLst>
      <p:ext uri="{BB962C8B-B14F-4D97-AF65-F5344CB8AC3E}">
        <p14:creationId xmlns:p14="http://schemas.microsoft.com/office/powerpoint/2010/main" val="1068398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e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7841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78418" y="1371600"/>
            <a:ext cx="10435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313584" y="6529389"/>
            <a:ext cx="878416" cy="109537"/>
          </a:xfrm>
          <a:prstGeom prst="rect">
            <a:avLst/>
          </a:prstGeom>
        </p:spPr>
        <p:txBody>
          <a:bodyPr vert="horz" lIns="91440" tIns="0" rIns="91440" bIns="0" rtlCol="0" anchor="ctr"/>
          <a:lstStyle>
            <a:lvl1pPr algn="r" eaLnBrk="1" fontAlgn="auto" hangingPunct="1">
              <a:spcBef>
                <a:spcPts val="0"/>
              </a:spcBef>
              <a:spcAft>
                <a:spcPts val="0"/>
              </a:spcAft>
              <a:defRPr sz="700">
                <a:solidFill>
                  <a:srgbClr val="0046AD">
                    <a:lumMod val="60000"/>
                    <a:lumOff val="40000"/>
                  </a:srgbClr>
                </a:solidFill>
                <a:latin typeface="Arial"/>
                <a:cs typeface="+mn-cs"/>
              </a:defRPr>
            </a:lvl1pPr>
          </a:lstStyle>
          <a:p>
            <a:fld id="{71AC1979-AA6C-4133-AB1B-D4F4EE6CEC79}" type="datetimeFigureOut">
              <a:rPr lang="en-US" smtClean="0"/>
              <a:t>5/11/2025</a:t>
            </a:fld>
            <a:endParaRPr lang="en-US"/>
          </a:p>
        </p:txBody>
      </p:sp>
      <p:sp>
        <p:nvSpPr>
          <p:cNvPr id="5" name="Footer Placeholder 4"/>
          <p:cNvSpPr>
            <a:spLocks noGrp="1"/>
          </p:cNvSpPr>
          <p:nvPr>
            <p:ph type="ftr" sz="quarter" idx="3"/>
          </p:nvPr>
        </p:nvSpPr>
        <p:spPr>
          <a:xfrm>
            <a:off x="2645833" y="6172200"/>
            <a:ext cx="8680451" cy="457200"/>
          </a:xfrm>
          <a:prstGeom prst="rect">
            <a:avLst/>
          </a:prstGeom>
        </p:spPr>
        <p:txBody>
          <a:bodyPr vert="horz" lIns="0" tIns="45720" rIns="0" bIns="0" rtlCol="0" anchor="t" anchorCtr="0"/>
          <a:lstStyle>
            <a:lvl1pPr algn="r" eaLnBrk="1" fontAlgn="auto" hangingPunct="1">
              <a:lnSpc>
                <a:spcPct val="90000"/>
              </a:lnSpc>
              <a:spcBef>
                <a:spcPts val="0"/>
              </a:spcBef>
              <a:spcAft>
                <a:spcPts val="0"/>
              </a:spcAft>
              <a:defRPr sz="1400">
                <a:solidFill>
                  <a:srgbClr val="0046AD">
                    <a:lumMod val="40000"/>
                    <a:lumOff val="60000"/>
                  </a:srgbClr>
                </a:solidFill>
                <a:latin typeface="Arial"/>
                <a:cs typeface="+mn-cs"/>
              </a:defRPr>
            </a:lvl1pPr>
          </a:lstStyle>
          <a:p>
            <a:endParaRPr lang="en-US"/>
          </a:p>
        </p:txBody>
      </p:sp>
      <p:sp>
        <p:nvSpPr>
          <p:cNvPr id="6" name="Slide Number Placeholder 5"/>
          <p:cNvSpPr>
            <a:spLocks noGrp="1"/>
          </p:cNvSpPr>
          <p:nvPr>
            <p:ph type="sldNum" sz="quarter" idx="4"/>
          </p:nvPr>
        </p:nvSpPr>
        <p:spPr>
          <a:xfrm>
            <a:off x="11313584" y="6931025"/>
            <a:ext cx="878416" cy="109538"/>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46AD">
                    <a:lumMod val="60000"/>
                    <a:lumOff val="40000"/>
                  </a:srgbClr>
                </a:solidFill>
                <a:latin typeface="Arial"/>
                <a:cs typeface="+mn-cs"/>
              </a:defRPr>
            </a:lvl1pPr>
          </a:lstStyle>
          <a:p>
            <a:fld id="{9BDF25EE-6459-42E9-AED2-543E79444CC4}" type="slidenum">
              <a:rPr lang="en-US" smtClean="0"/>
              <a:t>‹#›</a:t>
            </a:fld>
            <a:endParaRPr lang="en-US"/>
          </a:p>
        </p:txBody>
      </p:sp>
      <p:sp>
        <p:nvSpPr>
          <p:cNvPr id="7" name="TextBox 6"/>
          <p:cNvSpPr txBox="1"/>
          <p:nvPr/>
        </p:nvSpPr>
        <p:spPr>
          <a:xfrm>
            <a:off x="9347200" y="6657976"/>
            <a:ext cx="2844800" cy="200025"/>
          </a:xfrm>
          <a:prstGeom prst="rect">
            <a:avLst/>
          </a:prstGeom>
        </p:spPr>
        <p:txBody>
          <a:bodyPr anchor="ctr"/>
          <a:lstStyle>
            <a:defPPr>
              <a:defRPr lang="en-US"/>
            </a:defPPr>
            <a:lvl1pPr algn="r">
              <a:defRPr sz="1200">
                <a:solidFill>
                  <a:schemeClr val="tx1">
                    <a:tint val="75000"/>
                  </a:schemeClr>
                </a:solidFill>
              </a:defRPr>
            </a:lvl1pPr>
          </a:lstStyle>
          <a:p>
            <a:pPr fontAlgn="auto">
              <a:spcBef>
                <a:spcPts val="0"/>
              </a:spcBef>
              <a:spcAft>
                <a:spcPts val="0"/>
              </a:spcAft>
              <a:defRPr/>
            </a:pPr>
            <a:r>
              <a:rPr lang="en-US" sz="700" dirty="0">
                <a:solidFill>
                  <a:srgbClr val="0046AD">
                    <a:lumMod val="60000"/>
                    <a:lumOff val="40000"/>
                  </a:srgbClr>
                </a:solidFill>
                <a:latin typeface="Arial"/>
                <a:cs typeface="+mn-cs"/>
              </a:rPr>
              <a:t>©2015 MFMER  |  slide-</a:t>
            </a:r>
            <a:fld id="{6811063B-67C0-4E8D-8D88-791D394D6337}" type="slidenum">
              <a:rPr lang="en-US" sz="700" smtClean="0">
                <a:solidFill>
                  <a:srgbClr val="0046AD">
                    <a:lumMod val="60000"/>
                    <a:lumOff val="40000"/>
                  </a:srgbClr>
                </a:solidFill>
                <a:latin typeface="Arial"/>
                <a:cs typeface="+mn-cs"/>
              </a:rPr>
              <a:pPr fontAlgn="auto">
                <a:spcBef>
                  <a:spcPts val="0"/>
                </a:spcBef>
                <a:spcAft>
                  <a:spcPts val="0"/>
                </a:spcAft>
                <a:defRPr/>
              </a:pPr>
              <a:t>‹#›</a:t>
            </a:fld>
            <a:endParaRPr lang="en-US" sz="700" dirty="0">
              <a:solidFill>
                <a:srgbClr val="0046AD">
                  <a:lumMod val="60000"/>
                  <a:lumOff val="40000"/>
                </a:srgbClr>
              </a:solidFill>
              <a:latin typeface="Arial"/>
              <a:cs typeface="+mn-cs"/>
            </a:endParaRPr>
          </a:p>
        </p:txBody>
      </p:sp>
    </p:spTree>
    <p:extLst>
      <p:ext uri="{BB962C8B-B14F-4D97-AF65-F5344CB8AC3E}">
        <p14:creationId xmlns:p14="http://schemas.microsoft.com/office/powerpoint/2010/main" val="13167383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lnSpc>
          <a:spcPct val="90000"/>
        </a:lnSpc>
        <a:spcBef>
          <a:spcPct val="0"/>
        </a:spcBef>
        <a:spcAft>
          <a:spcPct val="0"/>
        </a:spcAft>
        <a:defRPr sz="3200" kern="1200">
          <a:solidFill>
            <a:schemeClr val="tx2"/>
          </a:solidFill>
          <a:latin typeface="+mj-lt"/>
          <a:ea typeface="+mj-ea"/>
          <a:cs typeface="+mj-cs"/>
        </a:defRPr>
      </a:lvl1pPr>
      <a:lvl2pPr algn="l" rtl="0" eaLnBrk="1" fontAlgn="base" hangingPunct="1">
        <a:lnSpc>
          <a:spcPct val="90000"/>
        </a:lnSpc>
        <a:spcBef>
          <a:spcPct val="0"/>
        </a:spcBef>
        <a:spcAft>
          <a:spcPct val="0"/>
        </a:spcAft>
        <a:defRPr sz="3200">
          <a:solidFill>
            <a:schemeClr val="tx2"/>
          </a:solidFill>
          <a:latin typeface="Arial" charset="0"/>
        </a:defRPr>
      </a:lvl2pPr>
      <a:lvl3pPr algn="l" rtl="0" eaLnBrk="1" fontAlgn="base" hangingPunct="1">
        <a:lnSpc>
          <a:spcPct val="90000"/>
        </a:lnSpc>
        <a:spcBef>
          <a:spcPct val="0"/>
        </a:spcBef>
        <a:spcAft>
          <a:spcPct val="0"/>
        </a:spcAft>
        <a:defRPr sz="3200">
          <a:solidFill>
            <a:schemeClr val="tx2"/>
          </a:solidFill>
          <a:latin typeface="Arial" charset="0"/>
        </a:defRPr>
      </a:lvl3pPr>
      <a:lvl4pPr algn="l" rtl="0" eaLnBrk="1" fontAlgn="base" hangingPunct="1">
        <a:lnSpc>
          <a:spcPct val="90000"/>
        </a:lnSpc>
        <a:spcBef>
          <a:spcPct val="0"/>
        </a:spcBef>
        <a:spcAft>
          <a:spcPct val="0"/>
        </a:spcAft>
        <a:defRPr sz="3200">
          <a:solidFill>
            <a:schemeClr val="tx2"/>
          </a:solidFill>
          <a:latin typeface="Arial" charset="0"/>
        </a:defRPr>
      </a:lvl4pPr>
      <a:lvl5pPr algn="l" rtl="0" eaLnBrk="1" fontAlgn="base" hangingPunct="1">
        <a:lnSpc>
          <a:spcPct val="90000"/>
        </a:lnSpc>
        <a:spcBef>
          <a:spcPct val="0"/>
        </a:spcBef>
        <a:spcAft>
          <a:spcPct val="0"/>
        </a:spcAft>
        <a:defRPr sz="3200">
          <a:solidFill>
            <a:schemeClr val="tx2"/>
          </a:solidFill>
          <a:latin typeface="Arial" charset="0"/>
        </a:defRPr>
      </a:lvl5pPr>
      <a:lvl6pPr marL="457200" algn="l" rtl="0" eaLnBrk="1" fontAlgn="base" hangingPunct="1">
        <a:lnSpc>
          <a:spcPct val="90000"/>
        </a:lnSpc>
        <a:spcBef>
          <a:spcPct val="0"/>
        </a:spcBef>
        <a:spcAft>
          <a:spcPct val="0"/>
        </a:spcAft>
        <a:defRPr sz="3200">
          <a:solidFill>
            <a:schemeClr val="tx2"/>
          </a:solidFill>
          <a:latin typeface="Arial" charset="0"/>
        </a:defRPr>
      </a:lvl6pPr>
      <a:lvl7pPr marL="914400" algn="l" rtl="0" eaLnBrk="1" fontAlgn="base" hangingPunct="1">
        <a:lnSpc>
          <a:spcPct val="90000"/>
        </a:lnSpc>
        <a:spcBef>
          <a:spcPct val="0"/>
        </a:spcBef>
        <a:spcAft>
          <a:spcPct val="0"/>
        </a:spcAft>
        <a:defRPr sz="3200">
          <a:solidFill>
            <a:schemeClr val="tx2"/>
          </a:solidFill>
          <a:latin typeface="Arial" charset="0"/>
        </a:defRPr>
      </a:lvl7pPr>
      <a:lvl8pPr marL="1371600" algn="l" rtl="0" eaLnBrk="1" fontAlgn="base" hangingPunct="1">
        <a:lnSpc>
          <a:spcPct val="90000"/>
        </a:lnSpc>
        <a:spcBef>
          <a:spcPct val="0"/>
        </a:spcBef>
        <a:spcAft>
          <a:spcPct val="0"/>
        </a:spcAft>
        <a:defRPr sz="3200">
          <a:solidFill>
            <a:schemeClr val="tx2"/>
          </a:solidFill>
          <a:latin typeface="Arial" charset="0"/>
        </a:defRPr>
      </a:lvl8pPr>
      <a:lvl9pPr marL="1828800" algn="l" rtl="0" eaLnBrk="1" fontAlgn="base" hangingPunct="1">
        <a:lnSpc>
          <a:spcPct val="90000"/>
        </a:lnSpc>
        <a:spcBef>
          <a:spcPct val="0"/>
        </a:spcBef>
        <a:spcAft>
          <a:spcPct val="0"/>
        </a:spcAft>
        <a:defRPr sz="3200">
          <a:solidFill>
            <a:schemeClr val="tx2"/>
          </a:solidFill>
          <a:latin typeface="Arial" charset="0"/>
        </a:defRPr>
      </a:lvl9pPr>
    </p:titleStyle>
    <p:bodyStyle>
      <a:lvl1pPr marL="228600" indent="-228600" algn="l" rtl="0" eaLnBrk="1" fontAlgn="base" hangingPunct="1">
        <a:lnSpc>
          <a:spcPct val="90000"/>
        </a:lnSpc>
        <a:spcBef>
          <a:spcPts val="1500"/>
        </a:spcBef>
        <a:spcAft>
          <a:spcPct val="0"/>
        </a:spcAft>
        <a:buClr>
          <a:schemeClr val="tx2"/>
        </a:buClr>
        <a:buFont typeface="Arial" charset="0"/>
        <a:buChar char="•"/>
        <a:defRPr sz="2800" kern="1200">
          <a:solidFill>
            <a:schemeClr val="tx1"/>
          </a:solidFill>
          <a:latin typeface="+mn-lt"/>
          <a:ea typeface="+mn-ea"/>
          <a:cs typeface="+mn-cs"/>
        </a:defRPr>
      </a:lvl1pPr>
      <a:lvl2pPr marL="692150" indent="-23495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7841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78418" y="1371600"/>
            <a:ext cx="10435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313584" y="6529389"/>
            <a:ext cx="878416" cy="109537"/>
          </a:xfrm>
          <a:prstGeom prst="rect">
            <a:avLst/>
          </a:prstGeom>
        </p:spPr>
        <p:txBody>
          <a:bodyPr vert="horz" lIns="91440" tIns="0" rIns="91440" bIns="0" rtlCol="0" anchor="ctr"/>
          <a:lstStyle>
            <a:lvl1pPr algn="r" eaLnBrk="1" fontAlgn="auto" hangingPunct="1">
              <a:spcBef>
                <a:spcPts val="0"/>
              </a:spcBef>
              <a:spcAft>
                <a:spcPts val="0"/>
              </a:spcAft>
              <a:defRPr sz="700">
                <a:solidFill>
                  <a:srgbClr val="0046AD">
                    <a:lumMod val="60000"/>
                    <a:lumOff val="40000"/>
                  </a:srgbClr>
                </a:solidFill>
                <a:latin typeface="Arial"/>
                <a:cs typeface="+mn-cs"/>
              </a:defRPr>
            </a:lvl1pPr>
          </a:lstStyle>
          <a:p>
            <a:pPr>
              <a:defRPr/>
            </a:pPr>
            <a:fld id="{EBB7D6EB-2E4A-43DB-BEEB-6B5E09AF04F4}" type="datetimeFigureOut">
              <a:rPr lang="en-US"/>
              <a:pPr>
                <a:defRPr/>
              </a:pPr>
              <a:t>5/11/2025</a:t>
            </a:fld>
            <a:endParaRPr lang="en-US"/>
          </a:p>
        </p:txBody>
      </p:sp>
      <p:sp>
        <p:nvSpPr>
          <p:cNvPr id="5" name="Footer Placeholder 4"/>
          <p:cNvSpPr>
            <a:spLocks noGrp="1"/>
          </p:cNvSpPr>
          <p:nvPr>
            <p:ph type="ftr" sz="quarter" idx="3"/>
          </p:nvPr>
        </p:nvSpPr>
        <p:spPr>
          <a:xfrm>
            <a:off x="2645833" y="6172200"/>
            <a:ext cx="8680451" cy="457200"/>
          </a:xfrm>
          <a:prstGeom prst="rect">
            <a:avLst/>
          </a:prstGeom>
        </p:spPr>
        <p:txBody>
          <a:bodyPr vert="horz" lIns="0" tIns="45720" rIns="0" bIns="0" rtlCol="0" anchor="t" anchorCtr="0"/>
          <a:lstStyle>
            <a:lvl1pPr algn="r" eaLnBrk="1" fontAlgn="auto" hangingPunct="1">
              <a:lnSpc>
                <a:spcPct val="90000"/>
              </a:lnSpc>
              <a:spcBef>
                <a:spcPts val="0"/>
              </a:spcBef>
              <a:spcAft>
                <a:spcPts val="0"/>
              </a:spcAft>
              <a:defRPr sz="1400">
                <a:solidFill>
                  <a:srgbClr val="0046AD">
                    <a:lumMod val="40000"/>
                    <a:lumOff val="60000"/>
                  </a:srgbClr>
                </a:solidFill>
                <a:latin typeface="Arial"/>
                <a:cs typeface="+mn-cs"/>
              </a:defRPr>
            </a:lvl1pPr>
          </a:lstStyle>
          <a:p>
            <a:pPr>
              <a:defRPr/>
            </a:pPr>
            <a:endParaRPr lang="en-US"/>
          </a:p>
        </p:txBody>
      </p:sp>
      <p:sp>
        <p:nvSpPr>
          <p:cNvPr id="6" name="Slide Number Placeholder 5"/>
          <p:cNvSpPr>
            <a:spLocks noGrp="1"/>
          </p:cNvSpPr>
          <p:nvPr>
            <p:ph type="sldNum" sz="quarter" idx="4"/>
          </p:nvPr>
        </p:nvSpPr>
        <p:spPr>
          <a:xfrm>
            <a:off x="11313584" y="6931025"/>
            <a:ext cx="878416" cy="109538"/>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46AD">
                    <a:lumMod val="60000"/>
                    <a:lumOff val="40000"/>
                  </a:srgbClr>
                </a:solidFill>
                <a:latin typeface="Arial"/>
                <a:cs typeface="+mn-cs"/>
              </a:defRPr>
            </a:lvl1pPr>
          </a:lstStyle>
          <a:p>
            <a:pPr>
              <a:defRPr/>
            </a:pPr>
            <a:fld id="{E128653A-129B-407C-BAC4-3C5171F4426B}" type="slidenum">
              <a:rPr lang="en-US"/>
              <a:pPr>
                <a:defRPr/>
              </a:pPr>
              <a:t>‹#›</a:t>
            </a:fld>
            <a:endParaRPr lang="en-US"/>
          </a:p>
        </p:txBody>
      </p:sp>
      <p:sp>
        <p:nvSpPr>
          <p:cNvPr id="7" name="TextBox 6"/>
          <p:cNvSpPr txBox="1"/>
          <p:nvPr/>
        </p:nvSpPr>
        <p:spPr>
          <a:xfrm>
            <a:off x="9347200" y="6657976"/>
            <a:ext cx="2844800" cy="200025"/>
          </a:xfrm>
          <a:prstGeom prst="rect">
            <a:avLst/>
          </a:prstGeom>
        </p:spPr>
        <p:txBody>
          <a:bodyPr anchor="ctr"/>
          <a:lstStyle>
            <a:defPPr>
              <a:defRPr lang="en-US"/>
            </a:defPPr>
            <a:lvl1pPr algn="r">
              <a:defRPr sz="1200">
                <a:solidFill>
                  <a:schemeClr val="tx1">
                    <a:tint val="75000"/>
                  </a:schemeClr>
                </a:solidFill>
              </a:defRPr>
            </a:lvl1pPr>
          </a:lstStyle>
          <a:p>
            <a:pPr fontAlgn="auto">
              <a:spcBef>
                <a:spcPts val="0"/>
              </a:spcBef>
              <a:spcAft>
                <a:spcPts val="0"/>
              </a:spcAft>
              <a:defRPr/>
            </a:pPr>
            <a:r>
              <a:rPr lang="en-US" sz="700" dirty="0">
                <a:solidFill>
                  <a:srgbClr val="0046AD">
                    <a:lumMod val="60000"/>
                    <a:lumOff val="40000"/>
                  </a:srgbClr>
                </a:solidFill>
                <a:latin typeface="Arial"/>
                <a:cs typeface="+mn-cs"/>
              </a:rPr>
              <a:t>©2015 MFMER  |  slide-</a:t>
            </a:r>
            <a:fld id="{DFEB2ECF-3E14-4C5F-8E9D-FAE3E6AC3609}" type="slidenum">
              <a:rPr lang="en-US" sz="700" smtClean="0">
                <a:solidFill>
                  <a:srgbClr val="0046AD">
                    <a:lumMod val="60000"/>
                    <a:lumOff val="40000"/>
                  </a:srgbClr>
                </a:solidFill>
                <a:latin typeface="Arial"/>
                <a:cs typeface="+mn-cs"/>
              </a:rPr>
              <a:pPr fontAlgn="auto">
                <a:spcBef>
                  <a:spcPts val="0"/>
                </a:spcBef>
                <a:spcAft>
                  <a:spcPts val="0"/>
                </a:spcAft>
                <a:defRPr/>
              </a:pPr>
              <a:t>‹#›</a:t>
            </a:fld>
            <a:endParaRPr lang="en-US" sz="700" dirty="0">
              <a:solidFill>
                <a:srgbClr val="0046AD">
                  <a:lumMod val="60000"/>
                  <a:lumOff val="40000"/>
                </a:srgbClr>
              </a:solidFill>
              <a:latin typeface="Arial"/>
              <a:cs typeface="+mn-cs"/>
            </a:endParaRPr>
          </a:p>
        </p:txBody>
      </p:sp>
    </p:spTree>
    <p:extLst>
      <p:ext uri="{BB962C8B-B14F-4D97-AF65-F5344CB8AC3E}">
        <p14:creationId xmlns:p14="http://schemas.microsoft.com/office/powerpoint/2010/main" val="246804094"/>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718" r:id="rId14"/>
    <p:sldLayoutId id="2147483719" r:id="rId15"/>
  </p:sldLayoutIdLst>
  <p:txStyles>
    <p:titleStyle>
      <a:lvl1pPr algn="l" rtl="0" eaLnBrk="1" fontAlgn="base" hangingPunct="1">
        <a:lnSpc>
          <a:spcPct val="90000"/>
        </a:lnSpc>
        <a:spcBef>
          <a:spcPct val="0"/>
        </a:spcBef>
        <a:spcAft>
          <a:spcPct val="0"/>
        </a:spcAft>
        <a:defRPr sz="3200" kern="1200">
          <a:solidFill>
            <a:schemeClr val="tx2"/>
          </a:solidFill>
          <a:latin typeface="+mj-lt"/>
          <a:ea typeface="+mj-ea"/>
          <a:cs typeface="+mj-cs"/>
        </a:defRPr>
      </a:lvl1pPr>
      <a:lvl2pPr algn="l" rtl="0" eaLnBrk="1" fontAlgn="base" hangingPunct="1">
        <a:lnSpc>
          <a:spcPct val="90000"/>
        </a:lnSpc>
        <a:spcBef>
          <a:spcPct val="0"/>
        </a:spcBef>
        <a:spcAft>
          <a:spcPct val="0"/>
        </a:spcAft>
        <a:defRPr sz="3200">
          <a:solidFill>
            <a:schemeClr val="tx2"/>
          </a:solidFill>
          <a:latin typeface="Arial" charset="0"/>
        </a:defRPr>
      </a:lvl2pPr>
      <a:lvl3pPr algn="l" rtl="0" eaLnBrk="1" fontAlgn="base" hangingPunct="1">
        <a:lnSpc>
          <a:spcPct val="90000"/>
        </a:lnSpc>
        <a:spcBef>
          <a:spcPct val="0"/>
        </a:spcBef>
        <a:spcAft>
          <a:spcPct val="0"/>
        </a:spcAft>
        <a:defRPr sz="3200">
          <a:solidFill>
            <a:schemeClr val="tx2"/>
          </a:solidFill>
          <a:latin typeface="Arial" charset="0"/>
        </a:defRPr>
      </a:lvl3pPr>
      <a:lvl4pPr algn="l" rtl="0" eaLnBrk="1" fontAlgn="base" hangingPunct="1">
        <a:lnSpc>
          <a:spcPct val="90000"/>
        </a:lnSpc>
        <a:spcBef>
          <a:spcPct val="0"/>
        </a:spcBef>
        <a:spcAft>
          <a:spcPct val="0"/>
        </a:spcAft>
        <a:defRPr sz="3200">
          <a:solidFill>
            <a:schemeClr val="tx2"/>
          </a:solidFill>
          <a:latin typeface="Arial" charset="0"/>
        </a:defRPr>
      </a:lvl4pPr>
      <a:lvl5pPr algn="l" rtl="0" eaLnBrk="1" fontAlgn="base" hangingPunct="1">
        <a:lnSpc>
          <a:spcPct val="90000"/>
        </a:lnSpc>
        <a:spcBef>
          <a:spcPct val="0"/>
        </a:spcBef>
        <a:spcAft>
          <a:spcPct val="0"/>
        </a:spcAft>
        <a:defRPr sz="3200">
          <a:solidFill>
            <a:schemeClr val="tx2"/>
          </a:solidFill>
          <a:latin typeface="Arial" charset="0"/>
        </a:defRPr>
      </a:lvl5pPr>
      <a:lvl6pPr marL="457200" algn="l" rtl="0" eaLnBrk="1" fontAlgn="base" hangingPunct="1">
        <a:lnSpc>
          <a:spcPct val="90000"/>
        </a:lnSpc>
        <a:spcBef>
          <a:spcPct val="0"/>
        </a:spcBef>
        <a:spcAft>
          <a:spcPct val="0"/>
        </a:spcAft>
        <a:defRPr sz="3200">
          <a:solidFill>
            <a:schemeClr val="tx2"/>
          </a:solidFill>
          <a:latin typeface="Arial" charset="0"/>
        </a:defRPr>
      </a:lvl6pPr>
      <a:lvl7pPr marL="914400" algn="l" rtl="0" eaLnBrk="1" fontAlgn="base" hangingPunct="1">
        <a:lnSpc>
          <a:spcPct val="90000"/>
        </a:lnSpc>
        <a:spcBef>
          <a:spcPct val="0"/>
        </a:spcBef>
        <a:spcAft>
          <a:spcPct val="0"/>
        </a:spcAft>
        <a:defRPr sz="3200">
          <a:solidFill>
            <a:schemeClr val="tx2"/>
          </a:solidFill>
          <a:latin typeface="Arial" charset="0"/>
        </a:defRPr>
      </a:lvl7pPr>
      <a:lvl8pPr marL="1371600" algn="l" rtl="0" eaLnBrk="1" fontAlgn="base" hangingPunct="1">
        <a:lnSpc>
          <a:spcPct val="90000"/>
        </a:lnSpc>
        <a:spcBef>
          <a:spcPct val="0"/>
        </a:spcBef>
        <a:spcAft>
          <a:spcPct val="0"/>
        </a:spcAft>
        <a:defRPr sz="3200">
          <a:solidFill>
            <a:schemeClr val="tx2"/>
          </a:solidFill>
          <a:latin typeface="Arial" charset="0"/>
        </a:defRPr>
      </a:lvl8pPr>
      <a:lvl9pPr marL="1828800" algn="l" rtl="0" eaLnBrk="1" fontAlgn="base" hangingPunct="1">
        <a:lnSpc>
          <a:spcPct val="90000"/>
        </a:lnSpc>
        <a:spcBef>
          <a:spcPct val="0"/>
        </a:spcBef>
        <a:spcAft>
          <a:spcPct val="0"/>
        </a:spcAft>
        <a:defRPr sz="3200">
          <a:solidFill>
            <a:schemeClr val="tx2"/>
          </a:solidFill>
          <a:latin typeface="Arial" charset="0"/>
        </a:defRPr>
      </a:lvl9pPr>
    </p:titleStyle>
    <p:bodyStyle>
      <a:lvl1pPr marL="228600" indent="-228600" algn="l" rtl="0" eaLnBrk="1" fontAlgn="base" hangingPunct="1">
        <a:lnSpc>
          <a:spcPct val="90000"/>
        </a:lnSpc>
        <a:spcBef>
          <a:spcPts val="1500"/>
        </a:spcBef>
        <a:spcAft>
          <a:spcPct val="0"/>
        </a:spcAft>
        <a:buClr>
          <a:schemeClr val="tx2"/>
        </a:buClr>
        <a:buFont typeface="Arial" charset="0"/>
        <a:buChar char="•"/>
        <a:defRPr sz="2800" kern="1200">
          <a:solidFill>
            <a:schemeClr val="tx1"/>
          </a:solidFill>
          <a:latin typeface="+mn-lt"/>
          <a:ea typeface="+mn-ea"/>
          <a:cs typeface="+mn-cs"/>
        </a:defRPr>
      </a:lvl1pPr>
      <a:lvl2pPr marL="692150" indent="-23495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7841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78418" y="1371600"/>
            <a:ext cx="10435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313584" y="6529389"/>
            <a:ext cx="878416" cy="109537"/>
          </a:xfrm>
          <a:prstGeom prst="rect">
            <a:avLst/>
          </a:prstGeom>
        </p:spPr>
        <p:txBody>
          <a:bodyPr vert="horz" lIns="91440" tIns="0" rIns="91440" bIns="0" rtlCol="0" anchor="ctr"/>
          <a:lstStyle>
            <a:lvl1pPr algn="r" eaLnBrk="1" fontAlgn="auto" hangingPunct="1">
              <a:spcBef>
                <a:spcPts val="0"/>
              </a:spcBef>
              <a:spcAft>
                <a:spcPts val="0"/>
              </a:spcAft>
              <a:defRPr sz="700">
                <a:solidFill>
                  <a:srgbClr val="0046AD">
                    <a:lumMod val="60000"/>
                    <a:lumOff val="40000"/>
                  </a:srgbClr>
                </a:solidFill>
                <a:latin typeface="Arial"/>
                <a:cs typeface="+mn-cs"/>
              </a:defRPr>
            </a:lvl1pPr>
          </a:lstStyle>
          <a:p>
            <a:fld id="{71AC1979-AA6C-4133-AB1B-D4F4EE6CEC79}" type="datetimeFigureOut">
              <a:rPr lang="en-US" smtClean="0"/>
              <a:t>5/11/2025</a:t>
            </a:fld>
            <a:endParaRPr lang="en-US"/>
          </a:p>
        </p:txBody>
      </p:sp>
      <p:sp>
        <p:nvSpPr>
          <p:cNvPr id="5" name="Footer Placeholder 4"/>
          <p:cNvSpPr>
            <a:spLocks noGrp="1"/>
          </p:cNvSpPr>
          <p:nvPr>
            <p:ph type="ftr" sz="quarter" idx="3"/>
          </p:nvPr>
        </p:nvSpPr>
        <p:spPr>
          <a:xfrm>
            <a:off x="2645833" y="6172200"/>
            <a:ext cx="8680451" cy="457200"/>
          </a:xfrm>
          <a:prstGeom prst="rect">
            <a:avLst/>
          </a:prstGeom>
        </p:spPr>
        <p:txBody>
          <a:bodyPr vert="horz" lIns="0" tIns="45720" rIns="0" bIns="0" rtlCol="0" anchor="t" anchorCtr="0"/>
          <a:lstStyle>
            <a:lvl1pPr algn="r" eaLnBrk="1" fontAlgn="auto" hangingPunct="1">
              <a:lnSpc>
                <a:spcPct val="90000"/>
              </a:lnSpc>
              <a:spcBef>
                <a:spcPts val="0"/>
              </a:spcBef>
              <a:spcAft>
                <a:spcPts val="0"/>
              </a:spcAft>
              <a:defRPr sz="1400">
                <a:solidFill>
                  <a:srgbClr val="0046AD">
                    <a:lumMod val="40000"/>
                    <a:lumOff val="60000"/>
                  </a:srgbClr>
                </a:solidFill>
                <a:latin typeface="Arial"/>
                <a:cs typeface="+mn-cs"/>
              </a:defRPr>
            </a:lvl1pPr>
          </a:lstStyle>
          <a:p>
            <a:endParaRPr lang="en-US"/>
          </a:p>
        </p:txBody>
      </p:sp>
      <p:sp>
        <p:nvSpPr>
          <p:cNvPr id="6" name="Slide Number Placeholder 5"/>
          <p:cNvSpPr>
            <a:spLocks noGrp="1"/>
          </p:cNvSpPr>
          <p:nvPr>
            <p:ph type="sldNum" sz="quarter" idx="4"/>
          </p:nvPr>
        </p:nvSpPr>
        <p:spPr>
          <a:xfrm>
            <a:off x="11313584" y="6931025"/>
            <a:ext cx="878416" cy="109538"/>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46AD">
                    <a:lumMod val="60000"/>
                    <a:lumOff val="40000"/>
                  </a:srgbClr>
                </a:solidFill>
                <a:latin typeface="Arial"/>
                <a:cs typeface="+mn-cs"/>
              </a:defRPr>
            </a:lvl1pPr>
          </a:lstStyle>
          <a:p>
            <a:fld id="{9BDF25EE-6459-42E9-AED2-543E79444CC4}" type="slidenum">
              <a:rPr lang="en-US" smtClean="0"/>
              <a:t>‹#›</a:t>
            </a:fld>
            <a:endParaRPr lang="en-US"/>
          </a:p>
        </p:txBody>
      </p:sp>
      <p:sp>
        <p:nvSpPr>
          <p:cNvPr id="7" name="TextBox 6"/>
          <p:cNvSpPr txBox="1"/>
          <p:nvPr/>
        </p:nvSpPr>
        <p:spPr>
          <a:xfrm>
            <a:off x="9347200" y="6657976"/>
            <a:ext cx="2844800" cy="200025"/>
          </a:xfrm>
          <a:prstGeom prst="rect">
            <a:avLst/>
          </a:prstGeom>
        </p:spPr>
        <p:txBody>
          <a:bodyPr anchor="ctr"/>
          <a:lstStyle>
            <a:defPPr>
              <a:defRPr lang="en-US"/>
            </a:defPPr>
            <a:lvl1pPr algn="r">
              <a:defRPr sz="1200">
                <a:solidFill>
                  <a:schemeClr val="tx1">
                    <a:tint val="75000"/>
                  </a:schemeClr>
                </a:solidFill>
              </a:defRPr>
            </a:lvl1pPr>
          </a:lstStyle>
          <a:p>
            <a:pPr fontAlgn="auto">
              <a:spcBef>
                <a:spcPts val="0"/>
              </a:spcBef>
              <a:spcAft>
                <a:spcPts val="0"/>
              </a:spcAft>
              <a:defRPr/>
            </a:pPr>
            <a:r>
              <a:rPr lang="en-US" sz="700" dirty="0">
                <a:solidFill>
                  <a:srgbClr val="0046AD">
                    <a:lumMod val="60000"/>
                    <a:lumOff val="40000"/>
                  </a:srgbClr>
                </a:solidFill>
                <a:latin typeface="Arial"/>
                <a:cs typeface="+mn-cs"/>
              </a:rPr>
              <a:t>©2015 MFMER  |  slide-</a:t>
            </a:r>
            <a:fld id="{6811063B-67C0-4E8D-8D88-791D394D6337}" type="slidenum">
              <a:rPr lang="en-US" sz="700" smtClean="0">
                <a:solidFill>
                  <a:srgbClr val="0046AD">
                    <a:lumMod val="60000"/>
                    <a:lumOff val="40000"/>
                  </a:srgbClr>
                </a:solidFill>
                <a:latin typeface="Arial"/>
                <a:cs typeface="+mn-cs"/>
              </a:rPr>
              <a:pPr fontAlgn="auto">
                <a:spcBef>
                  <a:spcPts val="0"/>
                </a:spcBef>
                <a:spcAft>
                  <a:spcPts val="0"/>
                </a:spcAft>
                <a:defRPr/>
              </a:pPr>
              <a:t>‹#›</a:t>
            </a:fld>
            <a:endParaRPr lang="en-US" sz="700" dirty="0">
              <a:solidFill>
                <a:srgbClr val="0046AD">
                  <a:lumMod val="60000"/>
                  <a:lumOff val="40000"/>
                </a:srgbClr>
              </a:solidFill>
              <a:latin typeface="Arial"/>
              <a:cs typeface="+mn-cs"/>
            </a:endParaRPr>
          </a:p>
        </p:txBody>
      </p:sp>
    </p:spTree>
    <p:extLst>
      <p:ext uri="{BB962C8B-B14F-4D97-AF65-F5344CB8AC3E}">
        <p14:creationId xmlns:p14="http://schemas.microsoft.com/office/powerpoint/2010/main" val="1939532730"/>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rtl="0" eaLnBrk="1" fontAlgn="base" hangingPunct="1">
        <a:lnSpc>
          <a:spcPct val="90000"/>
        </a:lnSpc>
        <a:spcBef>
          <a:spcPct val="0"/>
        </a:spcBef>
        <a:spcAft>
          <a:spcPct val="0"/>
        </a:spcAft>
        <a:defRPr sz="3200" kern="1200">
          <a:solidFill>
            <a:schemeClr val="tx2"/>
          </a:solidFill>
          <a:latin typeface="+mj-lt"/>
          <a:ea typeface="+mj-ea"/>
          <a:cs typeface="+mj-cs"/>
        </a:defRPr>
      </a:lvl1pPr>
      <a:lvl2pPr algn="l" rtl="0" eaLnBrk="1" fontAlgn="base" hangingPunct="1">
        <a:lnSpc>
          <a:spcPct val="90000"/>
        </a:lnSpc>
        <a:spcBef>
          <a:spcPct val="0"/>
        </a:spcBef>
        <a:spcAft>
          <a:spcPct val="0"/>
        </a:spcAft>
        <a:defRPr sz="3200">
          <a:solidFill>
            <a:schemeClr val="tx2"/>
          </a:solidFill>
          <a:latin typeface="Arial" charset="0"/>
        </a:defRPr>
      </a:lvl2pPr>
      <a:lvl3pPr algn="l" rtl="0" eaLnBrk="1" fontAlgn="base" hangingPunct="1">
        <a:lnSpc>
          <a:spcPct val="90000"/>
        </a:lnSpc>
        <a:spcBef>
          <a:spcPct val="0"/>
        </a:spcBef>
        <a:spcAft>
          <a:spcPct val="0"/>
        </a:spcAft>
        <a:defRPr sz="3200">
          <a:solidFill>
            <a:schemeClr val="tx2"/>
          </a:solidFill>
          <a:latin typeface="Arial" charset="0"/>
        </a:defRPr>
      </a:lvl3pPr>
      <a:lvl4pPr algn="l" rtl="0" eaLnBrk="1" fontAlgn="base" hangingPunct="1">
        <a:lnSpc>
          <a:spcPct val="90000"/>
        </a:lnSpc>
        <a:spcBef>
          <a:spcPct val="0"/>
        </a:spcBef>
        <a:spcAft>
          <a:spcPct val="0"/>
        </a:spcAft>
        <a:defRPr sz="3200">
          <a:solidFill>
            <a:schemeClr val="tx2"/>
          </a:solidFill>
          <a:latin typeface="Arial" charset="0"/>
        </a:defRPr>
      </a:lvl4pPr>
      <a:lvl5pPr algn="l" rtl="0" eaLnBrk="1" fontAlgn="base" hangingPunct="1">
        <a:lnSpc>
          <a:spcPct val="90000"/>
        </a:lnSpc>
        <a:spcBef>
          <a:spcPct val="0"/>
        </a:spcBef>
        <a:spcAft>
          <a:spcPct val="0"/>
        </a:spcAft>
        <a:defRPr sz="3200">
          <a:solidFill>
            <a:schemeClr val="tx2"/>
          </a:solidFill>
          <a:latin typeface="Arial" charset="0"/>
        </a:defRPr>
      </a:lvl5pPr>
      <a:lvl6pPr marL="457200" algn="l" rtl="0" eaLnBrk="1" fontAlgn="base" hangingPunct="1">
        <a:lnSpc>
          <a:spcPct val="90000"/>
        </a:lnSpc>
        <a:spcBef>
          <a:spcPct val="0"/>
        </a:spcBef>
        <a:spcAft>
          <a:spcPct val="0"/>
        </a:spcAft>
        <a:defRPr sz="3200">
          <a:solidFill>
            <a:schemeClr val="tx2"/>
          </a:solidFill>
          <a:latin typeface="Arial" charset="0"/>
        </a:defRPr>
      </a:lvl6pPr>
      <a:lvl7pPr marL="914400" algn="l" rtl="0" eaLnBrk="1" fontAlgn="base" hangingPunct="1">
        <a:lnSpc>
          <a:spcPct val="90000"/>
        </a:lnSpc>
        <a:spcBef>
          <a:spcPct val="0"/>
        </a:spcBef>
        <a:spcAft>
          <a:spcPct val="0"/>
        </a:spcAft>
        <a:defRPr sz="3200">
          <a:solidFill>
            <a:schemeClr val="tx2"/>
          </a:solidFill>
          <a:latin typeface="Arial" charset="0"/>
        </a:defRPr>
      </a:lvl7pPr>
      <a:lvl8pPr marL="1371600" algn="l" rtl="0" eaLnBrk="1" fontAlgn="base" hangingPunct="1">
        <a:lnSpc>
          <a:spcPct val="90000"/>
        </a:lnSpc>
        <a:spcBef>
          <a:spcPct val="0"/>
        </a:spcBef>
        <a:spcAft>
          <a:spcPct val="0"/>
        </a:spcAft>
        <a:defRPr sz="3200">
          <a:solidFill>
            <a:schemeClr val="tx2"/>
          </a:solidFill>
          <a:latin typeface="Arial" charset="0"/>
        </a:defRPr>
      </a:lvl8pPr>
      <a:lvl9pPr marL="1828800" algn="l" rtl="0" eaLnBrk="1" fontAlgn="base" hangingPunct="1">
        <a:lnSpc>
          <a:spcPct val="90000"/>
        </a:lnSpc>
        <a:spcBef>
          <a:spcPct val="0"/>
        </a:spcBef>
        <a:spcAft>
          <a:spcPct val="0"/>
        </a:spcAft>
        <a:defRPr sz="3200">
          <a:solidFill>
            <a:schemeClr val="tx2"/>
          </a:solidFill>
          <a:latin typeface="Arial" charset="0"/>
        </a:defRPr>
      </a:lvl9pPr>
    </p:titleStyle>
    <p:bodyStyle>
      <a:lvl1pPr marL="228600" indent="-228600" algn="l" rtl="0" eaLnBrk="1" fontAlgn="base" hangingPunct="1">
        <a:lnSpc>
          <a:spcPct val="90000"/>
        </a:lnSpc>
        <a:spcBef>
          <a:spcPts val="1500"/>
        </a:spcBef>
        <a:spcAft>
          <a:spcPct val="0"/>
        </a:spcAft>
        <a:buClr>
          <a:schemeClr val="tx2"/>
        </a:buClr>
        <a:buFont typeface="Arial" charset="0"/>
        <a:buChar char="•"/>
        <a:defRPr sz="2800" kern="1200">
          <a:solidFill>
            <a:schemeClr val="tx1"/>
          </a:solidFill>
          <a:latin typeface="+mn-lt"/>
          <a:ea typeface="+mn-ea"/>
          <a:cs typeface="+mn-cs"/>
        </a:defRPr>
      </a:lvl1pPr>
      <a:lvl2pPr marL="692150" indent="-23495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78418" y="0"/>
            <a:ext cx="1043516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78418" y="1371600"/>
            <a:ext cx="1043516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1313584" y="6529389"/>
            <a:ext cx="878416" cy="109537"/>
          </a:xfrm>
          <a:prstGeom prst="rect">
            <a:avLst/>
          </a:prstGeom>
        </p:spPr>
        <p:txBody>
          <a:bodyPr vert="horz" lIns="91440" tIns="0" rIns="91440" bIns="0" rtlCol="0" anchor="ctr"/>
          <a:lstStyle>
            <a:lvl1pPr algn="r" eaLnBrk="1" fontAlgn="auto" hangingPunct="1">
              <a:spcBef>
                <a:spcPts val="0"/>
              </a:spcBef>
              <a:spcAft>
                <a:spcPts val="0"/>
              </a:spcAft>
              <a:defRPr sz="700">
                <a:solidFill>
                  <a:srgbClr val="0046AD">
                    <a:lumMod val="60000"/>
                    <a:lumOff val="40000"/>
                  </a:srgbClr>
                </a:solidFill>
                <a:latin typeface="Arial"/>
                <a:cs typeface="+mn-cs"/>
              </a:defRPr>
            </a:lvl1pPr>
          </a:lstStyle>
          <a:p>
            <a:pPr>
              <a:defRPr/>
            </a:pPr>
            <a:fld id="{EBB7D6EB-2E4A-43DB-BEEB-6B5E09AF04F4}" type="datetimeFigureOut">
              <a:rPr lang="en-US"/>
              <a:pPr>
                <a:defRPr/>
              </a:pPr>
              <a:t>5/11/2025</a:t>
            </a:fld>
            <a:endParaRPr lang="en-US"/>
          </a:p>
        </p:txBody>
      </p:sp>
      <p:sp>
        <p:nvSpPr>
          <p:cNvPr id="5" name="Footer Placeholder 4"/>
          <p:cNvSpPr>
            <a:spLocks noGrp="1"/>
          </p:cNvSpPr>
          <p:nvPr>
            <p:ph type="ftr" sz="quarter" idx="3"/>
          </p:nvPr>
        </p:nvSpPr>
        <p:spPr>
          <a:xfrm>
            <a:off x="2645833" y="6172200"/>
            <a:ext cx="8680451" cy="457200"/>
          </a:xfrm>
          <a:prstGeom prst="rect">
            <a:avLst/>
          </a:prstGeom>
        </p:spPr>
        <p:txBody>
          <a:bodyPr vert="horz" lIns="0" tIns="45720" rIns="0" bIns="0" rtlCol="0" anchor="t" anchorCtr="0"/>
          <a:lstStyle>
            <a:lvl1pPr algn="r" eaLnBrk="1" fontAlgn="auto" hangingPunct="1">
              <a:lnSpc>
                <a:spcPct val="90000"/>
              </a:lnSpc>
              <a:spcBef>
                <a:spcPts val="0"/>
              </a:spcBef>
              <a:spcAft>
                <a:spcPts val="0"/>
              </a:spcAft>
              <a:defRPr sz="1400">
                <a:solidFill>
                  <a:srgbClr val="0046AD">
                    <a:lumMod val="40000"/>
                    <a:lumOff val="60000"/>
                  </a:srgbClr>
                </a:solidFill>
                <a:latin typeface="Arial"/>
                <a:cs typeface="+mn-cs"/>
              </a:defRPr>
            </a:lvl1pPr>
          </a:lstStyle>
          <a:p>
            <a:pPr>
              <a:defRPr/>
            </a:pPr>
            <a:endParaRPr lang="en-US"/>
          </a:p>
        </p:txBody>
      </p:sp>
      <p:sp>
        <p:nvSpPr>
          <p:cNvPr id="6" name="Slide Number Placeholder 5"/>
          <p:cNvSpPr>
            <a:spLocks noGrp="1"/>
          </p:cNvSpPr>
          <p:nvPr>
            <p:ph type="sldNum" sz="quarter" idx="4"/>
          </p:nvPr>
        </p:nvSpPr>
        <p:spPr>
          <a:xfrm>
            <a:off x="11313584" y="6931025"/>
            <a:ext cx="878416" cy="109538"/>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46AD">
                    <a:lumMod val="60000"/>
                    <a:lumOff val="40000"/>
                  </a:srgbClr>
                </a:solidFill>
                <a:latin typeface="Arial"/>
                <a:cs typeface="+mn-cs"/>
              </a:defRPr>
            </a:lvl1pPr>
          </a:lstStyle>
          <a:p>
            <a:pPr>
              <a:defRPr/>
            </a:pPr>
            <a:fld id="{E128653A-129B-407C-BAC4-3C5171F4426B}" type="slidenum">
              <a:rPr lang="en-US"/>
              <a:pPr>
                <a:defRPr/>
              </a:pPr>
              <a:t>‹#›</a:t>
            </a:fld>
            <a:endParaRPr lang="en-US"/>
          </a:p>
        </p:txBody>
      </p:sp>
      <p:sp>
        <p:nvSpPr>
          <p:cNvPr id="7" name="TextBox 6"/>
          <p:cNvSpPr txBox="1"/>
          <p:nvPr/>
        </p:nvSpPr>
        <p:spPr>
          <a:xfrm>
            <a:off x="9347200" y="6657976"/>
            <a:ext cx="2844800" cy="200025"/>
          </a:xfrm>
          <a:prstGeom prst="rect">
            <a:avLst/>
          </a:prstGeom>
        </p:spPr>
        <p:txBody>
          <a:bodyPr anchor="ctr"/>
          <a:lstStyle>
            <a:defPPr>
              <a:defRPr lang="en-US"/>
            </a:defPPr>
            <a:lvl1pPr algn="r">
              <a:defRPr sz="1200">
                <a:solidFill>
                  <a:schemeClr val="tx1">
                    <a:tint val="75000"/>
                  </a:schemeClr>
                </a:solidFill>
              </a:defRPr>
            </a:lvl1pPr>
          </a:lstStyle>
          <a:p>
            <a:pPr fontAlgn="auto">
              <a:spcBef>
                <a:spcPts val="0"/>
              </a:spcBef>
              <a:spcAft>
                <a:spcPts val="0"/>
              </a:spcAft>
              <a:defRPr/>
            </a:pPr>
            <a:r>
              <a:rPr lang="en-US" sz="700" dirty="0">
                <a:solidFill>
                  <a:srgbClr val="0046AD">
                    <a:lumMod val="60000"/>
                    <a:lumOff val="40000"/>
                  </a:srgbClr>
                </a:solidFill>
                <a:latin typeface="Arial"/>
                <a:cs typeface="+mn-cs"/>
              </a:rPr>
              <a:t>©2015 MFMER  |  slide-</a:t>
            </a:r>
            <a:fld id="{DFEB2ECF-3E14-4C5F-8E9D-FAE3E6AC3609}" type="slidenum">
              <a:rPr lang="en-US" sz="700" smtClean="0">
                <a:solidFill>
                  <a:srgbClr val="0046AD">
                    <a:lumMod val="60000"/>
                    <a:lumOff val="40000"/>
                  </a:srgbClr>
                </a:solidFill>
                <a:latin typeface="Arial"/>
                <a:cs typeface="+mn-cs"/>
              </a:rPr>
              <a:pPr fontAlgn="auto">
                <a:spcBef>
                  <a:spcPts val="0"/>
                </a:spcBef>
                <a:spcAft>
                  <a:spcPts val="0"/>
                </a:spcAft>
                <a:defRPr/>
              </a:pPr>
              <a:t>‹#›</a:t>
            </a:fld>
            <a:endParaRPr lang="en-US" sz="700" dirty="0">
              <a:solidFill>
                <a:srgbClr val="0046AD">
                  <a:lumMod val="60000"/>
                  <a:lumOff val="40000"/>
                </a:srgbClr>
              </a:solidFill>
              <a:latin typeface="Arial"/>
              <a:cs typeface="+mn-cs"/>
            </a:endParaRPr>
          </a:p>
        </p:txBody>
      </p:sp>
    </p:spTree>
    <p:extLst>
      <p:ext uri="{BB962C8B-B14F-4D97-AF65-F5344CB8AC3E}">
        <p14:creationId xmlns:p14="http://schemas.microsoft.com/office/powerpoint/2010/main" val="2380559588"/>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rtl="0" eaLnBrk="1" fontAlgn="base" hangingPunct="1">
        <a:lnSpc>
          <a:spcPct val="90000"/>
        </a:lnSpc>
        <a:spcBef>
          <a:spcPct val="0"/>
        </a:spcBef>
        <a:spcAft>
          <a:spcPct val="0"/>
        </a:spcAft>
        <a:defRPr sz="3200" kern="1200">
          <a:solidFill>
            <a:schemeClr val="tx2"/>
          </a:solidFill>
          <a:latin typeface="+mj-lt"/>
          <a:ea typeface="+mj-ea"/>
          <a:cs typeface="+mj-cs"/>
        </a:defRPr>
      </a:lvl1pPr>
      <a:lvl2pPr algn="l" rtl="0" eaLnBrk="1" fontAlgn="base" hangingPunct="1">
        <a:lnSpc>
          <a:spcPct val="90000"/>
        </a:lnSpc>
        <a:spcBef>
          <a:spcPct val="0"/>
        </a:spcBef>
        <a:spcAft>
          <a:spcPct val="0"/>
        </a:spcAft>
        <a:defRPr sz="3200">
          <a:solidFill>
            <a:schemeClr val="tx2"/>
          </a:solidFill>
          <a:latin typeface="Arial" charset="0"/>
        </a:defRPr>
      </a:lvl2pPr>
      <a:lvl3pPr algn="l" rtl="0" eaLnBrk="1" fontAlgn="base" hangingPunct="1">
        <a:lnSpc>
          <a:spcPct val="90000"/>
        </a:lnSpc>
        <a:spcBef>
          <a:spcPct val="0"/>
        </a:spcBef>
        <a:spcAft>
          <a:spcPct val="0"/>
        </a:spcAft>
        <a:defRPr sz="3200">
          <a:solidFill>
            <a:schemeClr val="tx2"/>
          </a:solidFill>
          <a:latin typeface="Arial" charset="0"/>
        </a:defRPr>
      </a:lvl3pPr>
      <a:lvl4pPr algn="l" rtl="0" eaLnBrk="1" fontAlgn="base" hangingPunct="1">
        <a:lnSpc>
          <a:spcPct val="90000"/>
        </a:lnSpc>
        <a:spcBef>
          <a:spcPct val="0"/>
        </a:spcBef>
        <a:spcAft>
          <a:spcPct val="0"/>
        </a:spcAft>
        <a:defRPr sz="3200">
          <a:solidFill>
            <a:schemeClr val="tx2"/>
          </a:solidFill>
          <a:latin typeface="Arial" charset="0"/>
        </a:defRPr>
      </a:lvl4pPr>
      <a:lvl5pPr algn="l" rtl="0" eaLnBrk="1" fontAlgn="base" hangingPunct="1">
        <a:lnSpc>
          <a:spcPct val="90000"/>
        </a:lnSpc>
        <a:spcBef>
          <a:spcPct val="0"/>
        </a:spcBef>
        <a:spcAft>
          <a:spcPct val="0"/>
        </a:spcAft>
        <a:defRPr sz="3200">
          <a:solidFill>
            <a:schemeClr val="tx2"/>
          </a:solidFill>
          <a:latin typeface="Arial" charset="0"/>
        </a:defRPr>
      </a:lvl5pPr>
      <a:lvl6pPr marL="457200" algn="l" rtl="0" eaLnBrk="1" fontAlgn="base" hangingPunct="1">
        <a:lnSpc>
          <a:spcPct val="90000"/>
        </a:lnSpc>
        <a:spcBef>
          <a:spcPct val="0"/>
        </a:spcBef>
        <a:spcAft>
          <a:spcPct val="0"/>
        </a:spcAft>
        <a:defRPr sz="3200">
          <a:solidFill>
            <a:schemeClr val="tx2"/>
          </a:solidFill>
          <a:latin typeface="Arial" charset="0"/>
        </a:defRPr>
      </a:lvl6pPr>
      <a:lvl7pPr marL="914400" algn="l" rtl="0" eaLnBrk="1" fontAlgn="base" hangingPunct="1">
        <a:lnSpc>
          <a:spcPct val="90000"/>
        </a:lnSpc>
        <a:spcBef>
          <a:spcPct val="0"/>
        </a:spcBef>
        <a:spcAft>
          <a:spcPct val="0"/>
        </a:spcAft>
        <a:defRPr sz="3200">
          <a:solidFill>
            <a:schemeClr val="tx2"/>
          </a:solidFill>
          <a:latin typeface="Arial" charset="0"/>
        </a:defRPr>
      </a:lvl7pPr>
      <a:lvl8pPr marL="1371600" algn="l" rtl="0" eaLnBrk="1" fontAlgn="base" hangingPunct="1">
        <a:lnSpc>
          <a:spcPct val="90000"/>
        </a:lnSpc>
        <a:spcBef>
          <a:spcPct val="0"/>
        </a:spcBef>
        <a:spcAft>
          <a:spcPct val="0"/>
        </a:spcAft>
        <a:defRPr sz="3200">
          <a:solidFill>
            <a:schemeClr val="tx2"/>
          </a:solidFill>
          <a:latin typeface="Arial" charset="0"/>
        </a:defRPr>
      </a:lvl8pPr>
      <a:lvl9pPr marL="1828800" algn="l" rtl="0" eaLnBrk="1" fontAlgn="base" hangingPunct="1">
        <a:lnSpc>
          <a:spcPct val="90000"/>
        </a:lnSpc>
        <a:spcBef>
          <a:spcPct val="0"/>
        </a:spcBef>
        <a:spcAft>
          <a:spcPct val="0"/>
        </a:spcAft>
        <a:defRPr sz="3200">
          <a:solidFill>
            <a:schemeClr val="tx2"/>
          </a:solidFill>
          <a:latin typeface="Arial" charset="0"/>
        </a:defRPr>
      </a:lvl9pPr>
    </p:titleStyle>
    <p:bodyStyle>
      <a:lvl1pPr marL="228600" indent="-228600" algn="l" rtl="0" eaLnBrk="1" fontAlgn="base" hangingPunct="1">
        <a:lnSpc>
          <a:spcPct val="90000"/>
        </a:lnSpc>
        <a:spcBef>
          <a:spcPts val="1500"/>
        </a:spcBef>
        <a:spcAft>
          <a:spcPct val="0"/>
        </a:spcAft>
        <a:buClr>
          <a:schemeClr val="tx2"/>
        </a:buClr>
        <a:buFont typeface="Arial" charset="0"/>
        <a:buChar char="•"/>
        <a:defRPr sz="2800" kern="1200">
          <a:solidFill>
            <a:schemeClr val="tx1"/>
          </a:solidFill>
          <a:latin typeface="+mn-lt"/>
          <a:ea typeface="+mn-ea"/>
          <a:cs typeface="+mn-cs"/>
        </a:defRPr>
      </a:lvl1pPr>
      <a:lvl2pPr marL="692150" indent="-23495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2pPr>
      <a:lvl3pPr marL="11430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3pPr>
      <a:lvl4pPr marL="16002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4pPr>
      <a:lvl5pPr marL="2057400" indent="-228600" algn="l" rtl="0" eaLnBrk="1" fontAlgn="base" hangingPunct="1">
        <a:lnSpc>
          <a:spcPct val="90000"/>
        </a:lnSpc>
        <a:spcBef>
          <a:spcPts val="600"/>
        </a:spcBef>
        <a:spcAft>
          <a:spcPct val="0"/>
        </a:spcAft>
        <a:buClr>
          <a:srgbClr val="78AFFF"/>
        </a:buClr>
        <a:buFont typeface="Arial"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ADBA-7E50-4108-9ED3-491E8D457FCF}"/>
              </a:ext>
            </a:extLst>
          </p:cNvPr>
          <p:cNvSpPr>
            <a:spLocks noGrp="1"/>
          </p:cNvSpPr>
          <p:nvPr>
            <p:ph type="ctrTitle"/>
          </p:nvPr>
        </p:nvSpPr>
        <p:spPr/>
        <p:txBody>
          <a:bodyPr/>
          <a:lstStyle/>
          <a:p>
            <a:r>
              <a:rPr lang="en-US" dirty="0"/>
              <a:t>The JAK pathway in fibrotic ILD </a:t>
            </a:r>
          </a:p>
        </p:txBody>
      </p:sp>
      <p:sp>
        <p:nvSpPr>
          <p:cNvPr id="3" name="Subtitle 2">
            <a:extLst>
              <a:ext uri="{FF2B5EF4-FFF2-40B4-BE49-F238E27FC236}">
                <a16:creationId xmlns:a16="http://schemas.microsoft.com/office/drawing/2014/main" id="{507A801E-EE30-4CC0-84CF-A9B995D4C0D7}"/>
              </a:ext>
            </a:extLst>
          </p:cNvPr>
          <p:cNvSpPr>
            <a:spLocks noGrp="1"/>
          </p:cNvSpPr>
          <p:nvPr>
            <p:ph type="subTitle" idx="1"/>
          </p:nvPr>
        </p:nvSpPr>
        <p:spPr/>
        <p:txBody>
          <a:bodyPr/>
          <a:lstStyle/>
          <a:p>
            <a:r>
              <a:rPr lang="en-US" dirty="0"/>
              <a:t>Robert Vassallo, MD</a:t>
            </a:r>
          </a:p>
          <a:p>
            <a:r>
              <a:rPr lang="en-US" dirty="0"/>
              <a:t>Professor of Medicine </a:t>
            </a:r>
          </a:p>
          <a:p>
            <a:r>
              <a:rPr lang="en-US" dirty="0"/>
              <a:t>Departments of Medicine, Physiology and Biomedical Engineering </a:t>
            </a:r>
          </a:p>
          <a:p>
            <a:r>
              <a:rPr lang="en-US" dirty="0"/>
              <a:t>Mayo Clinic, Rochester, MN. </a:t>
            </a:r>
          </a:p>
        </p:txBody>
      </p:sp>
    </p:spTree>
    <p:extLst>
      <p:ext uri="{BB962C8B-B14F-4D97-AF65-F5344CB8AC3E}">
        <p14:creationId xmlns:p14="http://schemas.microsoft.com/office/powerpoint/2010/main" val="720746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1884000" y="4648320"/>
            <a:ext cx="8280000" cy="451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endParaRPr lang="en-US" sz="800" spc="-1" dirty="0">
              <a:solidFill>
                <a:srgbClr val="000000"/>
              </a:solidFill>
              <a:latin typeface="Arial"/>
            </a:endParaRPr>
          </a:p>
        </p:txBody>
      </p:sp>
      <p:pic>
        <p:nvPicPr>
          <p:cNvPr id="40" name="Main graphic"/>
          <p:cNvPicPr>
            <a:picLocks noChangeAspect="1"/>
          </p:cNvPicPr>
          <p:nvPr/>
        </p:nvPicPr>
        <p:blipFill rotWithShape="1">
          <a:blip r:embed="rId3"/>
          <a:srcRect b="26735"/>
          <a:stretch/>
        </p:blipFill>
        <p:spPr>
          <a:xfrm>
            <a:off x="1752600" y="321477"/>
            <a:ext cx="8686800" cy="6361035"/>
          </a:xfrm>
          <a:prstGeom prst="rect">
            <a:avLst/>
          </a:prstGeom>
          <a:ln>
            <a:noFill/>
          </a:ln>
        </p:spPr>
      </p:pic>
      <p:sp>
        <p:nvSpPr>
          <p:cNvPr id="2" name="TextBox 1">
            <a:extLst>
              <a:ext uri="{FF2B5EF4-FFF2-40B4-BE49-F238E27FC236}">
                <a16:creationId xmlns:a16="http://schemas.microsoft.com/office/drawing/2014/main" id="{80393FB2-3995-F67A-11FB-1D859F6A54FF}"/>
              </a:ext>
            </a:extLst>
          </p:cNvPr>
          <p:cNvSpPr txBox="1"/>
          <p:nvPr/>
        </p:nvSpPr>
        <p:spPr>
          <a:xfrm>
            <a:off x="5752406" y="8309"/>
            <a:ext cx="6411883" cy="584775"/>
          </a:xfrm>
          <a:prstGeom prst="rect">
            <a:avLst/>
          </a:prstGeom>
          <a:noFill/>
        </p:spPr>
        <p:txBody>
          <a:bodyPr wrap="none" rtlCol="0">
            <a:spAutoFit/>
          </a:bodyPr>
          <a:lstStyle/>
          <a:p>
            <a:r>
              <a:rPr lang="en-US" sz="1600" i="1" spc="-1" dirty="0">
                <a:latin typeface="Arial"/>
              </a:rPr>
              <a:t>Am J </a:t>
            </a:r>
            <a:r>
              <a:rPr lang="en-US" sz="1600" i="1" spc="-1" dirty="0" err="1">
                <a:latin typeface="Arial"/>
              </a:rPr>
              <a:t>Physiol</a:t>
            </a:r>
            <a:r>
              <a:rPr lang="en-US" sz="1600" i="1" spc="-1" dirty="0">
                <a:latin typeface="Arial"/>
              </a:rPr>
              <a:t> Lung Cell Mol Physiol. 2022 Dec 1;323(6):L698-L714.  </a:t>
            </a:r>
          </a:p>
          <a:p>
            <a:endParaRPr lang="en-US" sz="1600" dirty="0"/>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1884000" y="4648320"/>
            <a:ext cx="8280000" cy="451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endParaRPr lang="en-US" sz="800" spc="-1" dirty="0">
              <a:solidFill>
                <a:srgbClr val="000000"/>
              </a:solidFill>
              <a:latin typeface="Arial"/>
            </a:endParaRPr>
          </a:p>
        </p:txBody>
      </p:sp>
      <p:sp>
        <p:nvSpPr>
          <p:cNvPr id="39" name="TextShape 2"/>
          <p:cNvSpPr txBox="1"/>
          <p:nvPr/>
        </p:nvSpPr>
        <p:spPr>
          <a:xfrm>
            <a:off x="1884000" y="6300000"/>
            <a:ext cx="8640000" cy="451800"/>
          </a:xfrm>
          <a:prstGeom prst="rect">
            <a:avLst/>
          </a:prstGeom>
          <a:noFill/>
          <a:ln>
            <a:noFill/>
          </a:ln>
        </p:spPr>
        <p:txBody>
          <a:bodyPr lIns="90000" tIns="45000" rIns="90000" bIns="45000"/>
          <a:lstStyle/>
          <a:p>
            <a:r>
              <a:rPr lang="en-US" sz="800" b="1" spc="-1">
                <a:solidFill>
                  <a:srgbClr val="0054A6"/>
                </a:solidFill>
                <a:latin typeface="Arial"/>
              </a:rPr>
              <a:t>DOI: (10.1152/ajplung.00428.2021) </a:t>
            </a:r>
            <a:endParaRPr lang="en-US" sz="800" spc="-1">
              <a:solidFill>
                <a:srgbClr val="000000"/>
              </a:solidFill>
              <a:latin typeface="Arial"/>
            </a:endParaRPr>
          </a:p>
        </p:txBody>
      </p:sp>
      <p:pic>
        <p:nvPicPr>
          <p:cNvPr id="40" name="Main graphic"/>
          <p:cNvPicPr>
            <a:picLocks noChangeAspect="1"/>
          </p:cNvPicPr>
          <p:nvPr/>
        </p:nvPicPr>
        <p:blipFill rotWithShape="1">
          <a:blip r:embed="rId3"/>
          <a:srcRect t="36082"/>
          <a:stretch/>
        </p:blipFill>
        <p:spPr>
          <a:xfrm>
            <a:off x="1928250" y="805471"/>
            <a:ext cx="8191500" cy="4294649"/>
          </a:xfrm>
          <a:prstGeom prst="rect">
            <a:avLst/>
          </a:prstGeom>
          <a:ln>
            <a:noFill/>
          </a:ln>
        </p:spPr>
      </p:pic>
      <p:sp>
        <p:nvSpPr>
          <p:cNvPr id="2" name="TextBox 1">
            <a:extLst>
              <a:ext uri="{FF2B5EF4-FFF2-40B4-BE49-F238E27FC236}">
                <a16:creationId xmlns:a16="http://schemas.microsoft.com/office/drawing/2014/main" id="{2F4FBC53-56A8-BC0D-15DA-53B90A70BA23}"/>
              </a:ext>
            </a:extLst>
          </p:cNvPr>
          <p:cNvSpPr txBox="1"/>
          <p:nvPr/>
        </p:nvSpPr>
        <p:spPr>
          <a:xfrm>
            <a:off x="2" y="5295392"/>
            <a:ext cx="12078030" cy="1323439"/>
          </a:xfrm>
          <a:prstGeom prst="rect">
            <a:avLst/>
          </a:prstGeom>
          <a:noFill/>
        </p:spPr>
        <p:txBody>
          <a:bodyPr wrap="square" rtlCol="0">
            <a:spAutoFit/>
          </a:bodyPr>
          <a:lstStyle/>
          <a:p>
            <a:r>
              <a:rPr lang="en-US" sz="1600" i="1" dirty="0"/>
              <a:t>Immunostaining of P-T</a:t>
            </a:r>
            <a:r>
              <a:rPr lang="el-GR" sz="1600" i="1" dirty="0"/>
              <a:t>β</a:t>
            </a:r>
            <a:r>
              <a:rPr lang="en-US" sz="1600" i="1" dirty="0"/>
              <a:t>RI (green punctate staining) ± TGF-</a:t>
            </a:r>
            <a:r>
              <a:rPr lang="el-GR" sz="1600" i="1" dirty="0"/>
              <a:t>β </a:t>
            </a:r>
            <a:r>
              <a:rPr lang="en-US" sz="1600" i="1" dirty="0"/>
              <a:t>stimulation in siRNA-mediated JAK1 knockdown or nontargeting control (</a:t>
            </a:r>
            <a:r>
              <a:rPr lang="en-US" sz="1600" i="1" dirty="0" err="1"/>
              <a:t>siCon</a:t>
            </a:r>
            <a:r>
              <a:rPr lang="en-US" sz="1600" i="1" dirty="0"/>
              <a:t>) NHLF cells. H: physical interaction between JAK1 and T</a:t>
            </a:r>
            <a:r>
              <a:rPr lang="el-GR" sz="1600" i="1" dirty="0"/>
              <a:t>β</a:t>
            </a:r>
            <a:r>
              <a:rPr lang="en-US" sz="1600" i="1" dirty="0"/>
              <a:t>RI in NHLF was determined using the proximity ligation assay (PLA) in NHLF cells treated with or without TGF-</a:t>
            </a:r>
            <a:r>
              <a:rPr lang="el-GR" sz="1600" i="1" dirty="0"/>
              <a:t>β (2.5 </a:t>
            </a:r>
            <a:r>
              <a:rPr lang="en-US" sz="1600" i="1" dirty="0"/>
              <a:t>ng/mL) for 24 h after siJAK1 and </a:t>
            </a:r>
            <a:r>
              <a:rPr lang="en-US" sz="1600" i="1" dirty="0" err="1"/>
              <a:t>siCon</a:t>
            </a:r>
            <a:r>
              <a:rPr lang="en-US" sz="1600" i="1" dirty="0"/>
              <a:t> silencing. The red punctate staining pattern indicates positive PLA signals, suggesting JAK1/T</a:t>
            </a:r>
            <a:r>
              <a:rPr lang="el-GR" sz="1600" i="1" dirty="0"/>
              <a:t>β</a:t>
            </a:r>
            <a:r>
              <a:rPr lang="en-US" sz="1600" i="1" dirty="0"/>
              <a:t>RI complex formation in </a:t>
            </a:r>
            <a:r>
              <a:rPr lang="en-US" sz="1600" i="1" dirty="0" err="1"/>
              <a:t>siCon</a:t>
            </a:r>
            <a:r>
              <a:rPr lang="en-US" sz="1600" i="1" dirty="0"/>
              <a:t> condition, while JAK1 suppression prevented complex formation. </a:t>
            </a:r>
          </a:p>
        </p:txBody>
      </p:sp>
      <p:sp>
        <p:nvSpPr>
          <p:cNvPr id="3" name="TextBox 2">
            <a:extLst>
              <a:ext uri="{FF2B5EF4-FFF2-40B4-BE49-F238E27FC236}">
                <a16:creationId xmlns:a16="http://schemas.microsoft.com/office/drawing/2014/main" id="{B5582876-5130-257A-1B2C-EEB1E308A304}"/>
              </a:ext>
            </a:extLst>
          </p:cNvPr>
          <p:cNvSpPr txBox="1"/>
          <p:nvPr/>
        </p:nvSpPr>
        <p:spPr>
          <a:xfrm>
            <a:off x="5001057" y="159140"/>
            <a:ext cx="7190943" cy="646331"/>
          </a:xfrm>
          <a:prstGeom prst="rect">
            <a:avLst/>
          </a:prstGeom>
          <a:noFill/>
        </p:spPr>
        <p:txBody>
          <a:bodyPr wrap="none" rtlCol="0">
            <a:spAutoFit/>
          </a:bodyPr>
          <a:lstStyle/>
          <a:p>
            <a:r>
              <a:rPr lang="en-US" i="1" spc="-1" dirty="0">
                <a:latin typeface="Arial"/>
              </a:rPr>
              <a:t>Am J </a:t>
            </a:r>
            <a:r>
              <a:rPr lang="en-US" i="1" spc="-1" dirty="0" err="1">
                <a:latin typeface="Arial"/>
              </a:rPr>
              <a:t>Physiol</a:t>
            </a:r>
            <a:r>
              <a:rPr lang="en-US" i="1" spc="-1" dirty="0">
                <a:latin typeface="Arial"/>
              </a:rPr>
              <a:t> Lung Cell Mol Physiol. 2022 Dec 1;323(6):L698-L714.  </a:t>
            </a:r>
          </a:p>
          <a:p>
            <a:endParaRPr lang="en-US" dirty="0"/>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F213A-B39C-A691-714F-E0B4583978B1}"/>
              </a:ext>
            </a:extLst>
          </p:cNvPr>
          <p:cNvPicPr>
            <a:picLocks noChangeAspect="1"/>
          </p:cNvPicPr>
          <p:nvPr/>
        </p:nvPicPr>
        <p:blipFill>
          <a:blip r:embed="rId2"/>
          <a:srcRect t="5880" b="4924"/>
          <a:stretch/>
        </p:blipFill>
        <p:spPr>
          <a:xfrm>
            <a:off x="2742946" y="38506"/>
            <a:ext cx="6677957" cy="2319689"/>
          </a:xfrm>
          <a:prstGeom prst="rect">
            <a:avLst/>
          </a:prstGeom>
        </p:spPr>
      </p:pic>
      <p:pic>
        <p:nvPicPr>
          <p:cNvPr id="7" name="Picture 6">
            <a:extLst>
              <a:ext uri="{FF2B5EF4-FFF2-40B4-BE49-F238E27FC236}">
                <a16:creationId xmlns:a16="http://schemas.microsoft.com/office/drawing/2014/main" id="{69500063-0A8C-DBE4-5625-FAFC7D152152}"/>
              </a:ext>
            </a:extLst>
          </p:cNvPr>
          <p:cNvPicPr>
            <a:picLocks noChangeAspect="1"/>
          </p:cNvPicPr>
          <p:nvPr/>
        </p:nvPicPr>
        <p:blipFill>
          <a:blip r:embed="rId3"/>
          <a:srcRect l="3653" t="3667" r="3423" b="6959"/>
          <a:stretch/>
        </p:blipFill>
        <p:spPr>
          <a:xfrm>
            <a:off x="1588167" y="2281186"/>
            <a:ext cx="9038123" cy="4572001"/>
          </a:xfrm>
          <a:prstGeom prst="rect">
            <a:avLst/>
          </a:prstGeom>
        </p:spPr>
      </p:pic>
    </p:spTree>
    <p:extLst>
      <p:ext uri="{BB962C8B-B14F-4D97-AF65-F5344CB8AC3E}">
        <p14:creationId xmlns:p14="http://schemas.microsoft.com/office/powerpoint/2010/main" val="1736210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6"/>
          <p:cNvSpPr txBox="1">
            <a:spLocks/>
          </p:cNvSpPr>
          <p:nvPr/>
        </p:nvSpPr>
        <p:spPr>
          <a:xfrm>
            <a:off x="1981200" y="76200"/>
            <a:ext cx="8229600" cy="6858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800" dirty="0">
              <a:solidFill>
                <a:prstClr val="white"/>
              </a:solidFill>
              <a:latin typeface="Arial"/>
            </a:endParaRPr>
          </a:p>
        </p:txBody>
      </p:sp>
      <p:sp>
        <p:nvSpPr>
          <p:cNvPr id="14" name="TextBox 13"/>
          <p:cNvSpPr txBox="1"/>
          <p:nvPr/>
        </p:nvSpPr>
        <p:spPr>
          <a:xfrm>
            <a:off x="4928187" y="5259905"/>
            <a:ext cx="174477" cy="246221"/>
          </a:xfrm>
          <a:prstGeom prst="rect">
            <a:avLst/>
          </a:prstGeom>
          <a:noFill/>
        </p:spPr>
        <p:txBody>
          <a:bodyPr wrap="square" rtlCol="0">
            <a:spAutoFit/>
          </a:bodyPr>
          <a:lstStyle/>
          <a:p>
            <a:r>
              <a:rPr lang="en-US" sz="1000" dirty="0">
                <a:solidFill>
                  <a:prstClr val="white"/>
                </a:solidFill>
                <a:latin typeface="Arial"/>
              </a:rPr>
              <a:t>*</a:t>
            </a:r>
          </a:p>
        </p:txBody>
      </p:sp>
      <p:pic>
        <p:nvPicPr>
          <p:cNvPr id="17" name="Content Placeholder 16"/>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3731" b="3576"/>
          <a:stretch/>
        </p:blipFill>
        <p:spPr>
          <a:xfrm>
            <a:off x="2419350" y="59637"/>
            <a:ext cx="7334250" cy="6798365"/>
          </a:xfrm>
        </p:spPr>
      </p:pic>
      <p:sp>
        <p:nvSpPr>
          <p:cNvPr id="3" name="TextBox 2">
            <a:extLst>
              <a:ext uri="{FF2B5EF4-FFF2-40B4-BE49-F238E27FC236}">
                <a16:creationId xmlns:a16="http://schemas.microsoft.com/office/drawing/2014/main" id="{448AC881-BDAB-490D-BBBA-FDC7B8DF0E21}"/>
              </a:ext>
            </a:extLst>
          </p:cNvPr>
          <p:cNvSpPr txBox="1"/>
          <p:nvPr/>
        </p:nvSpPr>
        <p:spPr>
          <a:xfrm>
            <a:off x="9753600" y="6103648"/>
            <a:ext cx="2436814" cy="584775"/>
          </a:xfrm>
          <a:prstGeom prst="rect">
            <a:avLst/>
          </a:prstGeom>
          <a:noFill/>
        </p:spPr>
        <p:txBody>
          <a:bodyPr wrap="square" rtlCol="0">
            <a:spAutoFit/>
          </a:bodyPr>
          <a:lstStyle/>
          <a:p>
            <a:r>
              <a:rPr lang="en-US" sz="1600" b="1" i="1" dirty="0">
                <a:solidFill>
                  <a:schemeClr val="tx2"/>
                </a:solidFill>
              </a:rPr>
              <a:t>Wang S, et al. FASEB J. 2022; 36:e22336.</a:t>
            </a:r>
          </a:p>
        </p:txBody>
      </p:sp>
    </p:spTree>
    <p:extLst>
      <p:ext uri="{BB962C8B-B14F-4D97-AF65-F5344CB8AC3E}">
        <p14:creationId xmlns:p14="http://schemas.microsoft.com/office/powerpoint/2010/main" val="184198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DD219-F591-4A3F-A065-3FB207662C7B}"/>
              </a:ext>
            </a:extLst>
          </p:cNvPr>
          <p:cNvPicPr>
            <a:picLocks noChangeAspect="1"/>
          </p:cNvPicPr>
          <p:nvPr/>
        </p:nvPicPr>
        <p:blipFill>
          <a:blip r:embed="rId2"/>
          <a:stretch>
            <a:fillRect/>
          </a:stretch>
        </p:blipFill>
        <p:spPr>
          <a:xfrm>
            <a:off x="2917904" y="0"/>
            <a:ext cx="6356195" cy="6858000"/>
          </a:xfrm>
          <a:prstGeom prst="rect">
            <a:avLst/>
          </a:prstGeom>
        </p:spPr>
      </p:pic>
      <p:sp>
        <p:nvSpPr>
          <p:cNvPr id="2" name="TextBox 1">
            <a:extLst>
              <a:ext uri="{FF2B5EF4-FFF2-40B4-BE49-F238E27FC236}">
                <a16:creationId xmlns:a16="http://schemas.microsoft.com/office/drawing/2014/main" id="{419DEFC8-507C-93A3-DA54-01CC56EDA188}"/>
              </a:ext>
            </a:extLst>
          </p:cNvPr>
          <p:cNvSpPr txBox="1"/>
          <p:nvPr/>
        </p:nvSpPr>
        <p:spPr>
          <a:xfrm>
            <a:off x="9753600" y="6103648"/>
            <a:ext cx="2436814" cy="584775"/>
          </a:xfrm>
          <a:prstGeom prst="rect">
            <a:avLst/>
          </a:prstGeom>
          <a:noFill/>
        </p:spPr>
        <p:txBody>
          <a:bodyPr wrap="square" rtlCol="0">
            <a:spAutoFit/>
          </a:bodyPr>
          <a:lstStyle/>
          <a:p>
            <a:r>
              <a:rPr lang="en-US" sz="1600" b="1" i="1" dirty="0">
                <a:solidFill>
                  <a:schemeClr val="tx2"/>
                </a:solidFill>
              </a:rPr>
              <a:t>Wang S, et al. FASEB J. 2022; 36:e22336.</a:t>
            </a:r>
          </a:p>
        </p:txBody>
      </p:sp>
    </p:spTree>
    <p:extLst>
      <p:ext uri="{BB962C8B-B14F-4D97-AF65-F5344CB8AC3E}">
        <p14:creationId xmlns:p14="http://schemas.microsoft.com/office/powerpoint/2010/main" val="2290548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4B9302-D7AE-4913-B78C-528D34A864E9}"/>
              </a:ext>
            </a:extLst>
          </p:cNvPr>
          <p:cNvPicPr>
            <a:picLocks noChangeAspect="1"/>
          </p:cNvPicPr>
          <p:nvPr/>
        </p:nvPicPr>
        <p:blipFill rotWithShape="1">
          <a:blip r:embed="rId2"/>
          <a:srcRect t="5248"/>
          <a:stretch/>
        </p:blipFill>
        <p:spPr>
          <a:xfrm>
            <a:off x="4636851" y="190346"/>
            <a:ext cx="2918298" cy="6498077"/>
          </a:xfrm>
          <a:prstGeom prst="rect">
            <a:avLst/>
          </a:prstGeom>
        </p:spPr>
      </p:pic>
      <p:sp>
        <p:nvSpPr>
          <p:cNvPr id="2" name="TextBox 1">
            <a:extLst>
              <a:ext uri="{FF2B5EF4-FFF2-40B4-BE49-F238E27FC236}">
                <a16:creationId xmlns:a16="http://schemas.microsoft.com/office/drawing/2014/main" id="{2E6D6DEE-9AFC-FE15-A8A5-093D4A91B1EF}"/>
              </a:ext>
            </a:extLst>
          </p:cNvPr>
          <p:cNvSpPr txBox="1"/>
          <p:nvPr/>
        </p:nvSpPr>
        <p:spPr>
          <a:xfrm>
            <a:off x="9753600" y="6103648"/>
            <a:ext cx="2436814" cy="584775"/>
          </a:xfrm>
          <a:prstGeom prst="rect">
            <a:avLst/>
          </a:prstGeom>
          <a:noFill/>
        </p:spPr>
        <p:txBody>
          <a:bodyPr wrap="square" rtlCol="0">
            <a:spAutoFit/>
          </a:bodyPr>
          <a:lstStyle/>
          <a:p>
            <a:r>
              <a:rPr lang="en-US" sz="1600" b="1" i="1" dirty="0">
                <a:solidFill>
                  <a:schemeClr val="tx2"/>
                </a:solidFill>
              </a:rPr>
              <a:t>Wang S, et al. FASEB J. 2022; 36:e22336.</a:t>
            </a:r>
          </a:p>
        </p:txBody>
      </p:sp>
    </p:spTree>
    <p:extLst>
      <p:ext uri="{BB962C8B-B14F-4D97-AF65-F5344CB8AC3E}">
        <p14:creationId xmlns:p14="http://schemas.microsoft.com/office/powerpoint/2010/main" val="371520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642C0-06C7-163F-3FFA-B6F07F096077}"/>
              </a:ext>
            </a:extLst>
          </p:cNvPr>
          <p:cNvPicPr>
            <a:picLocks noChangeAspect="1"/>
          </p:cNvPicPr>
          <p:nvPr/>
        </p:nvPicPr>
        <p:blipFill>
          <a:blip r:embed="rId2"/>
          <a:stretch>
            <a:fillRect/>
          </a:stretch>
        </p:blipFill>
        <p:spPr>
          <a:xfrm>
            <a:off x="0" y="131164"/>
            <a:ext cx="12192000" cy="6595672"/>
          </a:xfrm>
          <a:prstGeom prst="rect">
            <a:avLst/>
          </a:prstGeom>
        </p:spPr>
      </p:pic>
    </p:spTree>
    <p:extLst>
      <p:ext uri="{BB962C8B-B14F-4D97-AF65-F5344CB8AC3E}">
        <p14:creationId xmlns:p14="http://schemas.microsoft.com/office/powerpoint/2010/main" val="1238002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04FA-839C-47E7-9A4F-034ED7B2176A}"/>
              </a:ext>
            </a:extLst>
          </p:cNvPr>
          <p:cNvSpPr>
            <a:spLocks noGrp="1"/>
          </p:cNvSpPr>
          <p:nvPr>
            <p:ph type="title"/>
          </p:nvPr>
        </p:nvSpPr>
        <p:spPr/>
        <p:txBody>
          <a:bodyPr>
            <a:normAutofit/>
          </a:bodyPr>
          <a:lstStyle/>
          <a:p>
            <a:r>
              <a:rPr lang="en-US" sz="2399" dirty="0"/>
              <a:t>STAT5 colocalizes with either cytoplasmic p-JAK2 or nuclear p-JAK2, suggesting a key role in JAK2 mediated signaling transduction in both diseases</a:t>
            </a:r>
          </a:p>
        </p:txBody>
      </p:sp>
      <p:pic>
        <p:nvPicPr>
          <p:cNvPr id="5" name="Content Placeholder 4">
            <a:extLst>
              <a:ext uri="{FF2B5EF4-FFF2-40B4-BE49-F238E27FC236}">
                <a16:creationId xmlns:a16="http://schemas.microsoft.com/office/drawing/2014/main" id="{C08DF620-7C17-4CAD-A60C-7A7532F1B5E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45563" y="1601341"/>
            <a:ext cx="3361827" cy="4350205"/>
          </a:xfrm>
        </p:spPr>
      </p:pic>
      <p:pic>
        <p:nvPicPr>
          <p:cNvPr id="4" name="Content Placeholder 4" descr="Background pattern&#10;&#10;Description automatically generated">
            <a:extLst>
              <a:ext uri="{FF2B5EF4-FFF2-40B4-BE49-F238E27FC236}">
                <a16:creationId xmlns:a16="http://schemas.microsoft.com/office/drawing/2014/main" id="{651097F2-693E-4AB4-8BEC-37948EA28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414" y="1601340"/>
            <a:ext cx="4005713" cy="4350205"/>
          </a:xfrm>
          <a:prstGeom prst="rect">
            <a:avLst/>
          </a:prstGeom>
        </p:spPr>
      </p:pic>
    </p:spTree>
    <p:extLst>
      <p:ext uri="{BB962C8B-B14F-4D97-AF65-F5344CB8AC3E}">
        <p14:creationId xmlns:p14="http://schemas.microsoft.com/office/powerpoint/2010/main" val="403632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6C9C-781F-4F71-9468-C71428B9CD7F}"/>
              </a:ext>
            </a:extLst>
          </p:cNvPr>
          <p:cNvSpPr>
            <a:spLocks noGrp="1"/>
          </p:cNvSpPr>
          <p:nvPr>
            <p:ph type="title"/>
          </p:nvPr>
        </p:nvSpPr>
        <p:spPr>
          <a:xfrm>
            <a:off x="412639" y="345828"/>
            <a:ext cx="5596230" cy="1371600"/>
          </a:xfrm>
        </p:spPr>
        <p:txBody>
          <a:bodyPr>
            <a:normAutofit fontScale="90000"/>
          </a:bodyPr>
          <a:lstStyle/>
          <a:p>
            <a:r>
              <a:rPr lang="en-US" sz="2800" b="1" dirty="0"/>
              <a:t>JAK2 inhibitor CEP33779 significantly alleviated bleomycin induced pulmonary fibrosis in a mouse model </a:t>
            </a:r>
            <a:endParaRPr lang="en-US" sz="2800" b="1" i="1" dirty="0"/>
          </a:p>
        </p:txBody>
      </p:sp>
      <p:pic>
        <p:nvPicPr>
          <p:cNvPr id="5" name="Content Placeholder 4" descr="Diagram, schematic&#10;&#10;Description automatically generated">
            <a:extLst>
              <a:ext uri="{FF2B5EF4-FFF2-40B4-BE49-F238E27FC236}">
                <a16:creationId xmlns:a16="http://schemas.microsoft.com/office/drawing/2014/main" id="{D6F9CB9E-524B-4784-86B8-5666408571C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932" r="10080" b="72749"/>
          <a:stretch/>
        </p:blipFill>
        <p:spPr>
          <a:xfrm>
            <a:off x="327497" y="2371143"/>
            <a:ext cx="4435813" cy="2160566"/>
          </a:xfrm>
        </p:spPr>
      </p:pic>
      <p:sp>
        <p:nvSpPr>
          <p:cNvPr id="3" name="TextBox 2">
            <a:extLst>
              <a:ext uri="{FF2B5EF4-FFF2-40B4-BE49-F238E27FC236}">
                <a16:creationId xmlns:a16="http://schemas.microsoft.com/office/drawing/2014/main" id="{322D5E3A-5F23-DCA5-464F-4D8A0C195BE8}"/>
              </a:ext>
            </a:extLst>
          </p:cNvPr>
          <p:cNvSpPr txBox="1"/>
          <p:nvPr/>
        </p:nvSpPr>
        <p:spPr>
          <a:xfrm>
            <a:off x="327497" y="5792813"/>
            <a:ext cx="4893013" cy="338554"/>
          </a:xfrm>
          <a:prstGeom prst="rect">
            <a:avLst/>
          </a:prstGeom>
          <a:noFill/>
        </p:spPr>
        <p:txBody>
          <a:bodyPr wrap="square" rtlCol="0">
            <a:spAutoFit/>
          </a:bodyPr>
          <a:lstStyle/>
          <a:p>
            <a:r>
              <a:rPr lang="en-US" sz="1600" b="1" i="1" dirty="0">
                <a:solidFill>
                  <a:schemeClr val="tx2"/>
                </a:solidFill>
              </a:rPr>
              <a:t>Wang S, et al. FASEB J. 2022; 36:e22336.</a:t>
            </a:r>
          </a:p>
        </p:txBody>
      </p:sp>
      <p:pic>
        <p:nvPicPr>
          <p:cNvPr id="6" name="Content Placeholder 4" descr="Diagram, schematic&#10;&#10;Description automatically generated">
            <a:extLst>
              <a:ext uri="{FF2B5EF4-FFF2-40B4-BE49-F238E27FC236}">
                <a16:creationId xmlns:a16="http://schemas.microsoft.com/office/drawing/2014/main" id="{C64714B2-788D-0369-A2C9-1F5FE668E4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38"/>
          <a:stretch/>
        </p:blipFill>
        <p:spPr bwMode="auto">
          <a:xfrm>
            <a:off x="5463296" y="91749"/>
            <a:ext cx="6683640" cy="671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062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A47C4-0FA1-438E-BDA5-7DB00726F210}"/>
              </a:ext>
            </a:extLst>
          </p:cNvPr>
          <p:cNvSpPr>
            <a:spLocks noGrp="1"/>
          </p:cNvSpPr>
          <p:nvPr>
            <p:ph type="title"/>
          </p:nvPr>
        </p:nvSpPr>
        <p:spPr/>
        <p:txBody>
          <a:bodyPr/>
          <a:lstStyle/>
          <a:p>
            <a:r>
              <a:rPr lang="en-US" sz="4800" dirty="0"/>
              <a:t>Final comments</a:t>
            </a:r>
          </a:p>
        </p:txBody>
      </p:sp>
      <p:sp>
        <p:nvSpPr>
          <p:cNvPr id="3" name="Content Placeholder 2">
            <a:extLst>
              <a:ext uri="{FF2B5EF4-FFF2-40B4-BE49-F238E27FC236}">
                <a16:creationId xmlns:a16="http://schemas.microsoft.com/office/drawing/2014/main" id="{1C74AE17-F8C7-4CBE-B589-DE3A76B9AB81}"/>
              </a:ext>
            </a:extLst>
          </p:cNvPr>
          <p:cNvSpPr>
            <a:spLocks noGrp="1"/>
          </p:cNvSpPr>
          <p:nvPr>
            <p:ph idx="1"/>
          </p:nvPr>
        </p:nvSpPr>
        <p:spPr/>
        <p:txBody>
          <a:bodyPr/>
          <a:lstStyle/>
          <a:p>
            <a:r>
              <a:rPr lang="en-US" dirty="0"/>
              <a:t>Inhibition of specific JAK isoforms may be desirable in fibrotic lung disease.</a:t>
            </a:r>
          </a:p>
          <a:p>
            <a:r>
              <a:rPr lang="en-US" dirty="0"/>
              <a:t>JAK1 appears to have a regulatory role in TGF</a:t>
            </a:r>
            <a:r>
              <a:rPr lang="el-GR" dirty="0"/>
              <a:t>β</a:t>
            </a:r>
            <a:r>
              <a:rPr lang="en-US" dirty="0"/>
              <a:t> signaling and it’s suppression does not suppress matrix generation or fibroblast proliferative responses.</a:t>
            </a:r>
          </a:p>
          <a:p>
            <a:r>
              <a:rPr lang="en-US" dirty="0"/>
              <a:t>Inhibition of JAK1 is not associated with attenuated fibroblast responses to TGFβ.  Inhibition of JAK1 in vivo is also not  associated with attenuation of bleomycin induced pulmonary fibrosis.   </a:t>
            </a:r>
          </a:p>
          <a:p>
            <a:pPr marL="0" indent="0">
              <a:buNone/>
            </a:pPr>
            <a:endParaRPr lang="en-US" dirty="0"/>
          </a:p>
        </p:txBody>
      </p:sp>
    </p:spTree>
    <p:extLst>
      <p:ext uri="{BB962C8B-B14F-4D97-AF65-F5344CB8AC3E}">
        <p14:creationId xmlns:p14="http://schemas.microsoft.com/office/powerpoint/2010/main" val="137754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8418" y="315884"/>
            <a:ext cx="10435167" cy="1371600"/>
          </a:xfrm>
        </p:spPr>
        <p:txBody>
          <a:bodyPr/>
          <a:lstStyle/>
          <a:p>
            <a:r>
              <a:rPr lang="en-US" sz="4000" b="1" dirty="0"/>
              <a:t>Disclosures</a:t>
            </a:r>
            <a:r>
              <a:rPr lang="en-US" sz="3600" dirty="0"/>
              <a:t> </a:t>
            </a:r>
            <a:br>
              <a:rPr lang="en-US" sz="3600" dirty="0"/>
            </a:br>
            <a:r>
              <a:rPr lang="en-US" sz="2800" b="1" dirty="0">
                <a:solidFill>
                  <a:schemeClr val="accent1"/>
                </a:solidFill>
              </a:rPr>
              <a:t>Non-Federal funding / Financial Relationship(s) in past 5 years: </a:t>
            </a:r>
            <a:r>
              <a:rPr lang="en-US" sz="2800" dirty="0">
                <a:solidFill>
                  <a:schemeClr val="accent1"/>
                </a:solidFill>
              </a:rPr>
              <a:t> </a:t>
            </a:r>
          </a:p>
        </p:txBody>
      </p:sp>
      <p:sp>
        <p:nvSpPr>
          <p:cNvPr id="8" name="Content Placeholder 7"/>
          <p:cNvSpPr>
            <a:spLocks noGrp="1"/>
          </p:cNvSpPr>
          <p:nvPr>
            <p:ph idx="1"/>
          </p:nvPr>
        </p:nvSpPr>
        <p:spPr>
          <a:xfrm>
            <a:off x="1084136" y="1234440"/>
            <a:ext cx="9998921" cy="4389120"/>
          </a:xfrm>
        </p:spPr>
        <p:txBody>
          <a:bodyPr/>
          <a:lstStyle/>
          <a:p>
            <a:endParaRPr lang="en-US" dirty="0"/>
          </a:p>
          <a:p>
            <a:r>
              <a:rPr lang="en-US" dirty="0"/>
              <a:t>Research Grant Funding from Pfizer, Bristol Myers Squibb, Sun Pharmaceuticals.</a:t>
            </a:r>
          </a:p>
          <a:p>
            <a:r>
              <a:rPr lang="en-US" dirty="0"/>
              <a:t>I have participated as a co-investigator on the Genentech sponsored TRAIL-1 clinical trial (Pirfenidone for RA-ILD).</a:t>
            </a:r>
          </a:p>
          <a:p>
            <a:r>
              <a:rPr lang="en-US" dirty="0"/>
              <a:t>Consulting activity with Rion LLC, Sanofi and Regeneron.</a:t>
            </a:r>
          </a:p>
          <a:p>
            <a:r>
              <a:rPr lang="en-US" dirty="0"/>
              <a:t>Off Label Usage - None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04214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B452-D6A1-CC93-4A2B-CC837CCEB4B5}"/>
              </a:ext>
            </a:extLst>
          </p:cNvPr>
          <p:cNvSpPr>
            <a:spLocks noGrp="1"/>
          </p:cNvSpPr>
          <p:nvPr>
            <p:ph type="title"/>
          </p:nvPr>
        </p:nvSpPr>
        <p:spPr/>
        <p:txBody>
          <a:bodyPr/>
          <a:lstStyle/>
          <a:p>
            <a:r>
              <a:rPr lang="en-US" sz="4400" dirty="0"/>
              <a:t>Final comments </a:t>
            </a:r>
          </a:p>
        </p:txBody>
      </p:sp>
      <p:sp>
        <p:nvSpPr>
          <p:cNvPr id="3" name="Content Placeholder 2">
            <a:extLst>
              <a:ext uri="{FF2B5EF4-FFF2-40B4-BE49-F238E27FC236}">
                <a16:creationId xmlns:a16="http://schemas.microsoft.com/office/drawing/2014/main" id="{58A08789-4A1D-89D4-9216-C937C4080CA3}"/>
              </a:ext>
            </a:extLst>
          </p:cNvPr>
          <p:cNvSpPr>
            <a:spLocks noGrp="1"/>
          </p:cNvSpPr>
          <p:nvPr>
            <p:ph idx="1"/>
          </p:nvPr>
        </p:nvSpPr>
        <p:spPr/>
        <p:txBody>
          <a:bodyPr/>
          <a:lstStyle/>
          <a:p>
            <a:r>
              <a:rPr lang="en-US" dirty="0"/>
              <a:t>RNA sequencing of RA-ILD lung biopsies identified a JAK2 pathway gene signature that distinguishes RA-UIP from idiopathic UIP. </a:t>
            </a:r>
          </a:p>
          <a:p>
            <a:r>
              <a:rPr lang="en-US" dirty="0"/>
              <a:t>IHC identified JAK2 phosphorylation in lung biopsies and STAT5A&amp;B as the downstream transcriptional activator.</a:t>
            </a:r>
          </a:p>
          <a:p>
            <a:r>
              <a:rPr lang="en-US" dirty="0"/>
              <a:t>In vitro studies with normal and IPF derived lung fibroblasts revealed a central role for JAK2 as an essential intermediary molecule in TGF-β-mediated myofibroblast trans-differentiation, proliferation, and extracellular matrix protein production. </a:t>
            </a:r>
          </a:p>
        </p:txBody>
      </p:sp>
    </p:spTree>
    <p:extLst>
      <p:ext uri="{BB962C8B-B14F-4D97-AF65-F5344CB8AC3E}">
        <p14:creationId xmlns:p14="http://schemas.microsoft.com/office/powerpoint/2010/main" val="2641826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7A9B1-5C1B-4558-B8A3-1139913FF22A}"/>
              </a:ext>
            </a:extLst>
          </p:cNvPr>
          <p:cNvSpPr>
            <a:spLocks noGrp="1"/>
          </p:cNvSpPr>
          <p:nvPr>
            <p:ph type="title"/>
          </p:nvPr>
        </p:nvSpPr>
        <p:spPr/>
        <p:txBody>
          <a:bodyPr/>
          <a:lstStyle/>
          <a:p>
            <a:r>
              <a:rPr lang="en-US" b="1" dirty="0"/>
              <a:t>Future directions</a:t>
            </a:r>
            <a:endParaRPr lang="en-US" sz="2400" b="1" dirty="0"/>
          </a:p>
        </p:txBody>
      </p:sp>
      <p:sp>
        <p:nvSpPr>
          <p:cNvPr id="3" name="Content Placeholder 2">
            <a:extLst>
              <a:ext uri="{FF2B5EF4-FFF2-40B4-BE49-F238E27FC236}">
                <a16:creationId xmlns:a16="http://schemas.microsoft.com/office/drawing/2014/main" id="{52240CF0-17A7-4ED3-93EA-A0AA6A07B810}"/>
              </a:ext>
            </a:extLst>
          </p:cNvPr>
          <p:cNvSpPr>
            <a:spLocks noGrp="1"/>
          </p:cNvSpPr>
          <p:nvPr>
            <p:ph idx="1"/>
          </p:nvPr>
        </p:nvSpPr>
        <p:spPr>
          <a:xfrm>
            <a:off x="878418" y="872839"/>
            <a:ext cx="10435167" cy="4800600"/>
          </a:xfrm>
        </p:spPr>
        <p:txBody>
          <a:bodyPr/>
          <a:lstStyle/>
          <a:p>
            <a:endParaRPr lang="en-US" sz="2400" dirty="0"/>
          </a:p>
          <a:p>
            <a:r>
              <a:rPr lang="en-US" sz="2400" dirty="0"/>
              <a:t>Isoform and Cell-Type Specificity: the need for further research on the precise roles of individual JAK and STAT isoforms (e.g., STAT1 vs. STAT3, nuclear JAK2) within different lung cell types (epithelial cells, fibroblasts, macrophages, lymphocytes) during fibrosis initiation and progression.</a:t>
            </a:r>
          </a:p>
          <a:p>
            <a:r>
              <a:rPr lang="en-US" sz="2400" dirty="0"/>
              <a:t>The need for selective Inhibitors with optimized selectivity profiles, potentially targeting specific JAK isoforms (e.g., JAK2-selective) or even downstream STAT proteins, to maximize anti-fibrotic efficacy while minimizing adverse effects related to blocking essential physiological signaling.</a:t>
            </a:r>
          </a:p>
          <a:p>
            <a:r>
              <a:rPr lang="en-US" sz="2400" dirty="0"/>
              <a:t>Exploring the impact of combination JAK inhibition with standard anti-fibrotic therapies for fibrotic lung diseases.</a:t>
            </a:r>
          </a:p>
        </p:txBody>
      </p:sp>
    </p:spTree>
    <p:extLst>
      <p:ext uri="{BB962C8B-B14F-4D97-AF65-F5344CB8AC3E}">
        <p14:creationId xmlns:p14="http://schemas.microsoft.com/office/powerpoint/2010/main" val="88110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94F76-7ACD-46E6-BBE5-A3F682D9DE0D}"/>
              </a:ext>
            </a:extLst>
          </p:cNvPr>
          <p:cNvSpPr>
            <a:spLocks noGrp="1"/>
          </p:cNvSpPr>
          <p:nvPr>
            <p:ph type="title"/>
          </p:nvPr>
        </p:nvSpPr>
        <p:spPr>
          <a:xfrm>
            <a:off x="974728" y="536576"/>
            <a:ext cx="5467349" cy="587375"/>
          </a:xfrm>
        </p:spPr>
        <p:txBody>
          <a:bodyPr anchor="t">
            <a:normAutofit/>
          </a:bodyPr>
          <a:lstStyle/>
          <a:p>
            <a:r>
              <a:rPr lang="en-US" dirty="0"/>
              <a:t>A</a:t>
            </a:r>
            <a:r>
              <a:rPr lang="en-US" cap="none" dirty="0"/>
              <a:t>cknowledgements</a:t>
            </a:r>
            <a:endParaRPr lang="en-US" dirty="0"/>
          </a:p>
        </p:txBody>
      </p:sp>
      <p:sp>
        <p:nvSpPr>
          <p:cNvPr id="3" name="Content Placeholder 2">
            <a:extLst>
              <a:ext uri="{FF2B5EF4-FFF2-40B4-BE49-F238E27FC236}">
                <a16:creationId xmlns:a16="http://schemas.microsoft.com/office/drawing/2014/main" id="{82D6450A-36C7-4A07-9184-313DDC4C1200}"/>
              </a:ext>
            </a:extLst>
          </p:cNvPr>
          <p:cNvSpPr>
            <a:spLocks noGrp="1"/>
          </p:cNvSpPr>
          <p:nvPr>
            <p:ph idx="1"/>
          </p:nvPr>
        </p:nvSpPr>
        <p:spPr>
          <a:xfrm>
            <a:off x="700089" y="1349375"/>
            <a:ext cx="6478589" cy="3986784"/>
          </a:xfrm>
        </p:spPr>
        <p:txBody>
          <a:bodyPr>
            <a:noAutofit/>
          </a:bodyPr>
          <a:lstStyle/>
          <a:p>
            <a:r>
              <a:rPr lang="en-US" sz="2400" dirty="0"/>
              <a:t>Shaohua Wang, MD, MPH, </a:t>
            </a:r>
            <a:r>
              <a:rPr lang="en-US" sz="2400" dirty="0" err="1"/>
              <a:t>Faping</a:t>
            </a:r>
            <a:r>
              <a:rPr lang="en-US" sz="2400" dirty="0"/>
              <a:t> Wang, MD, PhD, and many other lab members. </a:t>
            </a:r>
          </a:p>
          <a:p>
            <a:r>
              <a:rPr lang="en-US" sz="2400" dirty="0"/>
              <a:t>Dan Tschumperlin, PhD and several of his lab members.</a:t>
            </a:r>
          </a:p>
          <a:p>
            <a:r>
              <a:rPr lang="en-US" sz="2400" dirty="0"/>
              <a:t>Eric Matteson, MD, MPH and many others.</a:t>
            </a:r>
          </a:p>
          <a:p>
            <a:r>
              <a:rPr lang="en-US" sz="2400" b="1" dirty="0"/>
              <a:t>Funding: </a:t>
            </a:r>
          </a:p>
          <a:p>
            <a:pPr lvl="1"/>
            <a:r>
              <a:rPr lang="en-US" sz="1600" dirty="0"/>
              <a:t>NHLBI - 5R03HL096829-02 </a:t>
            </a:r>
          </a:p>
          <a:p>
            <a:pPr lvl="1"/>
            <a:r>
              <a:rPr lang="en-US" sz="1600" dirty="0"/>
              <a:t>Rheumatology Research Foundation </a:t>
            </a:r>
          </a:p>
          <a:p>
            <a:pPr lvl="1"/>
            <a:r>
              <a:rPr lang="en-US" sz="1600" dirty="0" err="1"/>
              <a:t>Hurvis</a:t>
            </a:r>
            <a:r>
              <a:rPr lang="en-US" sz="1600" dirty="0"/>
              <a:t> Foundation – (internal gift Mayo Clinic)</a:t>
            </a:r>
          </a:p>
          <a:p>
            <a:pPr lvl="1"/>
            <a:r>
              <a:rPr lang="en-US" sz="1600" dirty="0"/>
              <a:t>Pfizer</a:t>
            </a:r>
          </a:p>
          <a:p>
            <a:pPr lvl="1"/>
            <a:endParaRPr lang="en-US" sz="2400" dirty="0"/>
          </a:p>
          <a:p>
            <a:pPr lvl="1"/>
            <a:endParaRPr lang="en-US" sz="2400" dirty="0"/>
          </a:p>
        </p:txBody>
      </p:sp>
      <p:pic>
        <p:nvPicPr>
          <p:cNvPr id="8" name="Picture 7">
            <a:extLst>
              <a:ext uri="{FF2B5EF4-FFF2-40B4-BE49-F238E27FC236}">
                <a16:creationId xmlns:a16="http://schemas.microsoft.com/office/drawing/2014/main" id="{DE2C84D8-A240-40E0-8F67-4C76FFE56203}"/>
              </a:ext>
            </a:extLst>
          </p:cNvPr>
          <p:cNvPicPr>
            <a:picLocks noChangeAspect="1"/>
          </p:cNvPicPr>
          <p:nvPr/>
        </p:nvPicPr>
        <p:blipFill rotWithShape="1">
          <a:blip r:embed="rId2"/>
          <a:srcRect r="-1" b="18991"/>
          <a:stretch/>
        </p:blipFill>
        <p:spPr>
          <a:xfrm>
            <a:off x="8532433" y="3482974"/>
            <a:ext cx="2484360" cy="2531102"/>
          </a:xfrm>
          <a:prstGeom prst="rect">
            <a:avLst/>
          </a:prstGeom>
          <a:noFill/>
        </p:spPr>
      </p:pic>
      <p:pic>
        <p:nvPicPr>
          <p:cNvPr id="10" name="Picture 9">
            <a:extLst>
              <a:ext uri="{FF2B5EF4-FFF2-40B4-BE49-F238E27FC236}">
                <a16:creationId xmlns:a16="http://schemas.microsoft.com/office/drawing/2014/main" id="{B53E4330-1F8C-4770-AB89-D4E6140BA5EA}"/>
              </a:ext>
            </a:extLst>
          </p:cNvPr>
          <p:cNvPicPr>
            <a:picLocks noChangeAspect="1"/>
          </p:cNvPicPr>
          <p:nvPr/>
        </p:nvPicPr>
        <p:blipFill>
          <a:blip r:embed="rId3"/>
          <a:stretch>
            <a:fillRect/>
          </a:stretch>
        </p:blipFill>
        <p:spPr>
          <a:xfrm>
            <a:off x="8532433" y="479295"/>
            <a:ext cx="2484360" cy="2748802"/>
          </a:xfrm>
          <a:prstGeom prst="rect">
            <a:avLst/>
          </a:prstGeom>
        </p:spPr>
      </p:pic>
    </p:spTree>
    <p:extLst>
      <p:ext uri="{BB962C8B-B14F-4D97-AF65-F5344CB8AC3E}">
        <p14:creationId xmlns:p14="http://schemas.microsoft.com/office/powerpoint/2010/main" val="308799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4860F0-8AE2-1CF2-9118-7577F6A92158}"/>
              </a:ext>
            </a:extLst>
          </p:cNvPr>
          <p:cNvGrpSpPr/>
          <p:nvPr/>
        </p:nvGrpSpPr>
        <p:grpSpPr>
          <a:xfrm>
            <a:off x="5456317" y="2482581"/>
            <a:ext cx="5922881" cy="4197566"/>
            <a:chOff x="6001262" y="2150604"/>
            <a:chExt cx="5922881" cy="4197566"/>
          </a:xfrm>
        </p:grpSpPr>
        <p:pic>
          <p:nvPicPr>
            <p:cNvPr id="5" name="Picture 4">
              <a:extLst>
                <a:ext uri="{FF2B5EF4-FFF2-40B4-BE49-F238E27FC236}">
                  <a16:creationId xmlns:a16="http://schemas.microsoft.com/office/drawing/2014/main" id="{A8D82E8B-F38F-320B-2CA2-DDD552761FC5}"/>
                </a:ext>
              </a:extLst>
            </p:cNvPr>
            <p:cNvPicPr>
              <a:picLocks noChangeAspect="1"/>
            </p:cNvPicPr>
            <p:nvPr/>
          </p:nvPicPr>
          <p:blipFill>
            <a:blip r:embed="rId3"/>
            <a:stretch>
              <a:fillRect/>
            </a:stretch>
          </p:blipFill>
          <p:spPr>
            <a:xfrm>
              <a:off x="6001262" y="2150604"/>
              <a:ext cx="5823249" cy="4197566"/>
            </a:xfrm>
            <a:prstGeom prst="rect">
              <a:avLst/>
            </a:prstGeom>
          </p:spPr>
        </p:pic>
        <p:sp>
          <p:nvSpPr>
            <p:cNvPr id="6" name="TextBox 5">
              <a:extLst>
                <a:ext uri="{FF2B5EF4-FFF2-40B4-BE49-F238E27FC236}">
                  <a16:creationId xmlns:a16="http://schemas.microsoft.com/office/drawing/2014/main" id="{2F3F6146-C1BE-AED0-56AD-B6ABA185A973}"/>
                </a:ext>
              </a:extLst>
            </p:cNvPr>
            <p:cNvSpPr txBox="1"/>
            <p:nvPr/>
          </p:nvSpPr>
          <p:spPr>
            <a:xfrm>
              <a:off x="8690181" y="2150604"/>
              <a:ext cx="3233962" cy="338554"/>
            </a:xfrm>
            <a:prstGeom prst="rect">
              <a:avLst/>
            </a:prstGeom>
            <a:noFill/>
          </p:spPr>
          <p:txBody>
            <a:bodyPr wrap="none" rtlCol="0">
              <a:spAutoFit/>
            </a:bodyPr>
            <a:lstStyle/>
            <a:p>
              <a:r>
                <a:rPr lang="en-US" sz="1600" i="1" dirty="0">
                  <a:solidFill>
                    <a:schemeClr val="bg2">
                      <a:lumMod val="60000"/>
                      <a:lumOff val="40000"/>
                    </a:schemeClr>
                  </a:solidFill>
                </a:rPr>
                <a:t>Nature Immunology Vol 18, 2017.</a:t>
              </a:r>
            </a:p>
          </p:txBody>
        </p:sp>
      </p:grpSp>
      <p:sp>
        <p:nvSpPr>
          <p:cNvPr id="10" name="TextBox 9">
            <a:extLst>
              <a:ext uri="{FF2B5EF4-FFF2-40B4-BE49-F238E27FC236}">
                <a16:creationId xmlns:a16="http://schemas.microsoft.com/office/drawing/2014/main" id="{F4998F54-8BA9-67B5-F225-34DC37C07D3D}"/>
              </a:ext>
            </a:extLst>
          </p:cNvPr>
          <p:cNvSpPr txBox="1"/>
          <p:nvPr/>
        </p:nvSpPr>
        <p:spPr>
          <a:xfrm>
            <a:off x="289343" y="177853"/>
            <a:ext cx="3876959" cy="584775"/>
          </a:xfrm>
          <a:prstGeom prst="rect">
            <a:avLst/>
          </a:prstGeom>
          <a:noFill/>
        </p:spPr>
        <p:txBody>
          <a:bodyPr wrap="none" rtlCol="0">
            <a:spAutoFit/>
          </a:bodyPr>
          <a:lstStyle/>
          <a:p>
            <a:r>
              <a:rPr lang="en-US" sz="3200" dirty="0">
                <a:solidFill>
                  <a:schemeClr val="accent1"/>
                </a:solidFill>
              </a:rPr>
              <a:t>JAK STAT signaling </a:t>
            </a:r>
          </a:p>
        </p:txBody>
      </p:sp>
      <p:sp>
        <p:nvSpPr>
          <p:cNvPr id="2" name="TextBox 1">
            <a:extLst>
              <a:ext uri="{FF2B5EF4-FFF2-40B4-BE49-F238E27FC236}">
                <a16:creationId xmlns:a16="http://schemas.microsoft.com/office/drawing/2014/main" id="{6F361EDF-8346-8291-BB31-1745800F5F7C}"/>
              </a:ext>
            </a:extLst>
          </p:cNvPr>
          <p:cNvSpPr txBox="1"/>
          <p:nvPr/>
        </p:nvSpPr>
        <p:spPr>
          <a:xfrm>
            <a:off x="244878" y="858430"/>
            <a:ext cx="1167926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 In ancient Rome, Janus was the god of beginnings, gates, transitions, time, duality, doorways, and endings.    He is usually depicted as having two faces. The month of January is named for Janus (Ianuarius).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Janus Kinase (JAK)/Signal Transducer and Activator of Transcription (STAT) pathway is a fundamental and evolutionarily conserved intracellular signaling cascade essential for communication between the extracellular environment and the cell nucleus. </a:t>
            </a:r>
          </a:p>
        </p:txBody>
      </p:sp>
      <p:pic>
        <p:nvPicPr>
          <p:cNvPr id="3" name="Picture 2">
            <a:extLst>
              <a:ext uri="{FF2B5EF4-FFF2-40B4-BE49-F238E27FC236}">
                <a16:creationId xmlns:a16="http://schemas.microsoft.com/office/drawing/2014/main" id="{13D9A8D3-EBD8-02EA-4E5E-7BB3D1E8C1FF}"/>
              </a:ext>
            </a:extLst>
          </p:cNvPr>
          <p:cNvPicPr>
            <a:picLocks noChangeAspect="1"/>
          </p:cNvPicPr>
          <p:nvPr/>
        </p:nvPicPr>
        <p:blipFill>
          <a:blip r:embed="rId4"/>
          <a:stretch>
            <a:fillRect/>
          </a:stretch>
        </p:blipFill>
        <p:spPr>
          <a:xfrm>
            <a:off x="924045" y="3024181"/>
            <a:ext cx="3593538" cy="3655966"/>
          </a:xfrm>
          <a:prstGeom prst="rect">
            <a:avLst/>
          </a:prstGeom>
        </p:spPr>
      </p:pic>
    </p:spTree>
    <p:extLst>
      <p:ext uri="{BB962C8B-B14F-4D97-AF65-F5344CB8AC3E}">
        <p14:creationId xmlns:p14="http://schemas.microsoft.com/office/powerpoint/2010/main" val="52339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DCB4E-2985-4E00-C391-26075859FD11}"/>
              </a:ext>
            </a:extLst>
          </p:cNvPr>
          <p:cNvPicPr>
            <a:picLocks noChangeAspect="1"/>
          </p:cNvPicPr>
          <p:nvPr/>
        </p:nvPicPr>
        <p:blipFill>
          <a:blip r:embed="rId2"/>
          <a:stretch>
            <a:fillRect/>
          </a:stretch>
        </p:blipFill>
        <p:spPr>
          <a:xfrm>
            <a:off x="3427001" y="250428"/>
            <a:ext cx="5371429" cy="6357143"/>
          </a:xfrm>
          <a:prstGeom prst="rect">
            <a:avLst/>
          </a:prstGeom>
        </p:spPr>
      </p:pic>
      <p:sp>
        <p:nvSpPr>
          <p:cNvPr id="2" name="TextBox 1">
            <a:extLst>
              <a:ext uri="{FF2B5EF4-FFF2-40B4-BE49-F238E27FC236}">
                <a16:creationId xmlns:a16="http://schemas.microsoft.com/office/drawing/2014/main" id="{0460B455-AB91-6DE4-2E8D-D0758AA14A7E}"/>
              </a:ext>
            </a:extLst>
          </p:cNvPr>
          <p:cNvSpPr txBox="1"/>
          <p:nvPr/>
        </p:nvSpPr>
        <p:spPr>
          <a:xfrm>
            <a:off x="4867835" y="6417861"/>
            <a:ext cx="7951695" cy="369332"/>
          </a:xfrm>
          <a:prstGeom prst="rect">
            <a:avLst/>
          </a:prstGeom>
          <a:noFill/>
        </p:spPr>
        <p:txBody>
          <a:bodyPr wrap="square" rtlCol="0">
            <a:spAutoFit/>
          </a:bodyPr>
          <a:lstStyle/>
          <a:p>
            <a:r>
              <a:rPr lang="en-US" b="0" i="0" dirty="0">
                <a:solidFill>
                  <a:srgbClr val="222222"/>
                </a:solidFill>
                <a:effectLst/>
                <a:highlight>
                  <a:srgbClr val="FFFFFF"/>
                </a:highlight>
                <a:latin typeface="Merriweather Sans" pitchFamily="2" charset="0"/>
              </a:rPr>
              <a:t>Samuel, C. </a:t>
            </a:r>
            <a:r>
              <a:rPr lang="en-US" b="0" i="1" dirty="0">
                <a:solidFill>
                  <a:srgbClr val="222222"/>
                </a:solidFill>
                <a:effectLst/>
                <a:highlight>
                  <a:srgbClr val="FFFFFF"/>
                </a:highlight>
                <a:latin typeface="Merriweather Sans" pitchFamily="2" charset="0"/>
              </a:rPr>
              <a:t>et al.</a:t>
            </a:r>
            <a:r>
              <a:rPr lang="en-US" b="0" i="0" dirty="0">
                <a:solidFill>
                  <a:srgbClr val="222222"/>
                </a:solidFill>
                <a:effectLst/>
                <a:highlight>
                  <a:srgbClr val="FFFFFF"/>
                </a:highlight>
                <a:latin typeface="Merriweather Sans" pitchFamily="2" charset="0"/>
              </a:rPr>
              <a:t> </a:t>
            </a:r>
            <a:r>
              <a:rPr lang="en-US" b="0" i="1" dirty="0">
                <a:solidFill>
                  <a:srgbClr val="222222"/>
                </a:solidFill>
                <a:effectLst/>
                <a:highlight>
                  <a:srgbClr val="FFFFFF"/>
                </a:highlight>
                <a:latin typeface="Merriweather Sans" pitchFamily="2" charset="0"/>
              </a:rPr>
              <a:t>Dermatol </a:t>
            </a:r>
            <a:r>
              <a:rPr lang="en-US" b="0" i="1" dirty="0" err="1">
                <a:solidFill>
                  <a:srgbClr val="222222"/>
                </a:solidFill>
                <a:effectLst/>
                <a:highlight>
                  <a:srgbClr val="FFFFFF"/>
                </a:highlight>
                <a:latin typeface="Merriweather Sans" pitchFamily="2" charset="0"/>
              </a:rPr>
              <a:t>Ther</a:t>
            </a:r>
            <a:r>
              <a:rPr lang="en-US" b="0" i="1" dirty="0">
                <a:solidFill>
                  <a:srgbClr val="222222"/>
                </a:solidFill>
                <a:effectLst/>
                <a:highlight>
                  <a:srgbClr val="FFFFFF"/>
                </a:highlight>
                <a:latin typeface="Merriweather Sans" pitchFamily="2" charset="0"/>
              </a:rPr>
              <a:t> (</a:t>
            </a:r>
            <a:r>
              <a:rPr lang="en-US" b="0" i="1" dirty="0" err="1">
                <a:solidFill>
                  <a:srgbClr val="222222"/>
                </a:solidFill>
                <a:effectLst/>
                <a:highlight>
                  <a:srgbClr val="FFFFFF"/>
                </a:highlight>
                <a:latin typeface="Merriweather Sans" pitchFamily="2" charset="0"/>
              </a:rPr>
              <a:t>Heidelb</a:t>
            </a:r>
            <a:r>
              <a:rPr lang="en-US" b="0" i="1" dirty="0">
                <a:solidFill>
                  <a:srgbClr val="222222"/>
                </a:solidFill>
                <a:effectLst/>
                <a:highlight>
                  <a:srgbClr val="FFFFFF"/>
                </a:highlight>
                <a:latin typeface="Merriweather Sans" pitchFamily="2" charset="0"/>
              </a:rPr>
              <a:t>)</a:t>
            </a:r>
            <a:r>
              <a:rPr lang="en-US" b="0" i="0" dirty="0">
                <a:solidFill>
                  <a:srgbClr val="222222"/>
                </a:solidFill>
                <a:effectLst/>
                <a:highlight>
                  <a:srgbClr val="FFFFFF"/>
                </a:highlight>
                <a:latin typeface="Merriweather Sans" pitchFamily="2" charset="0"/>
              </a:rPr>
              <a:t> </a:t>
            </a:r>
            <a:r>
              <a:rPr lang="en-US" b="1" i="0" dirty="0">
                <a:solidFill>
                  <a:srgbClr val="222222"/>
                </a:solidFill>
                <a:effectLst/>
                <a:highlight>
                  <a:srgbClr val="FFFFFF"/>
                </a:highlight>
                <a:latin typeface="Merriweather Sans" pitchFamily="2" charset="0"/>
              </a:rPr>
              <a:t>13</a:t>
            </a:r>
            <a:r>
              <a:rPr lang="en-US" b="0" i="0" dirty="0">
                <a:solidFill>
                  <a:srgbClr val="222222"/>
                </a:solidFill>
                <a:effectLst/>
                <a:highlight>
                  <a:srgbClr val="FFFFFF"/>
                </a:highlight>
                <a:latin typeface="Merriweather Sans" pitchFamily="2" charset="0"/>
              </a:rPr>
              <a:t>, 729–749 (2023). </a:t>
            </a:r>
            <a:endParaRPr lang="en-US" dirty="0"/>
          </a:p>
        </p:txBody>
      </p:sp>
    </p:spTree>
    <p:extLst>
      <p:ext uri="{BB962C8B-B14F-4D97-AF65-F5344CB8AC3E}">
        <p14:creationId xmlns:p14="http://schemas.microsoft.com/office/powerpoint/2010/main" val="2116880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E073E-A35B-E20D-8D41-C1CD0B3ABCFB}"/>
              </a:ext>
            </a:extLst>
          </p:cNvPr>
          <p:cNvPicPr>
            <a:picLocks noChangeAspect="1"/>
          </p:cNvPicPr>
          <p:nvPr/>
        </p:nvPicPr>
        <p:blipFill rotWithShape="1">
          <a:blip r:embed="rId2"/>
          <a:srcRect t="1250" b="3611"/>
          <a:stretch/>
        </p:blipFill>
        <p:spPr>
          <a:xfrm>
            <a:off x="755903" y="142874"/>
            <a:ext cx="10680193" cy="6524625"/>
          </a:xfrm>
          <a:prstGeom prst="rect">
            <a:avLst/>
          </a:prstGeom>
        </p:spPr>
      </p:pic>
      <p:sp>
        <p:nvSpPr>
          <p:cNvPr id="3" name="TextBox 2">
            <a:extLst>
              <a:ext uri="{FF2B5EF4-FFF2-40B4-BE49-F238E27FC236}">
                <a16:creationId xmlns:a16="http://schemas.microsoft.com/office/drawing/2014/main" id="{79B3B13A-42F3-D87B-D094-5D8F02706F12}"/>
              </a:ext>
            </a:extLst>
          </p:cNvPr>
          <p:cNvSpPr txBox="1"/>
          <p:nvPr/>
        </p:nvSpPr>
        <p:spPr>
          <a:xfrm>
            <a:off x="7001436" y="143429"/>
            <a:ext cx="4733364" cy="646331"/>
          </a:xfrm>
          <a:prstGeom prst="rect">
            <a:avLst/>
          </a:prstGeom>
          <a:noFill/>
        </p:spPr>
        <p:txBody>
          <a:bodyPr wrap="square" rtlCol="0">
            <a:spAutoFit/>
          </a:bodyPr>
          <a:lstStyle/>
          <a:p>
            <a:r>
              <a:rPr lang="en-US" b="0" i="0" dirty="0">
                <a:solidFill>
                  <a:srgbClr val="222222"/>
                </a:solidFill>
                <a:effectLst/>
                <a:highlight>
                  <a:srgbClr val="FFFFFF"/>
                </a:highlight>
                <a:latin typeface="Merriweather Sans" pitchFamily="2" charset="0"/>
              </a:rPr>
              <a:t>Samuel, C. </a:t>
            </a:r>
            <a:r>
              <a:rPr lang="en-US" b="0" i="1" dirty="0">
                <a:solidFill>
                  <a:srgbClr val="222222"/>
                </a:solidFill>
                <a:effectLst/>
                <a:highlight>
                  <a:srgbClr val="FFFFFF"/>
                </a:highlight>
                <a:latin typeface="Merriweather Sans" pitchFamily="2" charset="0"/>
              </a:rPr>
              <a:t>et al.</a:t>
            </a:r>
            <a:r>
              <a:rPr lang="en-US" b="0" i="0" dirty="0">
                <a:solidFill>
                  <a:srgbClr val="222222"/>
                </a:solidFill>
                <a:effectLst/>
                <a:highlight>
                  <a:srgbClr val="FFFFFF"/>
                </a:highlight>
                <a:latin typeface="Merriweather Sans" pitchFamily="2" charset="0"/>
              </a:rPr>
              <a:t> </a:t>
            </a:r>
            <a:r>
              <a:rPr lang="en-US" b="0" i="1" dirty="0">
                <a:solidFill>
                  <a:srgbClr val="222222"/>
                </a:solidFill>
                <a:effectLst/>
                <a:highlight>
                  <a:srgbClr val="FFFFFF"/>
                </a:highlight>
                <a:latin typeface="Merriweather Sans" pitchFamily="2" charset="0"/>
              </a:rPr>
              <a:t>Dermatol </a:t>
            </a:r>
            <a:r>
              <a:rPr lang="en-US" b="0" i="1" dirty="0" err="1">
                <a:solidFill>
                  <a:srgbClr val="222222"/>
                </a:solidFill>
                <a:effectLst/>
                <a:highlight>
                  <a:srgbClr val="FFFFFF"/>
                </a:highlight>
                <a:latin typeface="Merriweather Sans" pitchFamily="2" charset="0"/>
              </a:rPr>
              <a:t>Ther</a:t>
            </a:r>
            <a:r>
              <a:rPr lang="en-US" b="0" i="1" dirty="0">
                <a:solidFill>
                  <a:srgbClr val="222222"/>
                </a:solidFill>
                <a:effectLst/>
                <a:highlight>
                  <a:srgbClr val="FFFFFF"/>
                </a:highlight>
                <a:latin typeface="Merriweather Sans" pitchFamily="2" charset="0"/>
              </a:rPr>
              <a:t> (</a:t>
            </a:r>
            <a:r>
              <a:rPr lang="en-US" b="0" i="1" dirty="0" err="1">
                <a:solidFill>
                  <a:srgbClr val="222222"/>
                </a:solidFill>
                <a:effectLst/>
                <a:highlight>
                  <a:srgbClr val="FFFFFF"/>
                </a:highlight>
                <a:latin typeface="Merriweather Sans" pitchFamily="2" charset="0"/>
              </a:rPr>
              <a:t>Heidelb</a:t>
            </a:r>
            <a:r>
              <a:rPr lang="en-US" b="0" i="1" dirty="0">
                <a:solidFill>
                  <a:srgbClr val="222222"/>
                </a:solidFill>
                <a:effectLst/>
                <a:highlight>
                  <a:srgbClr val="FFFFFF"/>
                </a:highlight>
                <a:latin typeface="Merriweather Sans" pitchFamily="2" charset="0"/>
              </a:rPr>
              <a:t>)</a:t>
            </a:r>
            <a:r>
              <a:rPr lang="en-US" b="0" i="0" dirty="0">
                <a:solidFill>
                  <a:srgbClr val="222222"/>
                </a:solidFill>
                <a:effectLst/>
                <a:highlight>
                  <a:srgbClr val="FFFFFF"/>
                </a:highlight>
                <a:latin typeface="Merriweather Sans" pitchFamily="2" charset="0"/>
              </a:rPr>
              <a:t> </a:t>
            </a:r>
            <a:r>
              <a:rPr lang="en-US" b="1" i="0" dirty="0">
                <a:solidFill>
                  <a:srgbClr val="222222"/>
                </a:solidFill>
                <a:effectLst/>
                <a:highlight>
                  <a:srgbClr val="FFFFFF"/>
                </a:highlight>
                <a:latin typeface="Merriweather Sans" pitchFamily="2" charset="0"/>
              </a:rPr>
              <a:t>13</a:t>
            </a:r>
            <a:r>
              <a:rPr lang="en-US" b="0" i="0" dirty="0">
                <a:solidFill>
                  <a:srgbClr val="222222"/>
                </a:solidFill>
                <a:effectLst/>
                <a:highlight>
                  <a:srgbClr val="FFFFFF"/>
                </a:highlight>
                <a:latin typeface="Merriweather Sans" pitchFamily="2" charset="0"/>
              </a:rPr>
              <a:t>, 729–749 (2023). </a:t>
            </a:r>
            <a:endParaRPr lang="en-US" dirty="0"/>
          </a:p>
        </p:txBody>
      </p:sp>
    </p:spTree>
    <p:extLst>
      <p:ext uri="{BB962C8B-B14F-4D97-AF65-F5344CB8AC3E}">
        <p14:creationId xmlns:p14="http://schemas.microsoft.com/office/powerpoint/2010/main" val="315294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A3E6-FEA9-86E9-5365-998F83F59D80}"/>
              </a:ext>
            </a:extLst>
          </p:cNvPr>
          <p:cNvSpPr>
            <a:spLocks noGrp="1"/>
          </p:cNvSpPr>
          <p:nvPr>
            <p:ph type="title"/>
          </p:nvPr>
        </p:nvSpPr>
        <p:spPr/>
        <p:txBody>
          <a:bodyPr/>
          <a:lstStyle/>
          <a:p>
            <a:r>
              <a:rPr lang="en-US" dirty="0"/>
              <a:t>Mechanisms relevant to fibrotic ILD </a:t>
            </a:r>
          </a:p>
        </p:txBody>
      </p:sp>
      <p:sp>
        <p:nvSpPr>
          <p:cNvPr id="3" name="Content Placeholder 2">
            <a:extLst>
              <a:ext uri="{FF2B5EF4-FFF2-40B4-BE49-F238E27FC236}">
                <a16:creationId xmlns:a16="http://schemas.microsoft.com/office/drawing/2014/main" id="{63FC2FD5-9136-5D44-41AF-77E10B276487}"/>
              </a:ext>
            </a:extLst>
          </p:cNvPr>
          <p:cNvSpPr>
            <a:spLocks noGrp="1"/>
          </p:cNvSpPr>
          <p:nvPr>
            <p:ph idx="1"/>
          </p:nvPr>
        </p:nvSpPr>
        <p:spPr>
          <a:xfrm>
            <a:off x="889051" y="1371600"/>
            <a:ext cx="10435167" cy="4800600"/>
          </a:xfrm>
        </p:spPr>
        <p:txBody>
          <a:bodyPr/>
          <a:lstStyle/>
          <a:p>
            <a:r>
              <a:rPr lang="en-US" i="1" dirty="0">
                <a:solidFill>
                  <a:schemeClr val="accent1"/>
                </a:solidFill>
              </a:rPr>
              <a:t>Fibroblast Proliferation and Survival</a:t>
            </a:r>
            <a:r>
              <a:rPr lang="en-US" dirty="0"/>
              <a:t>: IL6 &amp; IL13 stimulate lung fibroblasts proliferation. JAK/STAT signals may contribute to the resistance of fibroblasts to apoptosis.   </a:t>
            </a:r>
          </a:p>
          <a:p>
            <a:r>
              <a:rPr lang="en-US" i="1" dirty="0">
                <a:solidFill>
                  <a:schemeClr val="accent1"/>
                </a:solidFill>
              </a:rPr>
              <a:t>Fibroblast-to-Myofibroblast Transition (FMT)</a:t>
            </a:r>
            <a:r>
              <a:rPr lang="en-US" dirty="0"/>
              <a:t>: The JAK2/STAT3 pathway regulates myofibroblast differentiation, as defined by alpha-SMA expression and collagen synthesis by key pro-fibrotic stimuli like TGF-</a:t>
            </a:r>
            <a:r>
              <a:rPr lang="el-GR" dirty="0"/>
              <a:t>β</a:t>
            </a:r>
            <a:r>
              <a:rPr lang="en-US" dirty="0"/>
              <a:t> and IL-6/IL-13 in lung fibroblasts. </a:t>
            </a:r>
          </a:p>
          <a:p>
            <a:r>
              <a:rPr lang="en-US" i="1" dirty="0">
                <a:solidFill>
                  <a:schemeClr val="accent1"/>
                </a:solidFill>
              </a:rPr>
              <a:t>Epithelial-Mesenchymal Transition (EMT): </a:t>
            </a:r>
            <a:r>
              <a:rPr lang="en-US" dirty="0"/>
              <a:t>Inhibition of JAK2/STAT3 signaling reduced the expression of mesenchymal markers induced by TGF-</a:t>
            </a:r>
            <a:r>
              <a:rPr lang="el-GR" dirty="0"/>
              <a:t>β</a:t>
            </a:r>
            <a:r>
              <a:rPr lang="en-US" dirty="0"/>
              <a:t> in alveolar type II epithelial cells. </a:t>
            </a:r>
          </a:p>
        </p:txBody>
      </p:sp>
      <p:sp>
        <p:nvSpPr>
          <p:cNvPr id="4" name="TextBox 3">
            <a:extLst>
              <a:ext uri="{FF2B5EF4-FFF2-40B4-BE49-F238E27FC236}">
                <a16:creationId xmlns:a16="http://schemas.microsoft.com/office/drawing/2014/main" id="{FBF1F0E3-B13D-23A2-8F17-22A1D11620D6}"/>
              </a:ext>
            </a:extLst>
          </p:cNvPr>
          <p:cNvSpPr txBox="1"/>
          <p:nvPr/>
        </p:nvSpPr>
        <p:spPr>
          <a:xfrm>
            <a:off x="2643421" y="6134984"/>
            <a:ext cx="9550500" cy="646331"/>
          </a:xfrm>
          <a:prstGeom prst="rect">
            <a:avLst/>
          </a:prstGeom>
          <a:noFill/>
        </p:spPr>
        <p:txBody>
          <a:bodyPr wrap="none" rtlCol="0">
            <a:spAutoFit/>
          </a:bodyPr>
          <a:lstStyle/>
          <a:p>
            <a:pPr marL="342900" indent="-342900">
              <a:buAutoNum type="arabicParenR"/>
            </a:pPr>
            <a:r>
              <a:rPr lang="en-US" i="1" dirty="0" err="1"/>
              <a:t>Autoimmun</a:t>
            </a:r>
            <a:r>
              <a:rPr lang="en-US" i="1" dirty="0"/>
              <a:t> Rev. 2022 Oct;21(10):103168.  2) Immunotherapy. 2021 Feb;13(3):241-256.  </a:t>
            </a:r>
          </a:p>
          <a:p>
            <a:r>
              <a:rPr lang="en-US" i="1" dirty="0"/>
              <a:t>3) Front Med (Lausanne). 2022 Jun 6;9:859330.</a:t>
            </a:r>
          </a:p>
        </p:txBody>
      </p:sp>
    </p:spTree>
    <p:extLst>
      <p:ext uri="{BB962C8B-B14F-4D97-AF65-F5344CB8AC3E}">
        <p14:creationId xmlns:p14="http://schemas.microsoft.com/office/powerpoint/2010/main" val="401414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608B-F6BB-11B6-7C7C-96EF59A65EF9}"/>
              </a:ext>
            </a:extLst>
          </p:cNvPr>
          <p:cNvSpPr>
            <a:spLocks noGrp="1"/>
          </p:cNvSpPr>
          <p:nvPr>
            <p:ph type="title"/>
          </p:nvPr>
        </p:nvSpPr>
        <p:spPr/>
        <p:txBody>
          <a:bodyPr/>
          <a:lstStyle/>
          <a:p>
            <a:r>
              <a:rPr lang="en-US" dirty="0"/>
              <a:t>Mechanisms relevant to fibrotic ILD </a:t>
            </a:r>
          </a:p>
        </p:txBody>
      </p:sp>
      <p:sp>
        <p:nvSpPr>
          <p:cNvPr id="3" name="Content Placeholder 2">
            <a:extLst>
              <a:ext uri="{FF2B5EF4-FFF2-40B4-BE49-F238E27FC236}">
                <a16:creationId xmlns:a16="http://schemas.microsoft.com/office/drawing/2014/main" id="{C99BA3F4-EF76-C85D-B492-DD6C007CA3DC}"/>
              </a:ext>
            </a:extLst>
          </p:cNvPr>
          <p:cNvSpPr>
            <a:spLocks noGrp="1"/>
          </p:cNvSpPr>
          <p:nvPr>
            <p:ph idx="1"/>
          </p:nvPr>
        </p:nvSpPr>
        <p:spPr/>
        <p:txBody>
          <a:bodyPr/>
          <a:lstStyle/>
          <a:p>
            <a:r>
              <a:rPr lang="en-US" i="1" dirty="0">
                <a:solidFill>
                  <a:schemeClr val="accent1"/>
                </a:solidFill>
              </a:rPr>
              <a:t>Extracellular Matrix (ECM) Production</a:t>
            </a:r>
            <a:r>
              <a:rPr lang="en-US" dirty="0"/>
              <a:t>: signaling via IL-6/STAT3 and IL-13/STAT6 can directly stimulate the synthesis and secretion of collagens and fibronectin by fibroblasts. STAT3, in particular, may directly regulate collagen I expression. </a:t>
            </a:r>
          </a:p>
          <a:p>
            <a:r>
              <a:rPr lang="en-US" i="1" dirty="0">
                <a:solidFill>
                  <a:schemeClr val="accent1"/>
                </a:solidFill>
              </a:rPr>
              <a:t>Cellular Senescence</a:t>
            </a:r>
            <a:r>
              <a:rPr lang="en-US" dirty="0"/>
              <a:t>: JAK/STAT signaling, particularly STAT3 activation downstream of IL-6 or TGFβ, is involved in senescence responses in lung fibroblasts and epithelial cells. </a:t>
            </a:r>
          </a:p>
          <a:p>
            <a:r>
              <a:rPr lang="en-US" i="1" dirty="0">
                <a:solidFill>
                  <a:schemeClr val="accent1"/>
                </a:solidFill>
              </a:rPr>
              <a:t>Modulation of Inflammatory Responses</a:t>
            </a:r>
            <a:r>
              <a:rPr lang="en-US" dirty="0"/>
              <a:t>: JAK-STAT signaling is fundamental to the inflammatory component and mediates the effects of numerous pro-inflammatory cytokines. </a:t>
            </a:r>
          </a:p>
        </p:txBody>
      </p:sp>
      <p:sp>
        <p:nvSpPr>
          <p:cNvPr id="5" name="TextBox 4">
            <a:extLst>
              <a:ext uri="{FF2B5EF4-FFF2-40B4-BE49-F238E27FC236}">
                <a16:creationId xmlns:a16="http://schemas.microsoft.com/office/drawing/2014/main" id="{E6538621-3ECE-E8D4-E9B5-EA543BD9F020}"/>
              </a:ext>
            </a:extLst>
          </p:cNvPr>
          <p:cNvSpPr txBox="1"/>
          <p:nvPr/>
        </p:nvSpPr>
        <p:spPr>
          <a:xfrm>
            <a:off x="2643421" y="6134984"/>
            <a:ext cx="9550500" cy="646331"/>
          </a:xfrm>
          <a:prstGeom prst="rect">
            <a:avLst/>
          </a:prstGeom>
          <a:noFill/>
        </p:spPr>
        <p:txBody>
          <a:bodyPr wrap="none" rtlCol="0">
            <a:spAutoFit/>
          </a:bodyPr>
          <a:lstStyle/>
          <a:p>
            <a:pPr marL="342900" indent="-342900">
              <a:buAutoNum type="arabicParenR"/>
            </a:pPr>
            <a:r>
              <a:rPr lang="en-US" i="1" dirty="0" err="1"/>
              <a:t>Autoimmun</a:t>
            </a:r>
            <a:r>
              <a:rPr lang="en-US" i="1" dirty="0"/>
              <a:t> Rev. 2022 Oct;21(10):103168.  2) Immunotherapy. 2021 Feb;13(3):241-256.  </a:t>
            </a:r>
          </a:p>
          <a:p>
            <a:r>
              <a:rPr lang="en-US" i="1" dirty="0"/>
              <a:t>3) Front Med (Lausanne). 2022 Jun 6;9:859330.</a:t>
            </a:r>
          </a:p>
        </p:txBody>
      </p:sp>
    </p:spTree>
    <p:extLst>
      <p:ext uri="{BB962C8B-B14F-4D97-AF65-F5344CB8AC3E}">
        <p14:creationId xmlns:p14="http://schemas.microsoft.com/office/powerpoint/2010/main" val="1214524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850" y="220563"/>
            <a:ext cx="9010986" cy="622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41349" y="6450052"/>
            <a:ext cx="6403484" cy="379463"/>
          </a:xfrm>
          <a:prstGeom prst="rect">
            <a:avLst/>
          </a:prstGeom>
          <a:noFill/>
        </p:spPr>
        <p:txBody>
          <a:bodyPr wrap="none" rtlCol="0">
            <a:spAutoFit/>
          </a:bodyPr>
          <a:lstStyle/>
          <a:p>
            <a:r>
              <a:rPr lang="en-US" i="1" dirty="0"/>
              <a:t>Wang et al, Nat Rev </a:t>
            </a:r>
            <a:r>
              <a:rPr lang="en-US" i="1" dirty="0" err="1"/>
              <a:t>Rheumatol</a:t>
            </a:r>
            <a:r>
              <a:rPr lang="en-US" i="1" dirty="0"/>
              <a:t>. 2019 Oct;15(10):581-596.</a:t>
            </a:r>
          </a:p>
        </p:txBody>
      </p:sp>
      <p:pic>
        <p:nvPicPr>
          <p:cNvPr id="4" name="Picture 3">
            <a:extLst>
              <a:ext uri="{FF2B5EF4-FFF2-40B4-BE49-F238E27FC236}">
                <a16:creationId xmlns:a16="http://schemas.microsoft.com/office/drawing/2014/main" id="{B6D8617C-48F0-8174-D1C3-EC9898326184}"/>
              </a:ext>
            </a:extLst>
          </p:cNvPr>
          <p:cNvPicPr>
            <a:picLocks noChangeAspect="1"/>
          </p:cNvPicPr>
          <p:nvPr/>
        </p:nvPicPr>
        <p:blipFill>
          <a:blip r:embed="rId3"/>
          <a:stretch>
            <a:fillRect/>
          </a:stretch>
        </p:blipFill>
        <p:spPr>
          <a:xfrm>
            <a:off x="231165" y="3054486"/>
            <a:ext cx="2410928" cy="2035051"/>
          </a:xfrm>
          <a:prstGeom prst="rect">
            <a:avLst/>
          </a:prstGeom>
        </p:spPr>
      </p:pic>
      <p:pic>
        <p:nvPicPr>
          <p:cNvPr id="5" name="Picture 4">
            <a:extLst>
              <a:ext uri="{FF2B5EF4-FFF2-40B4-BE49-F238E27FC236}">
                <a16:creationId xmlns:a16="http://schemas.microsoft.com/office/drawing/2014/main" id="{A0AB0284-1C8C-ABF5-BB64-BF703F4C60A6}"/>
              </a:ext>
            </a:extLst>
          </p:cNvPr>
          <p:cNvPicPr>
            <a:picLocks noChangeAspect="1"/>
          </p:cNvPicPr>
          <p:nvPr/>
        </p:nvPicPr>
        <p:blipFill>
          <a:blip r:embed="rId4"/>
          <a:stretch>
            <a:fillRect/>
          </a:stretch>
        </p:blipFill>
        <p:spPr>
          <a:xfrm>
            <a:off x="127156" y="1123455"/>
            <a:ext cx="2668816" cy="1535960"/>
          </a:xfrm>
          <a:prstGeom prst="rect">
            <a:avLst/>
          </a:prstGeom>
        </p:spPr>
      </p:pic>
    </p:spTree>
    <p:extLst>
      <p:ext uri="{BB962C8B-B14F-4D97-AF65-F5344CB8AC3E}">
        <p14:creationId xmlns:p14="http://schemas.microsoft.com/office/powerpoint/2010/main" val="38638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18F1-CD35-300E-38A3-DD5121F67B3D}"/>
              </a:ext>
            </a:extLst>
          </p:cNvPr>
          <p:cNvSpPr>
            <a:spLocks noGrp="1"/>
          </p:cNvSpPr>
          <p:nvPr>
            <p:ph type="title"/>
          </p:nvPr>
        </p:nvSpPr>
        <p:spPr/>
        <p:txBody>
          <a:bodyPr/>
          <a:lstStyle/>
          <a:p>
            <a:r>
              <a:rPr lang="en-US" sz="3600" b="1" dirty="0"/>
              <a:t>Translational and Clinical Relevance </a:t>
            </a:r>
          </a:p>
        </p:txBody>
      </p:sp>
      <p:sp>
        <p:nvSpPr>
          <p:cNvPr id="3" name="Content Placeholder 2">
            <a:extLst>
              <a:ext uri="{FF2B5EF4-FFF2-40B4-BE49-F238E27FC236}">
                <a16:creationId xmlns:a16="http://schemas.microsoft.com/office/drawing/2014/main" id="{E0430FBB-CE82-AD06-3CC9-2CAD8F6AA940}"/>
              </a:ext>
            </a:extLst>
          </p:cNvPr>
          <p:cNvSpPr>
            <a:spLocks noGrp="1"/>
          </p:cNvSpPr>
          <p:nvPr>
            <p:ph idx="1"/>
          </p:nvPr>
        </p:nvSpPr>
        <p:spPr/>
        <p:txBody>
          <a:bodyPr/>
          <a:lstStyle/>
          <a:p>
            <a:r>
              <a:rPr lang="en-US" sz="3200" dirty="0"/>
              <a:t>Several JAK inhibitors have been approved for the treatment of RA and other autoimmune diseases.</a:t>
            </a:r>
          </a:p>
          <a:p>
            <a:r>
              <a:rPr lang="en-US" sz="3200" dirty="0"/>
              <a:t>Whether a selective JAK inhibitor (JAK1/2/3/TYK2) is preferred as a therapeutic for autoimmune disease with fibrotic organ involvement (like RA with ILD) is not known.</a:t>
            </a:r>
          </a:p>
          <a:p>
            <a:r>
              <a:rPr lang="en-US" sz="3200" dirty="0"/>
              <a:t>Biologically, the influence of JAKs on TGFβ signaling in lung fibroblasts is not well defined.</a:t>
            </a:r>
          </a:p>
        </p:txBody>
      </p:sp>
    </p:spTree>
    <p:extLst>
      <p:ext uri="{BB962C8B-B14F-4D97-AF65-F5344CB8AC3E}">
        <p14:creationId xmlns:p14="http://schemas.microsoft.com/office/powerpoint/2010/main" val="1449945626"/>
      </p:ext>
    </p:extLst>
  </p:cSld>
  <p:clrMapOvr>
    <a:masterClrMapping/>
  </p:clrMapOvr>
</p:sld>
</file>

<file path=ppt/theme/theme1.xml><?xml version="1.0" encoding="utf-8"?>
<a:theme xmlns:a="http://schemas.openxmlformats.org/drawingml/2006/main" name="Theme1">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c-bluetexture">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1">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c-bluetexture">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372f5f-8e19-4efb-8afe-8eac20a980c4}" enabled="1" method="Standard" siteId="{a25fff9c-3f63-4fb2-9a8a-d9bdd0321f9a}" contentBits="0" removed="0"/>
</clbl:labelList>
</file>

<file path=docProps/app.xml><?xml version="1.0" encoding="utf-8"?>
<Properties xmlns="http://schemas.openxmlformats.org/officeDocument/2006/extended-properties" xmlns:vt="http://schemas.openxmlformats.org/officeDocument/2006/docPropsVTypes">
  <Template>Theme1</Template>
  <TotalTime>435</TotalTime>
  <Words>2360</Words>
  <Application>Microsoft Office PowerPoint</Application>
  <PresentationFormat>Widescreen</PresentationFormat>
  <Paragraphs>76</Paragraphs>
  <Slides>22</Slides>
  <Notes>4</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Arial</vt:lpstr>
      <vt:lpstr>Calibri</vt:lpstr>
      <vt:lpstr>Merriweather Sans</vt:lpstr>
      <vt:lpstr>Times New Roman</vt:lpstr>
      <vt:lpstr>Theme1</vt:lpstr>
      <vt:lpstr>1_mc-bluetexture</vt:lpstr>
      <vt:lpstr>1_Theme1</vt:lpstr>
      <vt:lpstr>2_mc-bluetexture</vt:lpstr>
      <vt:lpstr>The JAK pathway in fibrotic ILD </vt:lpstr>
      <vt:lpstr>Disclosures  Non-Federal funding / Financial Relationship(s) in past 5 years:  </vt:lpstr>
      <vt:lpstr>PowerPoint Presentation</vt:lpstr>
      <vt:lpstr>PowerPoint Presentation</vt:lpstr>
      <vt:lpstr>PowerPoint Presentation</vt:lpstr>
      <vt:lpstr>Mechanisms relevant to fibrotic ILD </vt:lpstr>
      <vt:lpstr>Mechanisms relevant to fibrotic ILD </vt:lpstr>
      <vt:lpstr>PowerPoint Presentation</vt:lpstr>
      <vt:lpstr>Translational and Clinical Relevance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STAT5 colocalizes with either cytoplasmic p-JAK2 or nuclear p-JAK2, suggesting a key role in JAK2 mediated signaling transduction in both diseases</vt:lpstr>
      <vt:lpstr>JAK2 inhibitor CEP33779 significantly alleviated bleomycin induced pulmonary fibrosis in a mouse model </vt:lpstr>
      <vt:lpstr>Final comments</vt:lpstr>
      <vt:lpstr>Final comments </vt:lpstr>
      <vt:lpstr>Future directions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Interleukin-23 as a therapeutic for specific COPD endotypes</dc:title>
  <dc:creator>Vassallo, Robert, M.D.</dc:creator>
  <cp:lastModifiedBy>Vassallo, Robert, M.D.</cp:lastModifiedBy>
  <cp:revision>34</cp:revision>
  <dcterms:created xsi:type="dcterms:W3CDTF">2021-05-04T13:34:35Z</dcterms:created>
  <dcterms:modified xsi:type="dcterms:W3CDTF">2025-05-11T21:17:06Z</dcterms:modified>
</cp:coreProperties>
</file>