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8" r:id="rId3"/>
    <p:sldMasterId id="2147483670" r:id="rId4"/>
  </p:sldMasterIdLst>
  <p:notesMasterIdLst>
    <p:notesMasterId r:id="rId34"/>
  </p:notesMasterIdLst>
  <p:handoutMasterIdLst>
    <p:handoutMasterId r:id="rId35"/>
  </p:handoutMasterIdLst>
  <p:sldIdLst>
    <p:sldId id="1544" r:id="rId5"/>
    <p:sldId id="1579" r:id="rId6"/>
    <p:sldId id="270" r:id="rId7"/>
    <p:sldId id="390" r:id="rId8"/>
    <p:sldId id="1726" r:id="rId9"/>
    <p:sldId id="1528" r:id="rId10"/>
    <p:sldId id="1729" r:id="rId11"/>
    <p:sldId id="1581" r:id="rId12"/>
    <p:sldId id="1585" r:id="rId13"/>
    <p:sldId id="1676" r:id="rId14"/>
    <p:sldId id="1727" r:id="rId15"/>
    <p:sldId id="1589" r:id="rId16"/>
    <p:sldId id="1367" r:id="rId17"/>
    <p:sldId id="1606" r:id="rId18"/>
    <p:sldId id="1640" r:id="rId19"/>
    <p:sldId id="1641" r:id="rId20"/>
    <p:sldId id="1642" r:id="rId21"/>
    <p:sldId id="1731" r:id="rId22"/>
    <p:sldId id="1728" r:id="rId23"/>
    <p:sldId id="1669" r:id="rId24"/>
    <p:sldId id="1730" r:id="rId25"/>
    <p:sldId id="1684" r:id="rId26"/>
    <p:sldId id="271" r:id="rId27"/>
    <p:sldId id="1688" r:id="rId28"/>
    <p:sldId id="272" r:id="rId29"/>
    <p:sldId id="280" r:id="rId30"/>
    <p:sldId id="1723" r:id="rId31"/>
    <p:sldId id="1525" r:id="rId32"/>
    <p:sldId id="1580" r:id="rId3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EF7C7-27F6-435B-9276-0D708161550C}" v="357" dt="2025-05-14T05:55:54.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2301" autoAdjust="0"/>
  </p:normalViewPr>
  <p:slideViewPr>
    <p:cSldViewPr snapToGrid="0">
      <p:cViewPr varScale="1">
        <p:scale>
          <a:sx n="103" d="100"/>
          <a:sy n="103" d="100"/>
        </p:scale>
        <p:origin x="68" y="60"/>
      </p:cViewPr>
      <p:guideLst/>
    </p:cSldViewPr>
  </p:slideViewPr>
  <p:notesTextViewPr>
    <p:cViewPr>
      <p:scale>
        <a:sx n="3" d="2"/>
        <a:sy n="3" d="2"/>
      </p:scale>
      <p:origin x="0" y="0"/>
    </p:cViewPr>
  </p:notesTextViewPr>
  <p:notesViewPr>
    <p:cSldViewPr snapToGrid="0">
      <p:cViewPr varScale="1">
        <p:scale>
          <a:sx n="111" d="100"/>
          <a:sy n="111" d="100"/>
        </p:scale>
        <p:origin x="2532"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Eckert" userId="48c1f3f6-77f6-4d11-8463-3c175c0ba476" providerId="ADAL" clId="{0F1EF7C7-27F6-435B-9276-0D708161550C}"/>
    <pc:docChg chg="undo custSel addSld delSld modSld sldOrd">
      <pc:chgData name="Danny Eckert" userId="48c1f3f6-77f6-4d11-8463-3c175c0ba476" providerId="ADAL" clId="{0F1EF7C7-27F6-435B-9276-0D708161550C}" dt="2025-05-14T05:56:05.416" v="1976" actId="20577"/>
      <pc:docMkLst>
        <pc:docMk/>
      </pc:docMkLst>
      <pc:sldChg chg="add del">
        <pc:chgData name="Danny Eckert" userId="48c1f3f6-77f6-4d11-8463-3c175c0ba476" providerId="ADAL" clId="{0F1EF7C7-27F6-435B-9276-0D708161550C}" dt="2025-05-13T16:21:00.367" v="701" actId="47"/>
        <pc:sldMkLst>
          <pc:docMk/>
          <pc:sldMk cId="0" sldId="266"/>
        </pc:sldMkLst>
      </pc:sldChg>
      <pc:sldChg chg="del">
        <pc:chgData name="Danny Eckert" userId="48c1f3f6-77f6-4d11-8463-3c175c0ba476" providerId="ADAL" clId="{0F1EF7C7-27F6-435B-9276-0D708161550C}" dt="2025-05-13T16:21:04.520" v="702" actId="47"/>
        <pc:sldMkLst>
          <pc:docMk/>
          <pc:sldMk cId="0" sldId="267"/>
        </pc:sldMkLst>
      </pc:sldChg>
      <pc:sldChg chg="addSp modSp">
        <pc:chgData name="Danny Eckert" userId="48c1f3f6-77f6-4d11-8463-3c175c0ba476" providerId="ADAL" clId="{0F1EF7C7-27F6-435B-9276-0D708161550C}" dt="2025-05-13T17:27:16.818" v="1633"/>
        <pc:sldMkLst>
          <pc:docMk/>
          <pc:sldMk cId="1290436432" sldId="271"/>
        </pc:sldMkLst>
        <pc:picChg chg="add mod">
          <ac:chgData name="Danny Eckert" userId="48c1f3f6-77f6-4d11-8463-3c175c0ba476" providerId="ADAL" clId="{0F1EF7C7-27F6-435B-9276-0D708161550C}" dt="2025-05-13T17:27:16.818" v="1633"/>
          <ac:picMkLst>
            <pc:docMk/>
            <pc:sldMk cId="1290436432" sldId="271"/>
            <ac:picMk id="7" creationId="{D5D018AE-6692-F359-C02A-395F631AB910}"/>
          </ac:picMkLst>
        </pc:picChg>
      </pc:sldChg>
      <pc:sldChg chg="addSp modSp">
        <pc:chgData name="Danny Eckert" userId="48c1f3f6-77f6-4d11-8463-3c175c0ba476" providerId="ADAL" clId="{0F1EF7C7-27F6-435B-9276-0D708161550C}" dt="2025-05-13T17:27:26.786" v="1636"/>
        <pc:sldMkLst>
          <pc:docMk/>
          <pc:sldMk cId="3077852271" sldId="272"/>
        </pc:sldMkLst>
        <pc:picChg chg="add mod">
          <ac:chgData name="Danny Eckert" userId="48c1f3f6-77f6-4d11-8463-3c175c0ba476" providerId="ADAL" clId="{0F1EF7C7-27F6-435B-9276-0D708161550C}" dt="2025-05-13T17:27:26.786" v="1636"/>
          <ac:picMkLst>
            <pc:docMk/>
            <pc:sldMk cId="3077852271" sldId="272"/>
            <ac:picMk id="3" creationId="{524D854D-7F8F-702F-5C19-3148DF0F7B92}"/>
          </ac:picMkLst>
        </pc:picChg>
      </pc:sldChg>
      <pc:sldChg chg="addSp delSp modSp mod ord modAnim">
        <pc:chgData name="Danny Eckert" userId="48c1f3f6-77f6-4d11-8463-3c175c0ba476" providerId="ADAL" clId="{0F1EF7C7-27F6-435B-9276-0D708161550C}" dt="2025-05-13T17:45:54.824" v="1727" actId="1076"/>
        <pc:sldMkLst>
          <pc:docMk/>
          <pc:sldMk cId="4020305275" sldId="280"/>
        </pc:sldMkLst>
        <pc:spChg chg="mod">
          <ac:chgData name="Danny Eckert" userId="48c1f3f6-77f6-4d11-8463-3c175c0ba476" providerId="ADAL" clId="{0F1EF7C7-27F6-435B-9276-0D708161550C}" dt="2025-05-13T17:21:17.066" v="1590" actId="1076"/>
          <ac:spMkLst>
            <pc:docMk/>
            <pc:sldMk cId="4020305275" sldId="280"/>
            <ac:spMk id="2" creationId="{EC82FCAA-BC1B-377E-DCCD-78BD6466B2C5}"/>
          </ac:spMkLst>
        </pc:spChg>
        <pc:spChg chg="mod">
          <ac:chgData name="Danny Eckert" userId="48c1f3f6-77f6-4d11-8463-3c175c0ba476" providerId="ADAL" clId="{0F1EF7C7-27F6-435B-9276-0D708161550C}" dt="2025-05-13T17:36:23.738" v="1693" actId="1076"/>
          <ac:spMkLst>
            <pc:docMk/>
            <pc:sldMk cId="4020305275" sldId="280"/>
            <ac:spMk id="3" creationId="{5E42E011-BECC-8241-227B-8DE374DAE78D}"/>
          </ac:spMkLst>
        </pc:spChg>
        <pc:spChg chg="mod">
          <ac:chgData name="Danny Eckert" userId="48c1f3f6-77f6-4d11-8463-3c175c0ba476" providerId="ADAL" clId="{0F1EF7C7-27F6-435B-9276-0D708161550C}" dt="2025-05-13T17:20:28.893" v="1583" actId="1076"/>
          <ac:spMkLst>
            <pc:docMk/>
            <pc:sldMk cId="4020305275" sldId="280"/>
            <ac:spMk id="8" creationId="{3A46F376-B5CF-2C3A-646F-A406FEF6F474}"/>
          </ac:spMkLst>
        </pc:spChg>
        <pc:spChg chg="mod">
          <ac:chgData name="Danny Eckert" userId="48c1f3f6-77f6-4d11-8463-3c175c0ba476" providerId="ADAL" clId="{0F1EF7C7-27F6-435B-9276-0D708161550C}" dt="2025-05-13T17:19:32.517" v="1572"/>
          <ac:spMkLst>
            <pc:docMk/>
            <pc:sldMk cId="4020305275" sldId="280"/>
            <ac:spMk id="12" creationId="{16CD4852-F6CD-452A-73CE-739E2C096DFC}"/>
          </ac:spMkLst>
        </pc:spChg>
        <pc:spChg chg="mod">
          <ac:chgData name="Danny Eckert" userId="48c1f3f6-77f6-4d11-8463-3c175c0ba476" providerId="ADAL" clId="{0F1EF7C7-27F6-435B-9276-0D708161550C}" dt="2025-05-13T17:19:55.625" v="1575"/>
          <ac:spMkLst>
            <pc:docMk/>
            <pc:sldMk cId="4020305275" sldId="280"/>
            <ac:spMk id="16" creationId="{5ACCB1A2-E3B7-572B-A07D-1DEA267F5950}"/>
          </ac:spMkLst>
        </pc:spChg>
        <pc:spChg chg="mod">
          <ac:chgData name="Danny Eckert" userId="48c1f3f6-77f6-4d11-8463-3c175c0ba476" providerId="ADAL" clId="{0F1EF7C7-27F6-435B-9276-0D708161550C}" dt="2025-05-13T17:19:55.625" v="1575"/>
          <ac:spMkLst>
            <pc:docMk/>
            <pc:sldMk cId="4020305275" sldId="280"/>
            <ac:spMk id="18" creationId="{3465B9AC-AC39-A580-B9E5-8A59AAF035A4}"/>
          </ac:spMkLst>
        </pc:spChg>
        <pc:grpChg chg="add mod">
          <ac:chgData name="Danny Eckert" userId="48c1f3f6-77f6-4d11-8463-3c175c0ba476" providerId="ADAL" clId="{0F1EF7C7-27F6-435B-9276-0D708161550C}" dt="2025-05-13T17:45:54.824" v="1727" actId="1076"/>
          <ac:grpSpMkLst>
            <pc:docMk/>
            <pc:sldMk cId="4020305275" sldId="280"/>
            <ac:grpSpMk id="5" creationId="{8469F07E-4AA7-C1FF-E253-C309416D43A1}"/>
          </ac:grpSpMkLst>
        </pc:grpChg>
        <pc:grpChg chg="add del mod">
          <ac:chgData name="Danny Eckert" userId="48c1f3f6-77f6-4d11-8463-3c175c0ba476" providerId="ADAL" clId="{0F1EF7C7-27F6-435B-9276-0D708161550C}" dt="2025-05-13T17:19:54.981" v="1574" actId="478"/>
          <ac:grpSpMkLst>
            <pc:docMk/>
            <pc:sldMk cId="4020305275" sldId="280"/>
            <ac:grpSpMk id="10" creationId="{121ECAC7-4C32-41E7-C56B-3588885B24DA}"/>
          </ac:grpSpMkLst>
        </pc:grpChg>
        <pc:grpChg chg="add mod">
          <ac:chgData name="Danny Eckert" userId="48c1f3f6-77f6-4d11-8463-3c175c0ba476" providerId="ADAL" clId="{0F1EF7C7-27F6-435B-9276-0D708161550C}" dt="2025-05-13T17:20:01.800" v="1577" actId="14100"/>
          <ac:grpSpMkLst>
            <pc:docMk/>
            <pc:sldMk cId="4020305275" sldId="280"/>
            <ac:grpSpMk id="13" creationId="{BD65FBD9-D480-F271-B9D7-EBCB00EA3D65}"/>
          </ac:grpSpMkLst>
        </pc:grpChg>
        <pc:grpChg chg="mod">
          <ac:chgData name="Danny Eckert" userId="48c1f3f6-77f6-4d11-8463-3c175c0ba476" providerId="ADAL" clId="{0F1EF7C7-27F6-435B-9276-0D708161550C}" dt="2025-05-13T17:19:55.625" v="1575"/>
          <ac:grpSpMkLst>
            <pc:docMk/>
            <pc:sldMk cId="4020305275" sldId="280"/>
            <ac:grpSpMk id="14" creationId="{4EB8B955-CD5A-06EF-FEB5-11FA266B5054}"/>
          </ac:grpSpMkLst>
        </pc:grpChg>
        <pc:picChg chg="mod">
          <ac:chgData name="Danny Eckert" userId="48c1f3f6-77f6-4d11-8463-3c175c0ba476" providerId="ADAL" clId="{0F1EF7C7-27F6-435B-9276-0D708161550C}" dt="2025-05-13T17:45:47.246" v="1726" actId="1076"/>
          <ac:picMkLst>
            <pc:docMk/>
            <pc:sldMk cId="4020305275" sldId="280"/>
            <ac:picMk id="4" creationId="{4E64A4BE-CDE7-E677-3198-E7CF3C0921FD}"/>
          </ac:picMkLst>
        </pc:picChg>
        <pc:picChg chg="mod">
          <ac:chgData name="Danny Eckert" userId="48c1f3f6-77f6-4d11-8463-3c175c0ba476" providerId="ADAL" clId="{0F1EF7C7-27F6-435B-9276-0D708161550C}" dt="2025-05-13T17:18:57.764" v="1568"/>
          <ac:picMkLst>
            <pc:docMk/>
            <pc:sldMk cId="4020305275" sldId="280"/>
            <ac:picMk id="6" creationId="{2D8714C3-0FE7-1067-AD60-04E79D528774}"/>
          </ac:picMkLst>
        </pc:picChg>
        <pc:picChg chg="add mod">
          <ac:chgData name="Danny Eckert" userId="48c1f3f6-77f6-4d11-8463-3c175c0ba476" providerId="ADAL" clId="{0F1EF7C7-27F6-435B-9276-0D708161550C}" dt="2025-05-13T17:19:10.960" v="1570"/>
          <ac:picMkLst>
            <pc:docMk/>
            <pc:sldMk cId="4020305275" sldId="280"/>
            <ac:picMk id="9" creationId="{714EF644-7608-C160-8288-3536100FAF78}"/>
          </ac:picMkLst>
        </pc:picChg>
        <pc:picChg chg="mod">
          <ac:chgData name="Danny Eckert" userId="48c1f3f6-77f6-4d11-8463-3c175c0ba476" providerId="ADAL" clId="{0F1EF7C7-27F6-435B-9276-0D708161550C}" dt="2025-05-13T17:19:32.517" v="1572"/>
          <ac:picMkLst>
            <pc:docMk/>
            <pc:sldMk cId="4020305275" sldId="280"/>
            <ac:picMk id="11" creationId="{5DCB3804-22FB-3718-7D28-87691979C0E7}"/>
          </ac:picMkLst>
        </pc:picChg>
        <pc:picChg chg="mod">
          <ac:chgData name="Danny Eckert" userId="48c1f3f6-77f6-4d11-8463-3c175c0ba476" providerId="ADAL" clId="{0F1EF7C7-27F6-435B-9276-0D708161550C}" dt="2025-05-13T17:19:55.625" v="1575"/>
          <ac:picMkLst>
            <pc:docMk/>
            <pc:sldMk cId="4020305275" sldId="280"/>
            <ac:picMk id="17" creationId="{394D696F-2CF6-8B4C-F5CE-3E96066ED782}"/>
          </ac:picMkLst>
        </pc:picChg>
        <pc:picChg chg="mod">
          <ac:chgData name="Danny Eckert" userId="48c1f3f6-77f6-4d11-8463-3c175c0ba476" providerId="ADAL" clId="{0F1EF7C7-27F6-435B-9276-0D708161550C}" dt="2025-05-13T17:45:54.824" v="1727" actId="1076"/>
          <ac:picMkLst>
            <pc:docMk/>
            <pc:sldMk cId="4020305275" sldId="280"/>
            <ac:picMk id="19" creationId="{31A7EE7F-F49F-6330-FB01-4C817118333D}"/>
          </ac:picMkLst>
        </pc:picChg>
        <pc:picChg chg="add mod">
          <ac:chgData name="Danny Eckert" userId="48c1f3f6-77f6-4d11-8463-3c175c0ba476" providerId="ADAL" clId="{0F1EF7C7-27F6-435B-9276-0D708161550C}" dt="2025-05-13T17:27:31.442" v="1637"/>
          <ac:picMkLst>
            <pc:docMk/>
            <pc:sldMk cId="4020305275" sldId="280"/>
            <ac:picMk id="20" creationId="{0B4B05F9-656C-E2AD-6D54-04EF60F0A6D9}"/>
          </ac:picMkLst>
        </pc:picChg>
        <pc:cxnChg chg="mod">
          <ac:chgData name="Danny Eckert" userId="48c1f3f6-77f6-4d11-8463-3c175c0ba476" providerId="ADAL" clId="{0F1EF7C7-27F6-435B-9276-0D708161550C}" dt="2025-05-13T17:18:57.764" v="1568"/>
          <ac:cxnSpMkLst>
            <pc:docMk/>
            <pc:sldMk cId="4020305275" sldId="280"/>
            <ac:cxnSpMk id="7" creationId="{3D57908F-C97C-50D1-3D45-CD2B43ED2F69}"/>
          </ac:cxnSpMkLst>
        </pc:cxnChg>
        <pc:cxnChg chg="mod">
          <ac:chgData name="Danny Eckert" userId="48c1f3f6-77f6-4d11-8463-3c175c0ba476" providerId="ADAL" clId="{0F1EF7C7-27F6-435B-9276-0D708161550C}" dt="2025-05-13T17:19:55.625" v="1575"/>
          <ac:cxnSpMkLst>
            <pc:docMk/>
            <pc:sldMk cId="4020305275" sldId="280"/>
            <ac:cxnSpMk id="15" creationId="{0767BAF0-147A-F574-8CAC-49F3E51FCA5F}"/>
          </ac:cxnSpMkLst>
        </pc:cxnChg>
      </pc:sldChg>
      <pc:sldChg chg="del">
        <pc:chgData name="Danny Eckert" userId="48c1f3f6-77f6-4d11-8463-3c175c0ba476" providerId="ADAL" clId="{0F1EF7C7-27F6-435B-9276-0D708161550C}" dt="2025-05-13T17:12:32.697" v="1527" actId="47"/>
        <pc:sldMkLst>
          <pc:docMk/>
          <pc:sldMk cId="0" sldId="296"/>
        </pc:sldMkLst>
      </pc:sldChg>
      <pc:sldChg chg="del">
        <pc:chgData name="Danny Eckert" userId="48c1f3f6-77f6-4d11-8463-3c175c0ba476" providerId="ADAL" clId="{0F1EF7C7-27F6-435B-9276-0D708161550C}" dt="2025-05-13T16:50:42.537" v="1271" actId="47"/>
        <pc:sldMkLst>
          <pc:docMk/>
          <pc:sldMk cId="0" sldId="346"/>
        </pc:sldMkLst>
      </pc:sldChg>
      <pc:sldChg chg="del">
        <pc:chgData name="Danny Eckert" userId="48c1f3f6-77f6-4d11-8463-3c175c0ba476" providerId="ADAL" clId="{0F1EF7C7-27F6-435B-9276-0D708161550C}" dt="2025-05-13T16:50:42.537" v="1271" actId="47"/>
        <pc:sldMkLst>
          <pc:docMk/>
          <pc:sldMk cId="0" sldId="347"/>
        </pc:sldMkLst>
      </pc:sldChg>
      <pc:sldChg chg="del">
        <pc:chgData name="Danny Eckert" userId="48c1f3f6-77f6-4d11-8463-3c175c0ba476" providerId="ADAL" clId="{0F1EF7C7-27F6-435B-9276-0D708161550C}" dt="2025-05-13T16:50:42.537" v="1271" actId="47"/>
        <pc:sldMkLst>
          <pc:docMk/>
          <pc:sldMk cId="0" sldId="348"/>
        </pc:sldMkLst>
      </pc:sldChg>
      <pc:sldChg chg="del">
        <pc:chgData name="Danny Eckert" userId="48c1f3f6-77f6-4d11-8463-3c175c0ba476" providerId="ADAL" clId="{0F1EF7C7-27F6-435B-9276-0D708161550C}" dt="2025-05-13T16:50:42.537" v="1271" actId="47"/>
        <pc:sldMkLst>
          <pc:docMk/>
          <pc:sldMk cId="243973081" sldId="371"/>
        </pc:sldMkLst>
      </pc:sldChg>
      <pc:sldChg chg="addSp delSp modSp mod delAnim modAnim">
        <pc:chgData name="Danny Eckert" userId="48c1f3f6-77f6-4d11-8463-3c175c0ba476" providerId="ADAL" clId="{0F1EF7C7-27F6-435B-9276-0D708161550C}" dt="2025-05-13T17:41:22.189" v="1720" actId="1076"/>
        <pc:sldMkLst>
          <pc:docMk/>
          <pc:sldMk cId="0" sldId="390"/>
        </pc:sldMkLst>
        <pc:spChg chg="del">
          <ac:chgData name="Danny Eckert" userId="48c1f3f6-77f6-4d11-8463-3c175c0ba476" providerId="ADAL" clId="{0F1EF7C7-27F6-435B-9276-0D708161550C}" dt="2025-05-13T15:36:09.659" v="162" actId="478"/>
          <ac:spMkLst>
            <pc:docMk/>
            <pc:sldMk cId="0" sldId="390"/>
            <ac:spMk id="3" creationId="{7A525AB2-1566-46FF-A92D-72B435A0A2BE}"/>
          </ac:spMkLst>
        </pc:spChg>
        <pc:spChg chg="del">
          <ac:chgData name="Danny Eckert" userId="48c1f3f6-77f6-4d11-8463-3c175c0ba476" providerId="ADAL" clId="{0F1EF7C7-27F6-435B-9276-0D708161550C}" dt="2025-05-13T15:36:40.932" v="209" actId="478"/>
          <ac:spMkLst>
            <pc:docMk/>
            <pc:sldMk cId="0" sldId="390"/>
            <ac:spMk id="4" creationId="{E3BA855A-2DB8-2E53-B644-068D2F23D546}"/>
          </ac:spMkLst>
        </pc:spChg>
        <pc:spChg chg="del">
          <ac:chgData name="Danny Eckert" userId="48c1f3f6-77f6-4d11-8463-3c175c0ba476" providerId="ADAL" clId="{0F1EF7C7-27F6-435B-9276-0D708161550C}" dt="2025-05-13T15:36:45.412" v="211" actId="478"/>
          <ac:spMkLst>
            <pc:docMk/>
            <pc:sldMk cId="0" sldId="390"/>
            <ac:spMk id="8" creationId="{E6B40192-2034-4DB8-A32B-EFFC5BFB777D}"/>
          </ac:spMkLst>
        </pc:spChg>
        <pc:spChg chg="del">
          <ac:chgData name="Danny Eckert" userId="48c1f3f6-77f6-4d11-8463-3c175c0ba476" providerId="ADAL" clId="{0F1EF7C7-27F6-435B-9276-0D708161550C}" dt="2025-05-13T15:36:42.694" v="210" actId="478"/>
          <ac:spMkLst>
            <pc:docMk/>
            <pc:sldMk cId="0" sldId="390"/>
            <ac:spMk id="11" creationId="{31585C10-5852-E419-4895-8B78553E0B6D}"/>
          </ac:spMkLst>
        </pc:spChg>
        <pc:spChg chg="del">
          <ac:chgData name="Danny Eckert" userId="48c1f3f6-77f6-4d11-8463-3c175c0ba476" providerId="ADAL" clId="{0F1EF7C7-27F6-435B-9276-0D708161550C}" dt="2025-05-13T15:36:04.721" v="160" actId="478"/>
          <ac:spMkLst>
            <pc:docMk/>
            <pc:sldMk cId="0" sldId="390"/>
            <ac:spMk id="17" creationId="{26A0AEA8-2287-3803-4681-AD8B21A7D3D4}"/>
          </ac:spMkLst>
        </pc:spChg>
        <pc:spChg chg="add del mod">
          <ac:chgData name="Danny Eckert" userId="48c1f3f6-77f6-4d11-8463-3c175c0ba476" providerId="ADAL" clId="{0F1EF7C7-27F6-435B-9276-0D708161550C}" dt="2025-05-13T15:48:17.405" v="305" actId="478"/>
          <ac:spMkLst>
            <pc:docMk/>
            <pc:sldMk cId="0" sldId="390"/>
            <ac:spMk id="27" creationId="{BC093922-234B-52E3-A72D-14F0D4BF06CA}"/>
          </ac:spMkLst>
        </pc:spChg>
        <pc:spChg chg="mod">
          <ac:chgData name="Danny Eckert" userId="48c1f3f6-77f6-4d11-8463-3c175c0ba476" providerId="ADAL" clId="{0F1EF7C7-27F6-435B-9276-0D708161550C}" dt="2025-05-13T16:02:53.978" v="488" actId="1076"/>
          <ac:spMkLst>
            <pc:docMk/>
            <pc:sldMk cId="0" sldId="390"/>
            <ac:spMk id="65538" creationId="{323D43A8-D525-41D4-9437-A7B664541480}"/>
          </ac:spMkLst>
        </pc:spChg>
        <pc:spChg chg="add mod">
          <ac:chgData name="Danny Eckert" userId="48c1f3f6-77f6-4d11-8463-3c175c0ba476" providerId="ADAL" clId="{0F1EF7C7-27F6-435B-9276-0D708161550C}" dt="2025-05-13T16:08:23.832" v="540" actId="1076"/>
          <ac:spMkLst>
            <pc:docMk/>
            <pc:sldMk cId="0" sldId="390"/>
            <ac:spMk id="65539" creationId="{8B5DA150-DA36-69E7-79B1-39349D8596D8}"/>
          </ac:spMkLst>
        </pc:spChg>
        <pc:spChg chg="add mod">
          <ac:chgData name="Danny Eckert" userId="48c1f3f6-77f6-4d11-8463-3c175c0ba476" providerId="ADAL" clId="{0F1EF7C7-27F6-435B-9276-0D708161550C}" dt="2025-05-13T16:04:20.021" v="502" actId="1076"/>
          <ac:spMkLst>
            <pc:docMk/>
            <pc:sldMk cId="0" sldId="390"/>
            <ac:spMk id="65541" creationId="{75849706-D2CE-FCB9-F5EB-3644C079263C}"/>
          </ac:spMkLst>
        </pc:spChg>
        <pc:spChg chg="add del mod">
          <ac:chgData name="Danny Eckert" userId="48c1f3f6-77f6-4d11-8463-3c175c0ba476" providerId="ADAL" clId="{0F1EF7C7-27F6-435B-9276-0D708161550C}" dt="2025-05-13T15:57:20.106" v="404" actId="478"/>
          <ac:spMkLst>
            <pc:docMk/>
            <pc:sldMk cId="0" sldId="390"/>
            <ac:spMk id="65546" creationId="{70A5A0B2-3B50-9F3C-2EBC-261756ED0F38}"/>
          </ac:spMkLst>
        </pc:spChg>
        <pc:spChg chg="add mod">
          <ac:chgData name="Danny Eckert" userId="48c1f3f6-77f6-4d11-8463-3c175c0ba476" providerId="ADAL" clId="{0F1EF7C7-27F6-435B-9276-0D708161550C}" dt="2025-05-13T17:41:22.189" v="1720" actId="1076"/>
          <ac:spMkLst>
            <pc:docMk/>
            <pc:sldMk cId="0" sldId="390"/>
            <ac:spMk id="65547" creationId="{A3E5079A-71BB-2B44-C5C1-74D673AE3C4B}"/>
          </ac:spMkLst>
        </pc:spChg>
        <pc:grpChg chg="del">
          <ac:chgData name="Danny Eckert" userId="48c1f3f6-77f6-4d11-8463-3c175c0ba476" providerId="ADAL" clId="{0F1EF7C7-27F6-435B-9276-0D708161550C}" dt="2025-05-13T15:36:38.848" v="208" actId="478"/>
          <ac:grpSpMkLst>
            <pc:docMk/>
            <pc:sldMk cId="0" sldId="390"/>
            <ac:grpSpMk id="2" creationId="{F772DB5F-BBA4-4D97-A58B-2935DD3841B4}"/>
          </ac:grpSpMkLst>
        </pc:grpChg>
        <pc:grpChg chg="del">
          <ac:chgData name="Danny Eckert" userId="48c1f3f6-77f6-4d11-8463-3c175c0ba476" providerId="ADAL" clId="{0F1EF7C7-27F6-435B-9276-0D708161550C}" dt="2025-05-13T15:36:06.511" v="161" actId="478"/>
          <ac:grpSpMkLst>
            <pc:docMk/>
            <pc:sldMk cId="0" sldId="390"/>
            <ac:grpSpMk id="14" creationId="{D3CFEA63-112C-93D3-5409-7917191B92D3}"/>
          </ac:grpSpMkLst>
        </pc:grpChg>
        <pc:grpChg chg="del">
          <ac:chgData name="Danny Eckert" userId="48c1f3f6-77f6-4d11-8463-3c175c0ba476" providerId="ADAL" clId="{0F1EF7C7-27F6-435B-9276-0D708161550C}" dt="2025-05-13T15:36:46.870" v="212" actId="478"/>
          <ac:grpSpMkLst>
            <pc:docMk/>
            <pc:sldMk cId="0" sldId="390"/>
            <ac:grpSpMk id="16" creationId="{E608D529-6B2F-F3E3-A60D-0711204FC05F}"/>
          </ac:grpSpMkLst>
        </pc:grpChg>
        <pc:grpChg chg="add mod">
          <ac:chgData name="Danny Eckert" userId="48c1f3f6-77f6-4d11-8463-3c175c0ba476" providerId="ADAL" clId="{0F1EF7C7-27F6-435B-9276-0D708161550C}" dt="2025-05-13T16:04:23.935" v="503" actId="1076"/>
          <ac:grpSpMkLst>
            <pc:docMk/>
            <pc:sldMk cId="0" sldId="390"/>
            <ac:grpSpMk id="65548" creationId="{31EC5221-72C7-1B87-5245-AEE9DD4E1486}"/>
          </ac:grpSpMkLst>
        </pc:grpChg>
        <pc:picChg chg="del">
          <ac:chgData name="Danny Eckert" userId="48c1f3f6-77f6-4d11-8463-3c175c0ba476" providerId="ADAL" clId="{0F1EF7C7-27F6-435B-9276-0D708161550C}" dt="2025-05-13T15:36:49.741" v="214" actId="478"/>
          <ac:picMkLst>
            <pc:docMk/>
            <pc:sldMk cId="0" sldId="390"/>
            <ac:picMk id="5" creationId="{EFA903F7-4780-44DA-8B70-2D858C949F22}"/>
          </ac:picMkLst>
        </pc:picChg>
        <pc:picChg chg="del">
          <ac:chgData name="Danny Eckert" userId="48c1f3f6-77f6-4d11-8463-3c175c0ba476" providerId="ADAL" clId="{0F1EF7C7-27F6-435B-9276-0D708161550C}" dt="2025-05-13T15:36:48.263" v="213" actId="478"/>
          <ac:picMkLst>
            <pc:docMk/>
            <pc:sldMk cId="0" sldId="390"/>
            <ac:picMk id="7" creationId="{DB6B2B77-28E8-4AF2-896B-4ACF3B506B64}"/>
          </ac:picMkLst>
        </pc:picChg>
        <pc:picChg chg="add mod">
          <ac:chgData name="Danny Eckert" userId="48c1f3f6-77f6-4d11-8463-3c175c0ba476" providerId="ADAL" clId="{0F1EF7C7-27F6-435B-9276-0D708161550C}" dt="2025-05-13T16:04:13.979" v="500" actId="1076"/>
          <ac:picMkLst>
            <pc:docMk/>
            <pc:sldMk cId="0" sldId="390"/>
            <ac:picMk id="19" creationId="{312019FB-F046-C691-6435-224B7903C916}"/>
          </ac:picMkLst>
        </pc:picChg>
        <pc:picChg chg="add del mod">
          <ac:chgData name="Danny Eckert" userId="48c1f3f6-77f6-4d11-8463-3c175c0ba476" providerId="ADAL" clId="{0F1EF7C7-27F6-435B-9276-0D708161550C}" dt="2025-05-13T15:48:13.395" v="303" actId="478"/>
          <ac:picMkLst>
            <pc:docMk/>
            <pc:sldMk cId="0" sldId="390"/>
            <ac:picMk id="21" creationId="{FA4CD17B-AFC4-7989-AC63-FF7B60D42A4E}"/>
          </ac:picMkLst>
        </pc:picChg>
        <pc:picChg chg="add del mod">
          <ac:chgData name="Danny Eckert" userId="48c1f3f6-77f6-4d11-8463-3c175c0ba476" providerId="ADAL" clId="{0F1EF7C7-27F6-435B-9276-0D708161550C}" dt="2025-05-13T15:48:11.921" v="302" actId="478"/>
          <ac:picMkLst>
            <pc:docMk/>
            <pc:sldMk cId="0" sldId="390"/>
            <ac:picMk id="23" creationId="{4A407CA6-E800-2C76-4C8B-DB532B1DE5E4}"/>
          </ac:picMkLst>
        </pc:picChg>
        <pc:picChg chg="add del mod">
          <ac:chgData name="Danny Eckert" userId="48c1f3f6-77f6-4d11-8463-3c175c0ba476" providerId="ADAL" clId="{0F1EF7C7-27F6-435B-9276-0D708161550C}" dt="2025-05-13T15:48:15.026" v="304" actId="478"/>
          <ac:picMkLst>
            <pc:docMk/>
            <pc:sldMk cId="0" sldId="390"/>
            <ac:picMk id="25" creationId="{7F1F66D4-B706-EBD4-79EB-94DFF55E368F}"/>
          </ac:picMkLst>
        </pc:picChg>
        <pc:picChg chg="add mod modCrop">
          <ac:chgData name="Danny Eckert" userId="48c1f3f6-77f6-4d11-8463-3c175c0ba476" providerId="ADAL" clId="{0F1EF7C7-27F6-435B-9276-0D708161550C}" dt="2025-05-13T16:04:15.853" v="501" actId="1076"/>
          <ac:picMkLst>
            <pc:docMk/>
            <pc:sldMk cId="0" sldId="390"/>
            <ac:picMk id="29" creationId="{EC9E7FA3-4ABC-ACE2-5533-C222D531CBB7}"/>
          </ac:picMkLst>
        </pc:picChg>
        <pc:picChg chg="add mod">
          <ac:chgData name="Danny Eckert" userId="48c1f3f6-77f6-4d11-8463-3c175c0ba476" providerId="ADAL" clId="{0F1EF7C7-27F6-435B-9276-0D708161550C}" dt="2025-05-13T15:58:54.887" v="431" actId="1076"/>
          <ac:picMkLst>
            <pc:docMk/>
            <pc:sldMk cId="0" sldId="390"/>
            <ac:picMk id="31" creationId="{BF878417-2F7D-D0C9-CF57-C04A42529FAF}"/>
          </ac:picMkLst>
        </pc:picChg>
        <pc:picChg chg="add mod modCrop">
          <ac:chgData name="Danny Eckert" userId="48c1f3f6-77f6-4d11-8463-3c175c0ba476" providerId="ADAL" clId="{0F1EF7C7-27F6-435B-9276-0D708161550C}" dt="2025-05-13T16:03:36.445" v="494" actId="164"/>
          <ac:picMkLst>
            <pc:docMk/>
            <pc:sldMk cId="0" sldId="390"/>
            <ac:picMk id="65537" creationId="{091E2B95-0AFA-2DD9-DEDB-F7C30CE6DB68}"/>
          </ac:picMkLst>
        </pc:picChg>
        <pc:picChg chg="add mod modCrop">
          <ac:chgData name="Danny Eckert" userId="48c1f3f6-77f6-4d11-8463-3c175c0ba476" providerId="ADAL" clId="{0F1EF7C7-27F6-435B-9276-0D708161550C}" dt="2025-05-13T16:03:36.445" v="494" actId="164"/>
          <ac:picMkLst>
            <pc:docMk/>
            <pc:sldMk cId="0" sldId="390"/>
            <ac:picMk id="65543" creationId="{FEF40446-765E-145F-55F6-F1A7D10D2A91}"/>
          </ac:picMkLst>
        </pc:picChg>
        <pc:picChg chg="add mod modCrop">
          <ac:chgData name="Danny Eckert" userId="48c1f3f6-77f6-4d11-8463-3c175c0ba476" providerId="ADAL" clId="{0F1EF7C7-27F6-435B-9276-0D708161550C}" dt="2025-05-13T16:03:36.445" v="494" actId="164"/>
          <ac:picMkLst>
            <pc:docMk/>
            <pc:sldMk cId="0" sldId="390"/>
            <ac:picMk id="65544" creationId="{62E5C5D8-D266-EB55-15AC-8C379C95DF55}"/>
          </ac:picMkLst>
        </pc:picChg>
        <pc:picChg chg="add mod">
          <ac:chgData name="Danny Eckert" userId="48c1f3f6-77f6-4d11-8463-3c175c0ba476" providerId="ADAL" clId="{0F1EF7C7-27F6-435B-9276-0D708161550C}" dt="2025-05-13T16:08:16.359" v="539" actId="1076"/>
          <ac:picMkLst>
            <pc:docMk/>
            <pc:sldMk cId="0" sldId="390"/>
            <ac:picMk id="65549" creationId="{7E40AF7E-A1CE-F3D7-5AD1-481A8597B5F7}"/>
          </ac:picMkLst>
        </pc:picChg>
      </pc:sldChg>
      <pc:sldChg chg="addSp delSp modSp add mod">
        <pc:chgData name="Danny Eckert" userId="48c1f3f6-77f6-4d11-8463-3c175c0ba476" providerId="ADAL" clId="{0F1EF7C7-27F6-435B-9276-0D708161550C}" dt="2025-05-13T17:25:51.935" v="1610"/>
        <pc:sldMkLst>
          <pc:docMk/>
          <pc:sldMk cId="2433104580" sldId="1367"/>
        </pc:sldMkLst>
        <pc:picChg chg="del">
          <ac:chgData name="Danny Eckert" userId="48c1f3f6-77f6-4d11-8463-3c175c0ba476" providerId="ADAL" clId="{0F1EF7C7-27F6-435B-9276-0D708161550C}" dt="2025-05-13T17:25:50.879" v="1609" actId="478"/>
          <ac:picMkLst>
            <pc:docMk/>
            <pc:sldMk cId="2433104580" sldId="1367"/>
            <ac:picMk id="2" creationId="{BB10368A-33E9-845B-EBCB-81139AA99B05}"/>
          </ac:picMkLst>
        </pc:picChg>
        <pc:picChg chg="add mod">
          <ac:chgData name="Danny Eckert" userId="48c1f3f6-77f6-4d11-8463-3c175c0ba476" providerId="ADAL" clId="{0F1EF7C7-27F6-435B-9276-0D708161550C}" dt="2025-05-13T17:25:51.935" v="1610"/>
          <ac:picMkLst>
            <pc:docMk/>
            <pc:sldMk cId="2433104580" sldId="1367"/>
            <ac:picMk id="3" creationId="{B4DC8B44-65F7-C284-F3FD-D51BC461F7DB}"/>
          </ac:picMkLst>
        </pc:picChg>
      </pc:sldChg>
      <pc:sldChg chg="del">
        <pc:chgData name="Danny Eckert" userId="48c1f3f6-77f6-4d11-8463-3c175c0ba476" providerId="ADAL" clId="{0F1EF7C7-27F6-435B-9276-0D708161550C}" dt="2025-05-13T16:50:42.537" v="1271" actId="47"/>
        <pc:sldMkLst>
          <pc:docMk/>
          <pc:sldMk cId="3206288760" sldId="1449"/>
        </pc:sldMkLst>
      </pc:sldChg>
      <pc:sldChg chg="del">
        <pc:chgData name="Danny Eckert" userId="48c1f3f6-77f6-4d11-8463-3c175c0ba476" providerId="ADAL" clId="{0F1EF7C7-27F6-435B-9276-0D708161550C}" dt="2025-05-13T16:15:38.539" v="669" actId="47"/>
        <pc:sldMkLst>
          <pc:docMk/>
          <pc:sldMk cId="0" sldId="1450"/>
        </pc:sldMkLst>
      </pc:sldChg>
      <pc:sldChg chg="del">
        <pc:chgData name="Danny Eckert" userId="48c1f3f6-77f6-4d11-8463-3c175c0ba476" providerId="ADAL" clId="{0F1EF7C7-27F6-435B-9276-0D708161550C}" dt="2025-05-13T16:50:42.537" v="1271" actId="47"/>
        <pc:sldMkLst>
          <pc:docMk/>
          <pc:sldMk cId="3699434566" sldId="1506"/>
        </pc:sldMkLst>
      </pc:sldChg>
      <pc:sldChg chg="addSp delSp modSp mod">
        <pc:chgData name="Danny Eckert" userId="48c1f3f6-77f6-4d11-8463-3c175c0ba476" providerId="ADAL" clId="{0F1EF7C7-27F6-435B-9276-0D708161550C}" dt="2025-05-13T17:27:41.016" v="1640"/>
        <pc:sldMkLst>
          <pc:docMk/>
          <pc:sldMk cId="3980088715" sldId="1525"/>
        </pc:sldMkLst>
        <pc:picChg chg="add mod">
          <ac:chgData name="Danny Eckert" userId="48c1f3f6-77f6-4d11-8463-3c175c0ba476" providerId="ADAL" clId="{0F1EF7C7-27F6-435B-9276-0D708161550C}" dt="2025-05-13T17:27:41.016" v="1640"/>
          <ac:picMkLst>
            <pc:docMk/>
            <pc:sldMk cId="3980088715" sldId="1525"/>
            <ac:picMk id="2" creationId="{15C1D555-F6A9-7F29-C865-8ABCFF81FC6A}"/>
          </ac:picMkLst>
        </pc:picChg>
        <pc:picChg chg="del">
          <ac:chgData name="Danny Eckert" userId="48c1f3f6-77f6-4d11-8463-3c175c0ba476" providerId="ADAL" clId="{0F1EF7C7-27F6-435B-9276-0D708161550C}" dt="2025-05-13T17:27:40.483" v="1639" actId="478"/>
          <ac:picMkLst>
            <pc:docMk/>
            <pc:sldMk cId="3980088715" sldId="1525"/>
            <ac:picMk id="3" creationId="{59EE7DB7-E079-02E3-8162-4BB597116C25}"/>
          </ac:picMkLst>
        </pc:picChg>
      </pc:sldChg>
      <pc:sldChg chg="del">
        <pc:chgData name="Danny Eckert" userId="48c1f3f6-77f6-4d11-8463-3c175c0ba476" providerId="ADAL" clId="{0F1EF7C7-27F6-435B-9276-0D708161550C}" dt="2025-05-13T16:15:40.664" v="670" actId="47"/>
        <pc:sldMkLst>
          <pc:docMk/>
          <pc:sldMk cId="3853165143" sldId="1526"/>
        </pc:sldMkLst>
      </pc:sldChg>
      <pc:sldChg chg="addSp modSp mod ord">
        <pc:chgData name="Danny Eckert" userId="48c1f3f6-77f6-4d11-8463-3c175c0ba476" providerId="ADAL" clId="{0F1EF7C7-27F6-435B-9276-0D708161550C}" dt="2025-05-13T17:42:10.367" v="1722" actId="1076"/>
        <pc:sldMkLst>
          <pc:docMk/>
          <pc:sldMk cId="0" sldId="1528"/>
        </pc:sldMkLst>
        <pc:spChg chg="mod">
          <ac:chgData name="Danny Eckert" userId="48c1f3f6-77f6-4d11-8463-3c175c0ba476" providerId="ADAL" clId="{0F1EF7C7-27F6-435B-9276-0D708161550C}" dt="2025-05-13T16:05:56.969" v="512" actId="1076"/>
          <ac:spMkLst>
            <pc:docMk/>
            <pc:sldMk cId="0" sldId="1528"/>
            <ac:spMk id="3" creationId="{60AA9696-BE72-320B-F59E-0E2D225245A2}"/>
          </ac:spMkLst>
        </pc:spChg>
        <pc:spChg chg="add mod">
          <ac:chgData name="Danny Eckert" userId="48c1f3f6-77f6-4d11-8463-3c175c0ba476" providerId="ADAL" clId="{0F1EF7C7-27F6-435B-9276-0D708161550C}" dt="2025-05-13T16:07:15.320" v="532" actId="1076"/>
          <ac:spMkLst>
            <pc:docMk/>
            <pc:sldMk cId="0" sldId="1528"/>
            <ac:spMk id="4" creationId="{BE289952-8E43-B33B-8ABE-D1F55DA7BB85}"/>
          </ac:spMkLst>
        </pc:spChg>
        <pc:spChg chg="mod">
          <ac:chgData name="Danny Eckert" userId="48c1f3f6-77f6-4d11-8463-3c175c0ba476" providerId="ADAL" clId="{0F1EF7C7-27F6-435B-9276-0D708161550C}" dt="2025-05-13T16:09:36.541" v="544" actId="1076"/>
          <ac:spMkLst>
            <pc:docMk/>
            <pc:sldMk cId="0" sldId="1528"/>
            <ac:spMk id="11" creationId="{CDA80E2E-CD53-06D9-0FC0-350E12356BB5}"/>
          </ac:spMkLst>
        </pc:spChg>
        <pc:spChg chg="mod">
          <ac:chgData name="Danny Eckert" userId="48c1f3f6-77f6-4d11-8463-3c175c0ba476" providerId="ADAL" clId="{0F1EF7C7-27F6-435B-9276-0D708161550C}" dt="2025-05-13T17:42:10.367" v="1722" actId="1076"/>
          <ac:spMkLst>
            <pc:docMk/>
            <pc:sldMk cId="0" sldId="1528"/>
            <ac:spMk id="65538" creationId="{323D43A8-D525-41D4-9437-A7B664541480}"/>
          </ac:spMkLst>
        </pc:spChg>
        <pc:picChg chg="add mod">
          <ac:chgData name="Danny Eckert" userId="48c1f3f6-77f6-4d11-8463-3c175c0ba476" providerId="ADAL" clId="{0F1EF7C7-27F6-435B-9276-0D708161550C}" dt="2025-05-13T16:07:11.933" v="531" actId="1076"/>
          <ac:picMkLst>
            <pc:docMk/>
            <pc:sldMk cId="0" sldId="1528"/>
            <ac:picMk id="2" creationId="{F1F54463-1013-C513-302E-2F432D4BC5FA}"/>
          </ac:picMkLst>
        </pc:picChg>
        <pc:picChg chg="add mod">
          <ac:chgData name="Danny Eckert" userId="48c1f3f6-77f6-4d11-8463-3c175c0ba476" providerId="ADAL" clId="{0F1EF7C7-27F6-435B-9276-0D708161550C}" dt="2025-05-13T16:07:38.968" v="534" actId="1076"/>
          <ac:picMkLst>
            <pc:docMk/>
            <pc:sldMk cId="0" sldId="1528"/>
            <ac:picMk id="5" creationId="{3A343743-F051-F0D4-4EB1-0A87360724C9}"/>
          </ac:picMkLst>
        </pc:picChg>
        <pc:picChg chg="mod">
          <ac:chgData name="Danny Eckert" userId="48c1f3f6-77f6-4d11-8463-3c175c0ba476" providerId="ADAL" clId="{0F1EF7C7-27F6-435B-9276-0D708161550C}" dt="2025-05-13T16:05:59.286" v="513" actId="1076"/>
          <ac:picMkLst>
            <pc:docMk/>
            <pc:sldMk cId="0" sldId="1528"/>
            <ac:picMk id="6" creationId="{7325E21E-DA3B-4B55-86B6-863F81A127A9}"/>
          </ac:picMkLst>
        </pc:picChg>
        <pc:picChg chg="add mod">
          <ac:chgData name="Danny Eckert" userId="48c1f3f6-77f6-4d11-8463-3c175c0ba476" providerId="ADAL" clId="{0F1EF7C7-27F6-435B-9276-0D708161550C}" dt="2025-05-13T16:09:28.955" v="542"/>
          <ac:picMkLst>
            <pc:docMk/>
            <pc:sldMk cId="0" sldId="1528"/>
            <ac:picMk id="7" creationId="{7B0EA62F-1027-49B9-E741-DF3A2A593869}"/>
          </ac:picMkLst>
        </pc:picChg>
      </pc:sldChg>
      <pc:sldChg chg="addSp delSp modSp mod">
        <pc:chgData name="Danny Eckert" userId="48c1f3f6-77f6-4d11-8463-3c175c0ba476" providerId="ADAL" clId="{0F1EF7C7-27F6-435B-9276-0D708161550C}" dt="2025-05-13T15:22:52.297" v="157" actId="1076"/>
        <pc:sldMkLst>
          <pc:docMk/>
          <pc:sldMk cId="1507073330" sldId="1544"/>
        </pc:sldMkLst>
        <pc:spChg chg="mod">
          <ac:chgData name="Danny Eckert" userId="48c1f3f6-77f6-4d11-8463-3c175c0ba476" providerId="ADAL" clId="{0F1EF7C7-27F6-435B-9276-0D708161550C}" dt="2025-05-13T15:22:20.871" v="155" actId="114"/>
          <ac:spMkLst>
            <pc:docMk/>
            <pc:sldMk cId="1507073330" sldId="1544"/>
            <ac:spMk id="2" creationId="{797338C1-D1EA-5355-4C72-567B29458237}"/>
          </ac:spMkLst>
        </pc:spChg>
        <pc:spChg chg="mod">
          <ac:chgData name="Danny Eckert" userId="48c1f3f6-77f6-4d11-8463-3c175c0ba476" providerId="ADAL" clId="{0F1EF7C7-27F6-435B-9276-0D708161550C}" dt="2025-05-13T15:21:08.702" v="147" actId="14100"/>
          <ac:spMkLst>
            <pc:docMk/>
            <pc:sldMk cId="1507073330" sldId="1544"/>
            <ac:spMk id="4" creationId="{65DC4FB6-EC48-B1F0-38A9-4D1C872DC51D}"/>
          </ac:spMkLst>
        </pc:spChg>
        <pc:picChg chg="del">
          <ac:chgData name="Danny Eckert" userId="48c1f3f6-77f6-4d11-8463-3c175c0ba476" providerId="ADAL" clId="{0F1EF7C7-27F6-435B-9276-0D708161550C}" dt="2025-05-13T15:20:15.595" v="124" actId="478"/>
          <ac:picMkLst>
            <pc:docMk/>
            <pc:sldMk cId="1507073330" sldId="1544"/>
            <ac:picMk id="3" creationId="{1C780304-9B09-6217-5962-250218CEB58B}"/>
          </ac:picMkLst>
        </pc:picChg>
        <pc:picChg chg="add del">
          <ac:chgData name="Danny Eckert" userId="48c1f3f6-77f6-4d11-8463-3c175c0ba476" providerId="ADAL" clId="{0F1EF7C7-27F6-435B-9276-0D708161550C}" dt="2025-05-13T15:07:35.363" v="121" actId="478"/>
          <ac:picMkLst>
            <pc:docMk/>
            <pc:sldMk cId="1507073330" sldId="1544"/>
            <ac:picMk id="6" creationId="{3B00B894-A744-6E78-4820-159B602749E7}"/>
          </ac:picMkLst>
        </pc:picChg>
        <pc:picChg chg="add del">
          <ac:chgData name="Danny Eckert" userId="48c1f3f6-77f6-4d11-8463-3c175c0ba476" providerId="ADAL" clId="{0F1EF7C7-27F6-435B-9276-0D708161550C}" dt="2025-05-13T15:07:53.441" v="123" actId="478"/>
          <ac:picMkLst>
            <pc:docMk/>
            <pc:sldMk cId="1507073330" sldId="1544"/>
            <ac:picMk id="9" creationId="{55B063F9-404C-FDF8-D942-18CFC667B144}"/>
          </ac:picMkLst>
        </pc:picChg>
        <pc:picChg chg="add mod modCrop">
          <ac:chgData name="Danny Eckert" userId="48c1f3f6-77f6-4d11-8463-3c175c0ba476" providerId="ADAL" clId="{0F1EF7C7-27F6-435B-9276-0D708161550C}" dt="2025-05-13T15:22:52.297" v="157" actId="1076"/>
          <ac:picMkLst>
            <pc:docMk/>
            <pc:sldMk cId="1507073330" sldId="1544"/>
            <ac:picMk id="11" creationId="{45923ABF-D502-5A9F-4C58-4585BC4F8478}"/>
          </ac:picMkLst>
        </pc:picChg>
      </pc:sldChg>
      <pc:sldChg chg="addSp modSp">
        <pc:chgData name="Danny Eckert" userId="48c1f3f6-77f6-4d11-8463-3c175c0ba476" providerId="ADAL" clId="{0F1EF7C7-27F6-435B-9276-0D708161550C}" dt="2025-05-13T15:22:57.355" v="158"/>
        <pc:sldMkLst>
          <pc:docMk/>
          <pc:sldMk cId="0" sldId="1579"/>
        </pc:sldMkLst>
        <pc:picChg chg="add mod">
          <ac:chgData name="Danny Eckert" userId="48c1f3f6-77f6-4d11-8463-3c175c0ba476" providerId="ADAL" clId="{0F1EF7C7-27F6-435B-9276-0D708161550C}" dt="2025-05-13T15:22:57.355" v="158"/>
          <ac:picMkLst>
            <pc:docMk/>
            <pc:sldMk cId="0" sldId="1579"/>
            <ac:picMk id="2" creationId="{6AE98AEE-D9F2-6304-232D-83A9545D1F19}"/>
          </ac:picMkLst>
        </pc:picChg>
      </pc:sldChg>
      <pc:sldChg chg="addSp modSp modAnim">
        <pc:chgData name="Danny Eckert" userId="48c1f3f6-77f6-4d11-8463-3c175c0ba476" providerId="ADAL" clId="{0F1EF7C7-27F6-435B-9276-0D708161550C}" dt="2025-05-13T17:43:01.045" v="1724"/>
        <pc:sldMkLst>
          <pc:docMk/>
          <pc:sldMk cId="0" sldId="1581"/>
        </pc:sldMkLst>
        <pc:picChg chg="add mod">
          <ac:chgData name="Danny Eckert" userId="48c1f3f6-77f6-4d11-8463-3c175c0ba476" providerId="ADAL" clId="{0F1EF7C7-27F6-435B-9276-0D708161550C}" dt="2025-05-13T16:20:47.360" v="699" actId="1076"/>
          <ac:picMkLst>
            <pc:docMk/>
            <pc:sldMk cId="0" sldId="1581"/>
            <ac:picMk id="2" creationId="{92125272-12D8-8E50-7F77-E363C8C5D316}"/>
          </ac:picMkLst>
        </pc:picChg>
        <pc:picChg chg="add mod">
          <ac:chgData name="Danny Eckert" userId="48c1f3f6-77f6-4d11-8463-3c175c0ba476" providerId="ADAL" clId="{0F1EF7C7-27F6-435B-9276-0D708161550C}" dt="2025-05-13T16:20:45.531" v="698" actId="1076"/>
          <ac:picMkLst>
            <pc:docMk/>
            <pc:sldMk cId="0" sldId="1581"/>
            <ac:picMk id="3" creationId="{751B9918-EBF4-BD29-B6E9-AD0199578CDE}"/>
          </ac:picMkLst>
        </pc:picChg>
        <pc:picChg chg="add mod">
          <ac:chgData name="Danny Eckert" userId="48c1f3f6-77f6-4d11-8463-3c175c0ba476" providerId="ADAL" clId="{0F1EF7C7-27F6-435B-9276-0D708161550C}" dt="2025-05-13T16:20:52.167" v="700" actId="1076"/>
          <ac:picMkLst>
            <pc:docMk/>
            <pc:sldMk cId="0" sldId="1581"/>
            <ac:picMk id="4" creationId="{31C56000-AF84-7C7A-8920-C86AA52AF7FA}"/>
          </ac:picMkLst>
        </pc:picChg>
        <pc:picChg chg="add mod">
          <ac:chgData name="Danny Eckert" userId="48c1f3f6-77f6-4d11-8463-3c175c0ba476" providerId="ADAL" clId="{0F1EF7C7-27F6-435B-9276-0D708161550C}" dt="2025-05-13T16:34:26.263" v="879"/>
          <ac:picMkLst>
            <pc:docMk/>
            <pc:sldMk cId="0" sldId="1581"/>
            <ac:picMk id="5" creationId="{503B4C4E-758E-9611-AAAB-80FF785A8C5A}"/>
          </ac:picMkLst>
        </pc:picChg>
      </pc:sldChg>
      <pc:sldChg chg="del">
        <pc:chgData name="Danny Eckert" userId="48c1f3f6-77f6-4d11-8463-3c175c0ba476" providerId="ADAL" clId="{0F1EF7C7-27F6-435B-9276-0D708161550C}" dt="2025-05-13T16:18:45.725" v="674" actId="47"/>
        <pc:sldMkLst>
          <pc:docMk/>
          <pc:sldMk cId="156197797" sldId="1583"/>
        </pc:sldMkLst>
      </pc:sldChg>
      <pc:sldChg chg="del">
        <pc:chgData name="Danny Eckert" userId="48c1f3f6-77f6-4d11-8463-3c175c0ba476" providerId="ADAL" clId="{0F1EF7C7-27F6-435B-9276-0D708161550C}" dt="2025-05-13T16:21:26.152" v="703" actId="47"/>
        <pc:sldMkLst>
          <pc:docMk/>
          <pc:sldMk cId="3876861127" sldId="1584"/>
        </pc:sldMkLst>
      </pc:sldChg>
      <pc:sldChg chg="addSp modSp mod">
        <pc:chgData name="Danny Eckert" userId="48c1f3f6-77f6-4d11-8463-3c175c0ba476" providerId="ADAL" clId="{0F1EF7C7-27F6-435B-9276-0D708161550C}" dt="2025-05-13T17:34:28.687" v="1683" actId="1076"/>
        <pc:sldMkLst>
          <pc:docMk/>
          <pc:sldMk cId="528603787" sldId="1585"/>
        </pc:sldMkLst>
        <pc:spChg chg="mod">
          <ac:chgData name="Danny Eckert" userId="48c1f3f6-77f6-4d11-8463-3c175c0ba476" providerId="ADAL" clId="{0F1EF7C7-27F6-435B-9276-0D708161550C}" dt="2025-05-13T17:34:28.687" v="1683" actId="1076"/>
          <ac:spMkLst>
            <pc:docMk/>
            <pc:sldMk cId="528603787" sldId="1585"/>
            <ac:spMk id="3" creationId="{8A60843D-A0F9-9DD2-62D8-919CD276EADB}"/>
          </ac:spMkLst>
        </pc:spChg>
        <pc:picChg chg="add mod">
          <ac:chgData name="Danny Eckert" userId="48c1f3f6-77f6-4d11-8463-3c175c0ba476" providerId="ADAL" clId="{0F1EF7C7-27F6-435B-9276-0D708161550C}" dt="2025-05-13T16:34:28.754" v="880"/>
          <ac:picMkLst>
            <pc:docMk/>
            <pc:sldMk cId="528603787" sldId="1585"/>
            <ac:picMk id="10" creationId="{FA26C9DB-64B3-AC68-3CBA-3204D4CBE58D}"/>
          </ac:picMkLst>
        </pc:picChg>
      </pc:sldChg>
      <pc:sldChg chg="del">
        <pc:chgData name="Danny Eckert" userId="48c1f3f6-77f6-4d11-8463-3c175c0ba476" providerId="ADAL" clId="{0F1EF7C7-27F6-435B-9276-0D708161550C}" dt="2025-05-13T16:47:55.430" v="1163" actId="47"/>
        <pc:sldMkLst>
          <pc:docMk/>
          <pc:sldMk cId="2968525330" sldId="1587"/>
        </pc:sldMkLst>
      </pc:sldChg>
      <pc:sldChg chg="del">
        <pc:chgData name="Danny Eckert" userId="48c1f3f6-77f6-4d11-8463-3c175c0ba476" providerId="ADAL" clId="{0F1EF7C7-27F6-435B-9276-0D708161550C}" dt="2025-05-13T16:50:42.537" v="1271" actId="47"/>
        <pc:sldMkLst>
          <pc:docMk/>
          <pc:sldMk cId="89381623" sldId="1588"/>
        </pc:sldMkLst>
      </pc:sldChg>
      <pc:sldChg chg="addSp modSp">
        <pc:chgData name="Danny Eckert" userId="48c1f3f6-77f6-4d11-8463-3c175c0ba476" providerId="ADAL" clId="{0F1EF7C7-27F6-435B-9276-0D708161550C}" dt="2025-05-13T17:35:03.542" v="1691" actId="1076"/>
        <pc:sldMkLst>
          <pc:docMk/>
          <pc:sldMk cId="0" sldId="1589"/>
        </pc:sldMkLst>
        <pc:spChg chg="mod">
          <ac:chgData name="Danny Eckert" userId="48c1f3f6-77f6-4d11-8463-3c175c0ba476" providerId="ADAL" clId="{0F1EF7C7-27F6-435B-9276-0D708161550C}" dt="2025-05-13T16:47:20.692" v="1159" actId="1076"/>
          <ac:spMkLst>
            <pc:docMk/>
            <pc:sldMk cId="0" sldId="1589"/>
            <ac:spMk id="2" creationId="{3B510BE6-A075-EDD2-0DAF-3D68AA60DC56}"/>
          </ac:spMkLst>
        </pc:spChg>
        <pc:spChg chg="mod">
          <ac:chgData name="Danny Eckert" userId="48c1f3f6-77f6-4d11-8463-3c175c0ba476" providerId="ADAL" clId="{0F1EF7C7-27F6-435B-9276-0D708161550C}" dt="2025-05-13T17:25:36.336" v="1607" actId="14100"/>
          <ac:spMkLst>
            <pc:docMk/>
            <pc:sldMk cId="0" sldId="1589"/>
            <ac:spMk id="7" creationId="{EE28A12A-CE55-41A6-B7CE-254A387D02BD}"/>
          </ac:spMkLst>
        </pc:spChg>
        <pc:spChg chg="mod">
          <ac:chgData name="Danny Eckert" userId="48c1f3f6-77f6-4d11-8463-3c175c0ba476" providerId="ADAL" clId="{0F1EF7C7-27F6-435B-9276-0D708161550C}" dt="2025-05-13T17:35:03.542" v="1691" actId="1076"/>
          <ac:spMkLst>
            <pc:docMk/>
            <pc:sldMk cId="0" sldId="1589"/>
            <ac:spMk id="77829" creationId="{BC5ED722-611F-47EA-AD19-E2306CA38BF0}"/>
          </ac:spMkLst>
        </pc:spChg>
        <pc:picChg chg="add mod">
          <ac:chgData name="Danny Eckert" userId="48c1f3f6-77f6-4d11-8463-3c175c0ba476" providerId="ADAL" clId="{0F1EF7C7-27F6-435B-9276-0D708161550C}" dt="2025-05-13T17:25:15.661" v="1603"/>
          <ac:picMkLst>
            <pc:docMk/>
            <pc:sldMk cId="0" sldId="1589"/>
            <ac:picMk id="9" creationId="{B72C88B9-007F-BF02-4204-986DE0D7F301}"/>
          </ac:picMkLst>
        </pc:picChg>
      </pc:sldChg>
      <pc:sldChg chg="del">
        <pc:chgData name="Danny Eckert" userId="48c1f3f6-77f6-4d11-8463-3c175c0ba476" providerId="ADAL" clId="{0F1EF7C7-27F6-435B-9276-0D708161550C}" dt="2025-05-13T16:50:42.537" v="1271" actId="47"/>
        <pc:sldMkLst>
          <pc:docMk/>
          <pc:sldMk cId="3263346996" sldId="1594"/>
        </pc:sldMkLst>
      </pc:sldChg>
      <pc:sldChg chg="del">
        <pc:chgData name="Danny Eckert" userId="48c1f3f6-77f6-4d11-8463-3c175c0ba476" providerId="ADAL" clId="{0F1EF7C7-27F6-435B-9276-0D708161550C}" dt="2025-05-13T16:50:42.537" v="1271" actId="47"/>
        <pc:sldMkLst>
          <pc:docMk/>
          <pc:sldMk cId="0" sldId="1596"/>
        </pc:sldMkLst>
      </pc:sldChg>
      <pc:sldChg chg="del">
        <pc:chgData name="Danny Eckert" userId="48c1f3f6-77f6-4d11-8463-3c175c0ba476" providerId="ADAL" clId="{0F1EF7C7-27F6-435B-9276-0D708161550C}" dt="2025-05-13T17:12:32.697" v="1527" actId="47"/>
        <pc:sldMkLst>
          <pc:docMk/>
          <pc:sldMk cId="3139832744" sldId="1602"/>
        </pc:sldMkLst>
      </pc:sldChg>
      <pc:sldChg chg="addSp delSp modSp add mod">
        <pc:chgData name="Danny Eckert" userId="48c1f3f6-77f6-4d11-8463-3c175c0ba476" providerId="ADAL" clId="{0F1EF7C7-27F6-435B-9276-0D708161550C}" dt="2025-05-13T17:25:57.814" v="1612"/>
        <pc:sldMkLst>
          <pc:docMk/>
          <pc:sldMk cId="1033221991" sldId="1606"/>
        </pc:sldMkLst>
        <pc:picChg chg="del">
          <ac:chgData name="Danny Eckert" userId="48c1f3f6-77f6-4d11-8463-3c175c0ba476" providerId="ADAL" clId="{0F1EF7C7-27F6-435B-9276-0D708161550C}" dt="2025-05-13T17:25:57.168" v="1611" actId="478"/>
          <ac:picMkLst>
            <pc:docMk/>
            <pc:sldMk cId="1033221991" sldId="1606"/>
            <ac:picMk id="2" creationId="{ABC02794-CD69-32AA-7B27-4B41D79396AD}"/>
          </ac:picMkLst>
        </pc:picChg>
        <pc:picChg chg="add mod">
          <ac:chgData name="Danny Eckert" userId="48c1f3f6-77f6-4d11-8463-3c175c0ba476" providerId="ADAL" clId="{0F1EF7C7-27F6-435B-9276-0D708161550C}" dt="2025-05-13T17:25:57.814" v="1612"/>
          <ac:picMkLst>
            <pc:docMk/>
            <pc:sldMk cId="1033221991" sldId="1606"/>
            <ac:picMk id="4" creationId="{921CA166-7AE2-EFE4-0C9B-2CCDA6EB295A}"/>
          </ac:picMkLst>
        </pc:picChg>
      </pc:sldChg>
      <pc:sldChg chg="del">
        <pc:chgData name="Danny Eckert" userId="48c1f3f6-77f6-4d11-8463-3c175c0ba476" providerId="ADAL" clId="{0F1EF7C7-27F6-435B-9276-0D708161550C}" dt="2025-05-13T17:12:32.697" v="1527" actId="47"/>
        <pc:sldMkLst>
          <pc:docMk/>
          <pc:sldMk cId="272163536" sldId="1611"/>
        </pc:sldMkLst>
      </pc:sldChg>
      <pc:sldChg chg="del">
        <pc:chgData name="Danny Eckert" userId="48c1f3f6-77f6-4d11-8463-3c175c0ba476" providerId="ADAL" clId="{0F1EF7C7-27F6-435B-9276-0D708161550C}" dt="2025-05-13T17:12:32.697" v="1527" actId="47"/>
        <pc:sldMkLst>
          <pc:docMk/>
          <pc:sldMk cId="2637789495" sldId="1612"/>
        </pc:sldMkLst>
      </pc:sldChg>
      <pc:sldChg chg="del">
        <pc:chgData name="Danny Eckert" userId="48c1f3f6-77f6-4d11-8463-3c175c0ba476" providerId="ADAL" clId="{0F1EF7C7-27F6-435B-9276-0D708161550C}" dt="2025-05-13T17:12:32.697" v="1527" actId="47"/>
        <pc:sldMkLst>
          <pc:docMk/>
          <pc:sldMk cId="2432376625" sldId="1618"/>
        </pc:sldMkLst>
      </pc:sldChg>
      <pc:sldChg chg="del">
        <pc:chgData name="Danny Eckert" userId="48c1f3f6-77f6-4d11-8463-3c175c0ba476" providerId="ADAL" clId="{0F1EF7C7-27F6-435B-9276-0D708161550C}" dt="2025-05-13T17:12:32.697" v="1527" actId="47"/>
        <pc:sldMkLst>
          <pc:docMk/>
          <pc:sldMk cId="48511978" sldId="1620"/>
        </pc:sldMkLst>
      </pc:sldChg>
      <pc:sldChg chg="del">
        <pc:chgData name="Danny Eckert" userId="48c1f3f6-77f6-4d11-8463-3c175c0ba476" providerId="ADAL" clId="{0F1EF7C7-27F6-435B-9276-0D708161550C}" dt="2025-05-13T17:12:32.697" v="1527" actId="47"/>
        <pc:sldMkLst>
          <pc:docMk/>
          <pc:sldMk cId="2513748747" sldId="1622"/>
        </pc:sldMkLst>
      </pc:sldChg>
      <pc:sldChg chg="del">
        <pc:chgData name="Danny Eckert" userId="48c1f3f6-77f6-4d11-8463-3c175c0ba476" providerId="ADAL" clId="{0F1EF7C7-27F6-435B-9276-0D708161550C}" dt="2025-05-13T17:12:32.697" v="1527" actId="47"/>
        <pc:sldMkLst>
          <pc:docMk/>
          <pc:sldMk cId="3159666173" sldId="1625"/>
        </pc:sldMkLst>
      </pc:sldChg>
      <pc:sldChg chg="del">
        <pc:chgData name="Danny Eckert" userId="48c1f3f6-77f6-4d11-8463-3c175c0ba476" providerId="ADAL" clId="{0F1EF7C7-27F6-435B-9276-0D708161550C}" dt="2025-05-13T16:15:45.071" v="672" actId="47"/>
        <pc:sldMkLst>
          <pc:docMk/>
          <pc:sldMk cId="2757558797" sldId="1631"/>
        </pc:sldMkLst>
      </pc:sldChg>
      <pc:sldChg chg="del">
        <pc:chgData name="Danny Eckert" userId="48c1f3f6-77f6-4d11-8463-3c175c0ba476" providerId="ADAL" clId="{0F1EF7C7-27F6-435B-9276-0D708161550C}" dt="2025-05-13T16:15:42.467" v="671" actId="47"/>
        <pc:sldMkLst>
          <pc:docMk/>
          <pc:sldMk cId="2863765133" sldId="1638"/>
        </pc:sldMkLst>
      </pc:sldChg>
      <pc:sldChg chg="addSp delSp modSp add mod">
        <pc:chgData name="Danny Eckert" userId="48c1f3f6-77f6-4d11-8463-3c175c0ba476" providerId="ADAL" clId="{0F1EF7C7-27F6-435B-9276-0D708161550C}" dt="2025-05-13T17:26:09.813" v="1616" actId="122"/>
        <pc:sldMkLst>
          <pc:docMk/>
          <pc:sldMk cId="0" sldId="1640"/>
        </pc:sldMkLst>
        <pc:spChg chg="mod">
          <ac:chgData name="Danny Eckert" userId="48c1f3f6-77f6-4d11-8463-3c175c0ba476" providerId="ADAL" clId="{0F1EF7C7-27F6-435B-9276-0D708161550C}" dt="2025-05-13T17:26:09.813" v="1616" actId="122"/>
          <ac:spMkLst>
            <pc:docMk/>
            <pc:sldMk cId="0" sldId="1640"/>
            <ac:spMk id="116739" creationId="{FD33422F-F7C8-9E2C-1788-CB89865D3114}"/>
          </ac:spMkLst>
        </pc:spChg>
        <pc:picChg chg="del">
          <ac:chgData name="Danny Eckert" userId="48c1f3f6-77f6-4d11-8463-3c175c0ba476" providerId="ADAL" clId="{0F1EF7C7-27F6-435B-9276-0D708161550C}" dt="2025-05-13T17:26:02.484" v="1613" actId="478"/>
          <ac:picMkLst>
            <pc:docMk/>
            <pc:sldMk cId="0" sldId="1640"/>
            <ac:picMk id="2" creationId="{7B0176E8-85F9-EF7D-608F-55239A933781}"/>
          </ac:picMkLst>
        </pc:picChg>
        <pc:picChg chg="add mod">
          <ac:chgData name="Danny Eckert" userId="48c1f3f6-77f6-4d11-8463-3c175c0ba476" providerId="ADAL" clId="{0F1EF7C7-27F6-435B-9276-0D708161550C}" dt="2025-05-13T17:26:03.374" v="1614"/>
          <ac:picMkLst>
            <pc:docMk/>
            <pc:sldMk cId="0" sldId="1640"/>
            <ac:picMk id="4" creationId="{286B3BDC-EE75-B506-64AC-CE23107C8365}"/>
          </ac:picMkLst>
        </pc:picChg>
      </pc:sldChg>
      <pc:sldChg chg="addSp delSp modSp add mod">
        <pc:chgData name="Danny Eckert" userId="48c1f3f6-77f6-4d11-8463-3c175c0ba476" providerId="ADAL" clId="{0F1EF7C7-27F6-435B-9276-0D708161550C}" dt="2025-05-13T17:26:19.175" v="1618"/>
        <pc:sldMkLst>
          <pc:docMk/>
          <pc:sldMk cId="2310851414" sldId="1641"/>
        </pc:sldMkLst>
        <pc:picChg chg="del">
          <ac:chgData name="Danny Eckert" userId="48c1f3f6-77f6-4d11-8463-3c175c0ba476" providerId="ADAL" clId="{0F1EF7C7-27F6-435B-9276-0D708161550C}" dt="2025-05-13T17:26:18.418" v="1617" actId="478"/>
          <ac:picMkLst>
            <pc:docMk/>
            <pc:sldMk cId="2310851414" sldId="1641"/>
            <ac:picMk id="4" creationId="{677D3AEC-F666-2863-73C1-119F1B091F01}"/>
          </ac:picMkLst>
        </pc:picChg>
        <pc:picChg chg="add mod">
          <ac:chgData name="Danny Eckert" userId="48c1f3f6-77f6-4d11-8463-3c175c0ba476" providerId="ADAL" clId="{0F1EF7C7-27F6-435B-9276-0D708161550C}" dt="2025-05-13T17:26:19.175" v="1618"/>
          <ac:picMkLst>
            <pc:docMk/>
            <pc:sldMk cId="2310851414" sldId="1641"/>
            <ac:picMk id="12" creationId="{90CA7C00-C7C4-3475-9006-3920CF250F0B}"/>
          </ac:picMkLst>
        </pc:picChg>
      </pc:sldChg>
      <pc:sldChg chg="addSp delSp modSp add mod">
        <pc:chgData name="Danny Eckert" userId="48c1f3f6-77f6-4d11-8463-3c175c0ba476" providerId="ADAL" clId="{0F1EF7C7-27F6-435B-9276-0D708161550C}" dt="2025-05-13T17:26:23.931" v="1620"/>
        <pc:sldMkLst>
          <pc:docMk/>
          <pc:sldMk cId="615287970" sldId="1642"/>
        </pc:sldMkLst>
        <pc:picChg chg="del">
          <ac:chgData name="Danny Eckert" userId="48c1f3f6-77f6-4d11-8463-3c175c0ba476" providerId="ADAL" clId="{0F1EF7C7-27F6-435B-9276-0D708161550C}" dt="2025-05-13T17:26:23.276" v="1619" actId="478"/>
          <ac:picMkLst>
            <pc:docMk/>
            <pc:sldMk cId="615287970" sldId="1642"/>
            <ac:picMk id="10" creationId="{CF144A64-88C8-E3A6-D43E-ABA8C22614EF}"/>
          </ac:picMkLst>
        </pc:picChg>
        <pc:picChg chg="add mod">
          <ac:chgData name="Danny Eckert" userId="48c1f3f6-77f6-4d11-8463-3c175c0ba476" providerId="ADAL" clId="{0F1EF7C7-27F6-435B-9276-0D708161550C}" dt="2025-05-13T17:26:23.931" v="1620"/>
          <ac:picMkLst>
            <pc:docMk/>
            <pc:sldMk cId="615287970" sldId="1642"/>
            <ac:picMk id="11" creationId="{7A7BF7D8-AD55-91F3-1726-D9B1ED66447C}"/>
          </ac:picMkLst>
        </pc:picChg>
      </pc:sldChg>
      <pc:sldChg chg="del">
        <pc:chgData name="Danny Eckert" userId="48c1f3f6-77f6-4d11-8463-3c175c0ba476" providerId="ADAL" clId="{0F1EF7C7-27F6-435B-9276-0D708161550C}" dt="2025-05-13T17:12:32.697" v="1527" actId="47"/>
        <pc:sldMkLst>
          <pc:docMk/>
          <pc:sldMk cId="1646246881" sldId="1645"/>
        </pc:sldMkLst>
      </pc:sldChg>
      <pc:sldChg chg="addSp modSp del mod">
        <pc:chgData name="Danny Eckert" userId="48c1f3f6-77f6-4d11-8463-3c175c0ba476" providerId="ADAL" clId="{0F1EF7C7-27F6-435B-9276-0D708161550C}" dt="2025-05-13T17:23:56.360" v="1598" actId="47"/>
        <pc:sldMkLst>
          <pc:docMk/>
          <pc:sldMk cId="1098642169" sldId="1646"/>
        </pc:sldMkLst>
        <pc:spChg chg="mod">
          <ac:chgData name="Danny Eckert" userId="48c1f3f6-77f6-4d11-8463-3c175c0ba476" providerId="ADAL" clId="{0F1EF7C7-27F6-435B-9276-0D708161550C}" dt="2025-05-13T16:30:53.600" v="730" actId="20577"/>
          <ac:spMkLst>
            <pc:docMk/>
            <pc:sldMk cId="1098642169" sldId="1646"/>
            <ac:spMk id="3" creationId="{8E99ACA4-CABC-EE1D-8589-B2DD625EE58A}"/>
          </ac:spMkLst>
        </pc:spChg>
        <pc:picChg chg="add mod">
          <ac:chgData name="Danny Eckert" userId="48c1f3f6-77f6-4d11-8463-3c175c0ba476" providerId="ADAL" clId="{0F1EF7C7-27F6-435B-9276-0D708161550C}" dt="2025-05-13T16:15:20.096" v="668"/>
          <ac:picMkLst>
            <pc:docMk/>
            <pc:sldMk cId="1098642169" sldId="1646"/>
            <ac:picMk id="4" creationId="{FDB2C120-C9CB-6336-0CD6-4B3203684EAD}"/>
          </ac:picMkLst>
        </pc:picChg>
      </pc:sldChg>
      <pc:sldChg chg="del">
        <pc:chgData name="Danny Eckert" userId="48c1f3f6-77f6-4d11-8463-3c175c0ba476" providerId="ADAL" clId="{0F1EF7C7-27F6-435B-9276-0D708161550C}" dt="2025-05-13T17:12:32.697" v="1527" actId="47"/>
        <pc:sldMkLst>
          <pc:docMk/>
          <pc:sldMk cId="3323781105" sldId="1654"/>
        </pc:sldMkLst>
      </pc:sldChg>
      <pc:sldChg chg="del">
        <pc:chgData name="Danny Eckert" userId="48c1f3f6-77f6-4d11-8463-3c175c0ba476" providerId="ADAL" clId="{0F1EF7C7-27F6-435B-9276-0D708161550C}" dt="2025-05-13T17:12:32.697" v="1527" actId="47"/>
        <pc:sldMkLst>
          <pc:docMk/>
          <pc:sldMk cId="2489201008" sldId="1656"/>
        </pc:sldMkLst>
      </pc:sldChg>
      <pc:sldChg chg="addSp modSp add del">
        <pc:chgData name="Danny Eckert" userId="48c1f3f6-77f6-4d11-8463-3c175c0ba476" providerId="ADAL" clId="{0F1EF7C7-27F6-435B-9276-0D708161550C}" dt="2025-05-13T17:21:40.983" v="1593" actId="47"/>
        <pc:sldMkLst>
          <pc:docMk/>
          <pc:sldMk cId="757612701" sldId="1659"/>
        </pc:sldMkLst>
        <pc:spChg chg="mod">
          <ac:chgData name="Danny Eckert" userId="48c1f3f6-77f6-4d11-8463-3c175c0ba476" providerId="ADAL" clId="{0F1EF7C7-27F6-435B-9276-0D708161550C}" dt="2025-05-13T17:19:28.050" v="1571" actId="164"/>
          <ac:spMkLst>
            <pc:docMk/>
            <pc:sldMk cId="757612701" sldId="1659"/>
            <ac:spMk id="11" creationId="{41925DFA-934A-31AD-F6BE-9614D21D19BB}"/>
          </ac:spMkLst>
        </pc:spChg>
        <pc:spChg chg="mod">
          <ac:chgData name="Danny Eckert" userId="48c1f3f6-77f6-4d11-8463-3c175c0ba476" providerId="ADAL" clId="{0F1EF7C7-27F6-435B-9276-0D708161550C}" dt="2025-05-13T17:19:50.435" v="1573" actId="164"/>
          <ac:spMkLst>
            <pc:docMk/>
            <pc:sldMk cId="757612701" sldId="1659"/>
            <ac:spMk id="17" creationId="{E8946CBC-D337-3FD6-E324-6F35752B4347}"/>
          </ac:spMkLst>
        </pc:spChg>
        <pc:grpChg chg="add mod">
          <ac:chgData name="Danny Eckert" userId="48c1f3f6-77f6-4d11-8463-3c175c0ba476" providerId="ADAL" clId="{0F1EF7C7-27F6-435B-9276-0D708161550C}" dt="2025-05-13T17:19:50.435" v="1573" actId="164"/>
          <ac:grpSpMkLst>
            <pc:docMk/>
            <pc:sldMk cId="757612701" sldId="1659"/>
            <ac:grpSpMk id="3" creationId="{9A12A481-3E7F-9AFA-ED36-3C6A27119D12}"/>
          </ac:grpSpMkLst>
        </pc:grpChg>
        <pc:grpChg chg="add mod">
          <ac:chgData name="Danny Eckert" userId="48c1f3f6-77f6-4d11-8463-3c175c0ba476" providerId="ADAL" clId="{0F1EF7C7-27F6-435B-9276-0D708161550C}" dt="2025-05-13T17:19:50.435" v="1573" actId="164"/>
          <ac:grpSpMkLst>
            <pc:docMk/>
            <pc:sldMk cId="757612701" sldId="1659"/>
            <ac:grpSpMk id="5" creationId="{6557EF3C-2BBA-CDF7-123F-EEB187ED4D95}"/>
          </ac:grpSpMkLst>
        </pc:grpChg>
        <pc:picChg chg="mod">
          <ac:chgData name="Danny Eckert" userId="48c1f3f6-77f6-4d11-8463-3c175c0ba476" providerId="ADAL" clId="{0F1EF7C7-27F6-435B-9276-0D708161550C}" dt="2025-05-13T17:19:28.050" v="1571" actId="164"/>
          <ac:picMkLst>
            <pc:docMk/>
            <pc:sldMk cId="757612701" sldId="1659"/>
            <ac:picMk id="13" creationId="{B2123010-C8C8-8B2B-B5FE-5B6EAD9E07B8}"/>
          </ac:picMkLst>
        </pc:picChg>
        <pc:cxnChg chg="mod">
          <ac:chgData name="Danny Eckert" userId="48c1f3f6-77f6-4d11-8463-3c175c0ba476" providerId="ADAL" clId="{0F1EF7C7-27F6-435B-9276-0D708161550C}" dt="2025-05-13T17:19:50.435" v="1573" actId="164"/>
          <ac:cxnSpMkLst>
            <pc:docMk/>
            <pc:sldMk cId="757612701" sldId="1659"/>
            <ac:cxnSpMk id="15" creationId="{E7952983-DD2C-A199-9387-F95347EF0746}"/>
          </ac:cxnSpMkLst>
        </pc:cxnChg>
      </pc:sldChg>
      <pc:sldChg chg="del">
        <pc:chgData name="Danny Eckert" userId="48c1f3f6-77f6-4d11-8463-3c175c0ba476" providerId="ADAL" clId="{0F1EF7C7-27F6-435B-9276-0D708161550C}" dt="2025-05-13T17:16:22.449" v="1559" actId="47"/>
        <pc:sldMkLst>
          <pc:docMk/>
          <pc:sldMk cId="1977767135" sldId="1661"/>
        </pc:sldMkLst>
      </pc:sldChg>
      <pc:sldChg chg="add del">
        <pc:chgData name="Danny Eckert" userId="48c1f3f6-77f6-4d11-8463-3c175c0ba476" providerId="ADAL" clId="{0F1EF7C7-27F6-435B-9276-0D708161550C}" dt="2025-05-13T17:21:39.158" v="1592" actId="47"/>
        <pc:sldMkLst>
          <pc:docMk/>
          <pc:sldMk cId="1010491210" sldId="1662"/>
        </pc:sldMkLst>
      </pc:sldChg>
      <pc:sldChg chg="del">
        <pc:chgData name="Danny Eckert" userId="48c1f3f6-77f6-4d11-8463-3c175c0ba476" providerId="ADAL" clId="{0F1EF7C7-27F6-435B-9276-0D708161550C}" dt="2025-05-13T16:50:42.537" v="1271" actId="47"/>
        <pc:sldMkLst>
          <pc:docMk/>
          <pc:sldMk cId="3048493058" sldId="1664"/>
        </pc:sldMkLst>
      </pc:sldChg>
      <pc:sldChg chg="del">
        <pc:chgData name="Danny Eckert" userId="48c1f3f6-77f6-4d11-8463-3c175c0ba476" providerId="ADAL" clId="{0F1EF7C7-27F6-435B-9276-0D708161550C}" dt="2025-05-13T16:50:42.537" v="1271" actId="47"/>
        <pc:sldMkLst>
          <pc:docMk/>
          <pc:sldMk cId="2724594610" sldId="1665"/>
        </pc:sldMkLst>
      </pc:sldChg>
      <pc:sldChg chg="del">
        <pc:chgData name="Danny Eckert" userId="48c1f3f6-77f6-4d11-8463-3c175c0ba476" providerId="ADAL" clId="{0F1EF7C7-27F6-435B-9276-0D708161550C}" dt="2025-05-13T17:12:32.697" v="1527" actId="47"/>
        <pc:sldMkLst>
          <pc:docMk/>
          <pc:sldMk cId="135288710" sldId="1666"/>
        </pc:sldMkLst>
      </pc:sldChg>
      <pc:sldChg chg="del">
        <pc:chgData name="Danny Eckert" userId="48c1f3f6-77f6-4d11-8463-3c175c0ba476" providerId="ADAL" clId="{0F1EF7C7-27F6-435B-9276-0D708161550C}" dt="2025-05-13T17:12:32.697" v="1527" actId="47"/>
        <pc:sldMkLst>
          <pc:docMk/>
          <pc:sldMk cId="3837830231" sldId="1667"/>
        </pc:sldMkLst>
      </pc:sldChg>
      <pc:sldChg chg="del">
        <pc:chgData name="Danny Eckert" userId="48c1f3f6-77f6-4d11-8463-3c175c0ba476" providerId="ADAL" clId="{0F1EF7C7-27F6-435B-9276-0D708161550C}" dt="2025-05-13T17:12:32.697" v="1527" actId="47"/>
        <pc:sldMkLst>
          <pc:docMk/>
          <pc:sldMk cId="1901332087" sldId="1668"/>
        </pc:sldMkLst>
      </pc:sldChg>
      <pc:sldChg chg="addSp delSp modSp add del mod delAnim modAnim">
        <pc:chgData name="Danny Eckert" userId="48c1f3f6-77f6-4d11-8463-3c175c0ba476" providerId="ADAL" clId="{0F1EF7C7-27F6-435B-9276-0D708161550C}" dt="2025-05-13T17:26:33.715" v="1624"/>
        <pc:sldMkLst>
          <pc:docMk/>
          <pc:sldMk cId="3980880892" sldId="1669"/>
        </pc:sldMkLst>
        <pc:spChg chg="mod">
          <ac:chgData name="Danny Eckert" userId="48c1f3f6-77f6-4d11-8463-3c175c0ba476" providerId="ADAL" clId="{0F1EF7C7-27F6-435B-9276-0D708161550C}" dt="2025-05-13T17:10:37.507" v="1518" actId="1037"/>
          <ac:spMkLst>
            <pc:docMk/>
            <pc:sldMk cId="3980880892" sldId="1669"/>
            <ac:spMk id="6" creationId="{73A5119D-F444-1352-C81D-BEC9A6F1E23B}"/>
          </ac:spMkLst>
        </pc:spChg>
        <pc:spChg chg="mod">
          <ac:chgData name="Danny Eckert" userId="48c1f3f6-77f6-4d11-8463-3c175c0ba476" providerId="ADAL" clId="{0F1EF7C7-27F6-435B-9276-0D708161550C}" dt="2025-05-13T17:10:23.430" v="1501" actId="1035"/>
          <ac:spMkLst>
            <pc:docMk/>
            <pc:sldMk cId="3980880892" sldId="1669"/>
            <ac:spMk id="9" creationId="{9EDFF3A1-21C5-3FC8-9408-AAD311CA8467}"/>
          </ac:spMkLst>
        </pc:spChg>
        <pc:spChg chg="mod">
          <ac:chgData name="Danny Eckert" userId="48c1f3f6-77f6-4d11-8463-3c175c0ba476" providerId="ADAL" clId="{0F1EF7C7-27F6-435B-9276-0D708161550C}" dt="2025-05-13T17:10:29.024" v="1508" actId="1035"/>
          <ac:spMkLst>
            <pc:docMk/>
            <pc:sldMk cId="3980880892" sldId="1669"/>
            <ac:spMk id="11" creationId="{C02BB0EA-475C-2048-52C7-8926B1214A9F}"/>
          </ac:spMkLst>
        </pc:spChg>
        <pc:spChg chg="mod">
          <ac:chgData name="Danny Eckert" userId="48c1f3f6-77f6-4d11-8463-3c175c0ba476" providerId="ADAL" clId="{0F1EF7C7-27F6-435B-9276-0D708161550C}" dt="2025-05-13T17:04:45.970" v="1461" actId="1076"/>
          <ac:spMkLst>
            <pc:docMk/>
            <pc:sldMk cId="3980880892" sldId="1669"/>
            <ac:spMk id="12" creationId="{2EF88D82-1FD1-A00E-63FB-F6A9B52E7405}"/>
          </ac:spMkLst>
        </pc:spChg>
        <pc:spChg chg="del">
          <ac:chgData name="Danny Eckert" userId="48c1f3f6-77f6-4d11-8463-3c175c0ba476" providerId="ADAL" clId="{0F1EF7C7-27F6-435B-9276-0D708161550C}" dt="2025-05-13T16:58:30.501" v="1348" actId="478"/>
          <ac:spMkLst>
            <pc:docMk/>
            <pc:sldMk cId="3980880892" sldId="1669"/>
            <ac:spMk id="14" creationId="{EBC8DCC8-9CD5-1706-E45A-1721E43E7F9B}"/>
          </ac:spMkLst>
        </pc:spChg>
        <pc:spChg chg="del">
          <ac:chgData name="Danny Eckert" userId="48c1f3f6-77f6-4d11-8463-3c175c0ba476" providerId="ADAL" clId="{0F1EF7C7-27F6-435B-9276-0D708161550C}" dt="2025-05-13T16:58:43.179" v="1349" actId="478"/>
          <ac:spMkLst>
            <pc:docMk/>
            <pc:sldMk cId="3980880892" sldId="1669"/>
            <ac:spMk id="15" creationId="{CEBCD2B4-FD91-30E9-6263-0FDF7A7DD24F}"/>
          </ac:spMkLst>
        </pc:spChg>
        <pc:spChg chg="add mod">
          <ac:chgData name="Danny Eckert" userId="48c1f3f6-77f6-4d11-8463-3c175c0ba476" providerId="ADAL" clId="{0F1EF7C7-27F6-435B-9276-0D708161550C}" dt="2025-05-13T17:10:58.092" v="1521" actId="164"/>
          <ac:spMkLst>
            <pc:docMk/>
            <pc:sldMk cId="3980880892" sldId="1669"/>
            <ac:spMk id="18" creationId="{F7FC3B68-E5F1-9387-B87D-8D9F1FBB7FB3}"/>
          </ac:spMkLst>
        </pc:spChg>
        <pc:spChg chg="add mod">
          <ac:chgData name="Danny Eckert" userId="48c1f3f6-77f6-4d11-8463-3c175c0ba476" providerId="ADAL" clId="{0F1EF7C7-27F6-435B-9276-0D708161550C}" dt="2025-05-13T17:03:48.993" v="1406" actId="115"/>
          <ac:spMkLst>
            <pc:docMk/>
            <pc:sldMk cId="3980880892" sldId="1669"/>
            <ac:spMk id="21" creationId="{BD007C8E-AC7F-9008-D3F5-8A5833A718E8}"/>
          </ac:spMkLst>
        </pc:spChg>
        <pc:spChg chg="add mod">
          <ac:chgData name="Danny Eckert" userId="48c1f3f6-77f6-4d11-8463-3c175c0ba476" providerId="ADAL" clId="{0F1EF7C7-27F6-435B-9276-0D708161550C}" dt="2025-05-13T17:10:58.092" v="1521" actId="164"/>
          <ac:spMkLst>
            <pc:docMk/>
            <pc:sldMk cId="3980880892" sldId="1669"/>
            <ac:spMk id="22" creationId="{A365204B-895C-AF33-2651-EEB8553BB3A7}"/>
          </ac:spMkLst>
        </pc:spChg>
        <pc:spChg chg="add mod">
          <ac:chgData name="Danny Eckert" userId="48c1f3f6-77f6-4d11-8463-3c175c0ba476" providerId="ADAL" clId="{0F1EF7C7-27F6-435B-9276-0D708161550C}" dt="2025-05-13T17:11:10.897" v="1522" actId="164"/>
          <ac:spMkLst>
            <pc:docMk/>
            <pc:sldMk cId="3980880892" sldId="1669"/>
            <ac:spMk id="23" creationId="{A4487A54-2256-706B-1623-F04AB4170ED2}"/>
          </ac:spMkLst>
        </pc:spChg>
        <pc:spChg chg="mod">
          <ac:chgData name="Danny Eckert" userId="48c1f3f6-77f6-4d11-8463-3c175c0ba476" providerId="ADAL" clId="{0F1EF7C7-27F6-435B-9276-0D708161550C}" dt="2025-05-13T17:09:37.850" v="1483" actId="14100"/>
          <ac:spMkLst>
            <pc:docMk/>
            <pc:sldMk cId="3980880892" sldId="1669"/>
            <ac:spMk id="30" creationId="{DFEBC98B-A822-1F0B-486F-D564D11E6A46}"/>
          </ac:spMkLst>
        </pc:spChg>
        <pc:spChg chg="mod">
          <ac:chgData name="Danny Eckert" userId="48c1f3f6-77f6-4d11-8463-3c175c0ba476" providerId="ADAL" clId="{0F1EF7C7-27F6-435B-9276-0D708161550C}" dt="2025-05-13T17:09:37.850" v="1483" actId="14100"/>
          <ac:spMkLst>
            <pc:docMk/>
            <pc:sldMk cId="3980880892" sldId="1669"/>
            <ac:spMk id="31" creationId="{0FCF40AB-8328-25B7-964E-6943A40F46EB}"/>
          </ac:spMkLst>
        </pc:spChg>
        <pc:spChg chg="mod">
          <ac:chgData name="Danny Eckert" userId="48c1f3f6-77f6-4d11-8463-3c175c0ba476" providerId="ADAL" clId="{0F1EF7C7-27F6-435B-9276-0D708161550C}" dt="2025-05-13T17:09:37.850" v="1483" actId="14100"/>
          <ac:spMkLst>
            <pc:docMk/>
            <pc:sldMk cId="3980880892" sldId="1669"/>
            <ac:spMk id="32" creationId="{6DB66F05-7E53-2B09-30F0-F5B83EF1F0A4}"/>
          </ac:spMkLst>
        </pc:spChg>
        <pc:spChg chg="mod">
          <ac:chgData name="Danny Eckert" userId="48c1f3f6-77f6-4d11-8463-3c175c0ba476" providerId="ADAL" clId="{0F1EF7C7-27F6-435B-9276-0D708161550C}" dt="2025-05-13T17:09:37.850" v="1483" actId="14100"/>
          <ac:spMkLst>
            <pc:docMk/>
            <pc:sldMk cId="3980880892" sldId="1669"/>
            <ac:spMk id="33" creationId="{236C44BF-12C6-5F87-5D7D-61BD4A2AC521}"/>
          </ac:spMkLst>
        </pc:spChg>
        <pc:grpChg chg="add del mod">
          <ac:chgData name="Danny Eckert" userId="48c1f3f6-77f6-4d11-8463-3c175c0ba476" providerId="ADAL" clId="{0F1EF7C7-27F6-435B-9276-0D708161550C}" dt="2025-05-13T17:09:52.131" v="1485" actId="478"/>
          <ac:grpSpMkLst>
            <pc:docMk/>
            <pc:sldMk cId="3980880892" sldId="1669"/>
            <ac:grpSpMk id="28" creationId="{B510CCAE-4699-81EE-8D10-79A7E0D689F0}"/>
          </ac:grpSpMkLst>
        </pc:grpChg>
        <pc:grpChg chg="add mod">
          <ac:chgData name="Danny Eckert" userId="48c1f3f6-77f6-4d11-8463-3c175c0ba476" providerId="ADAL" clId="{0F1EF7C7-27F6-435B-9276-0D708161550C}" dt="2025-05-13T17:10:58.092" v="1521" actId="164"/>
          <ac:grpSpMkLst>
            <pc:docMk/>
            <pc:sldMk cId="3980880892" sldId="1669"/>
            <ac:grpSpMk id="35" creationId="{2632B68E-9E10-E75B-D30A-C36CA3ADC7E7}"/>
          </ac:grpSpMkLst>
        </pc:grpChg>
        <pc:grpChg chg="add mod">
          <ac:chgData name="Danny Eckert" userId="48c1f3f6-77f6-4d11-8463-3c175c0ba476" providerId="ADAL" clId="{0F1EF7C7-27F6-435B-9276-0D708161550C}" dt="2025-05-13T17:11:10.897" v="1522" actId="164"/>
          <ac:grpSpMkLst>
            <pc:docMk/>
            <pc:sldMk cId="3980880892" sldId="1669"/>
            <ac:grpSpMk id="36" creationId="{0463B54D-4609-B9EE-46D8-3C616DEEA636}"/>
          </ac:grpSpMkLst>
        </pc:grpChg>
        <pc:picChg chg="del">
          <ac:chgData name="Danny Eckert" userId="48c1f3f6-77f6-4d11-8463-3c175c0ba476" providerId="ADAL" clId="{0F1EF7C7-27F6-435B-9276-0D708161550C}" dt="2025-05-13T17:01:04.637" v="1365" actId="478"/>
          <ac:picMkLst>
            <pc:docMk/>
            <pc:sldMk cId="3980880892" sldId="1669"/>
            <ac:picMk id="2" creationId="{FB837B8E-1242-7D04-AB6F-5B9EDA17C9C2}"/>
          </ac:picMkLst>
        </pc:picChg>
        <pc:picChg chg="mod">
          <ac:chgData name="Danny Eckert" userId="48c1f3f6-77f6-4d11-8463-3c175c0ba476" providerId="ADAL" clId="{0F1EF7C7-27F6-435B-9276-0D708161550C}" dt="2025-05-13T17:10:23.430" v="1501" actId="1035"/>
          <ac:picMkLst>
            <pc:docMk/>
            <pc:sldMk cId="3980880892" sldId="1669"/>
            <ac:picMk id="3" creationId="{3CBE72ED-C318-8229-274D-877A667D5898}"/>
          </ac:picMkLst>
        </pc:picChg>
        <pc:picChg chg="del">
          <ac:chgData name="Danny Eckert" userId="48c1f3f6-77f6-4d11-8463-3c175c0ba476" providerId="ADAL" clId="{0F1EF7C7-27F6-435B-9276-0D708161550C}" dt="2025-05-13T16:59:33.689" v="1350" actId="478"/>
          <ac:picMkLst>
            <pc:docMk/>
            <pc:sldMk cId="3980880892" sldId="1669"/>
            <ac:picMk id="4" creationId="{FAC9A68D-6855-109D-39FD-18673730E910}"/>
          </ac:picMkLst>
        </pc:picChg>
        <pc:picChg chg="mod">
          <ac:chgData name="Danny Eckert" userId="48c1f3f6-77f6-4d11-8463-3c175c0ba476" providerId="ADAL" clId="{0F1EF7C7-27F6-435B-9276-0D708161550C}" dt="2025-05-13T17:10:37.507" v="1518" actId="1037"/>
          <ac:picMkLst>
            <pc:docMk/>
            <pc:sldMk cId="3980880892" sldId="1669"/>
            <ac:picMk id="5" creationId="{ACF259FC-AC39-1230-0363-1E6B82BF605B}"/>
          </ac:picMkLst>
        </pc:picChg>
        <pc:picChg chg="del">
          <ac:chgData name="Danny Eckert" userId="48c1f3f6-77f6-4d11-8463-3c175c0ba476" providerId="ADAL" clId="{0F1EF7C7-27F6-435B-9276-0D708161550C}" dt="2025-05-13T17:00:09.612" v="1353" actId="478"/>
          <ac:picMkLst>
            <pc:docMk/>
            <pc:sldMk cId="3980880892" sldId="1669"/>
            <ac:picMk id="7" creationId="{096BBDC5-E7FE-BE89-D6CA-39AAA04B11B4}"/>
          </ac:picMkLst>
        </pc:picChg>
        <pc:picChg chg="del">
          <ac:chgData name="Danny Eckert" userId="48c1f3f6-77f6-4d11-8463-3c175c0ba476" providerId="ADAL" clId="{0F1EF7C7-27F6-435B-9276-0D708161550C}" dt="2025-05-13T16:59:48.929" v="1351" actId="478"/>
          <ac:picMkLst>
            <pc:docMk/>
            <pc:sldMk cId="3980880892" sldId="1669"/>
            <ac:picMk id="8" creationId="{116F5721-1625-2A0B-39FB-874A147BB5AA}"/>
          </ac:picMkLst>
        </pc:picChg>
        <pc:picChg chg="mod">
          <ac:chgData name="Danny Eckert" userId="48c1f3f6-77f6-4d11-8463-3c175c0ba476" providerId="ADAL" clId="{0F1EF7C7-27F6-435B-9276-0D708161550C}" dt="2025-05-13T17:10:29.024" v="1508" actId="1035"/>
          <ac:picMkLst>
            <pc:docMk/>
            <pc:sldMk cId="3980880892" sldId="1669"/>
            <ac:picMk id="10" creationId="{CB39F2CB-95F1-5491-105A-8446049D0898}"/>
          </ac:picMkLst>
        </pc:picChg>
        <pc:picChg chg="del">
          <ac:chgData name="Danny Eckert" userId="48c1f3f6-77f6-4d11-8463-3c175c0ba476" providerId="ADAL" clId="{0F1EF7C7-27F6-435B-9276-0D708161550C}" dt="2025-05-13T16:58:26.572" v="1347" actId="478"/>
          <ac:picMkLst>
            <pc:docMk/>
            <pc:sldMk cId="3980880892" sldId="1669"/>
            <ac:picMk id="13" creationId="{7DA160A5-0BEE-9C20-ACD9-7D9399736E8C}"/>
          </ac:picMkLst>
        </pc:picChg>
        <pc:picChg chg="del">
          <ac:chgData name="Danny Eckert" userId="48c1f3f6-77f6-4d11-8463-3c175c0ba476" providerId="ADAL" clId="{0F1EF7C7-27F6-435B-9276-0D708161550C}" dt="2025-05-13T17:26:32.473" v="1623" actId="478"/>
          <ac:picMkLst>
            <pc:docMk/>
            <pc:sldMk cId="3980880892" sldId="1669"/>
            <ac:picMk id="16" creationId="{80A7B460-6F1C-DFE7-627C-E59F04FA5BA6}"/>
          </ac:picMkLst>
        </pc:picChg>
        <pc:picChg chg="add mod">
          <ac:chgData name="Danny Eckert" userId="48c1f3f6-77f6-4d11-8463-3c175c0ba476" providerId="ADAL" clId="{0F1EF7C7-27F6-435B-9276-0D708161550C}" dt="2025-05-13T17:10:58.092" v="1521" actId="164"/>
          <ac:picMkLst>
            <pc:docMk/>
            <pc:sldMk cId="3980880892" sldId="1669"/>
            <ac:picMk id="17" creationId="{62105C51-35AE-88F8-587F-E0B7F02222A0}"/>
          </ac:picMkLst>
        </pc:picChg>
        <pc:picChg chg="add mod">
          <ac:chgData name="Danny Eckert" userId="48c1f3f6-77f6-4d11-8463-3c175c0ba476" providerId="ADAL" clId="{0F1EF7C7-27F6-435B-9276-0D708161550C}" dt="2025-05-13T17:10:58.092" v="1521" actId="164"/>
          <ac:picMkLst>
            <pc:docMk/>
            <pc:sldMk cId="3980880892" sldId="1669"/>
            <ac:picMk id="19" creationId="{E2634D43-51A0-B511-9FDA-F964B1BD9393}"/>
          </ac:picMkLst>
        </pc:picChg>
        <pc:picChg chg="add mod">
          <ac:chgData name="Danny Eckert" userId="48c1f3f6-77f6-4d11-8463-3c175c0ba476" providerId="ADAL" clId="{0F1EF7C7-27F6-435B-9276-0D708161550C}" dt="2025-05-13T17:11:10.897" v="1522" actId="164"/>
          <ac:picMkLst>
            <pc:docMk/>
            <pc:sldMk cId="3980880892" sldId="1669"/>
            <ac:picMk id="20" creationId="{7F18DC6E-BA39-12FA-9EC9-BE830D99BE1C}"/>
          </ac:picMkLst>
        </pc:picChg>
        <pc:picChg chg="add mod">
          <ac:chgData name="Danny Eckert" userId="48c1f3f6-77f6-4d11-8463-3c175c0ba476" providerId="ADAL" clId="{0F1EF7C7-27F6-435B-9276-0D708161550C}" dt="2025-05-13T17:11:10.897" v="1522" actId="164"/>
          <ac:picMkLst>
            <pc:docMk/>
            <pc:sldMk cId="3980880892" sldId="1669"/>
            <ac:picMk id="25" creationId="{F8B5F7D0-40A5-7DE4-3FB2-3930BAF1CE06}"/>
          </ac:picMkLst>
        </pc:picChg>
        <pc:picChg chg="add mod">
          <ac:chgData name="Danny Eckert" userId="48c1f3f6-77f6-4d11-8463-3c175c0ba476" providerId="ADAL" clId="{0F1EF7C7-27F6-435B-9276-0D708161550C}" dt="2025-05-13T17:11:10.897" v="1522" actId="164"/>
          <ac:picMkLst>
            <pc:docMk/>
            <pc:sldMk cId="3980880892" sldId="1669"/>
            <ac:picMk id="27" creationId="{6311F4D3-6FE5-B01B-B77F-581EFDFB1CE5}"/>
          </ac:picMkLst>
        </pc:picChg>
        <pc:picChg chg="mod">
          <ac:chgData name="Danny Eckert" userId="48c1f3f6-77f6-4d11-8463-3c175c0ba476" providerId="ADAL" clId="{0F1EF7C7-27F6-435B-9276-0D708161550C}" dt="2025-05-13T17:09:37.850" v="1483" actId="14100"/>
          <ac:picMkLst>
            <pc:docMk/>
            <pc:sldMk cId="3980880892" sldId="1669"/>
            <ac:picMk id="29" creationId="{C96DC6DF-5E4B-FE5D-3456-A800A88A7822}"/>
          </ac:picMkLst>
        </pc:picChg>
        <pc:picChg chg="mod">
          <ac:chgData name="Danny Eckert" userId="48c1f3f6-77f6-4d11-8463-3c175c0ba476" providerId="ADAL" clId="{0F1EF7C7-27F6-435B-9276-0D708161550C}" dt="2025-05-13T17:11:10.897" v="1522" actId="164"/>
          <ac:picMkLst>
            <pc:docMk/>
            <pc:sldMk cId="3980880892" sldId="1669"/>
            <ac:picMk id="34" creationId="{F8E6F42E-1729-4516-8714-FDEBC1BF4288}"/>
          </ac:picMkLst>
        </pc:picChg>
        <pc:picChg chg="add mod">
          <ac:chgData name="Danny Eckert" userId="48c1f3f6-77f6-4d11-8463-3c175c0ba476" providerId="ADAL" clId="{0F1EF7C7-27F6-435B-9276-0D708161550C}" dt="2025-05-13T17:26:33.715" v="1624"/>
          <ac:picMkLst>
            <pc:docMk/>
            <pc:sldMk cId="3980880892" sldId="1669"/>
            <ac:picMk id="37" creationId="{64466574-DF80-5DDC-77CD-78E57A6CEE98}"/>
          </ac:picMkLst>
        </pc:picChg>
      </pc:sldChg>
      <pc:sldChg chg="add del">
        <pc:chgData name="Danny Eckert" userId="48c1f3f6-77f6-4d11-8463-3c175c0ba476" providerId="ADAL" clId="{0F1EF7C7-27F6-435B-9276-0D708161550C}" dt="2025-05-13T17:12:03.423" v="1526" actId="47"/>
        <pc:sldMkLst>
          <pc:docMk/>
          <pc:sldMk cId="4035791966" sldId="1670"/>
        </pc:sldMkLst>
      </pc:sldChg>
      <pc:sldChg chg="del">
        <pc:chgData name="Danny Eckert" userId="48c1f3f6-77f6-4d11-8463-3c175c0ba476" providerId="ADAL" clId="{0F1EF7C7-27F6-435B-9276-0D708161550C}" dt="2025-05-13T16:15:48.456" v="673" actId="47"/>
        <pc:sldMkLst>
          <pc:docMk/>
          <pc:sldMk cId="3024537955" sldId="1675"/>
        </pc:sldMkLst>
      </pc:sldChg>
      <pc:sldChg chg="addSp delSp modSp mod modAnim">
        <pc:chgData name="Danny Eckert" userId="48c1f3f6-77f6-4d11-8463-3c175c0ba476" providerId="ADAL" clId="{0F1EF7C7-27F6-435B-9276-0D708161550C}" dt="2025-05-13T16:46:23.394" v="1156"/>
        <pc:sldMkLst>
          <pc:docMk/>
          <pc:sldMk cId="4049460621" sldId="1676"/>
        </pc:sldMkLst>
        <pc:spChg chg="mod">
          <ac:chgData name="Danny Eckert" userId="48c1f3f6-77f6-4d11-8463-3c175c0ba476" providerId="ADAL" clId="{0F1EF7C7-27F6-435B-9276-0D708161550C}" dt="2025-05-13T16:44:50.044" v="1145" actId="1076"/>
          <ac:spMkLst>
            <pc:docMk/>
            <pc:sldMk cId="4049460621" sldId="1676"/>
            <ac:spMk id="2" creationId="{70C22D5C-4652-FDA4-6D36-22E7D19C45E6}"/>
          </ac:spMkLst>
        </pc:spChg>
        <pc:spChg chg="del">
          <ac:chgData name="Danny Eckert" userId="48c1f3f6-77f6-4d11-8463-3c175c0ba476" providerId="ADAL" clId="{0F1EF7C7-27F6-435B-9276-0D708161550C}" dt="2025-05-13T16:24:38.040" v="704" actId="478"/>
          <ac:spMkLst>
            <pc:docMk/>
            <pc:sldMk cId="4049460621" sldId="1676"/>
            <ac:spMk id="3" creationId="{8E99ACA4-CABC-EE1D-8589-B2DD625EE58A}"/>
          </ac:spMkLst>
        </pc:spChg>
        <pc:spChg chg="add mod">
          <ac:chgData name="Danny Eckert" userId="48c1f3f6-77f6-4d11-8463-3c175c0ba476" providerId="ADAL" clId="{0F1EF7C7-27F6-435B-9276-0D708161550C}" dt="2025-05-13T16:35:21.051" v="895" actId="1076"/>
          <ac:spMkLst>
            <pc:docMk/>
            <pc:sldMk cId="4049460621" sldId="1676"/>
            <ac:spMk id="11" creationId="{597738F0-C69C-DC33-277C-86F5AB08848A}"/>
          </ac:spMkLst>
        </pc:spChg>
        <pc:spChg chg="add mod">
          <ac:chgData name="Danny Eckert" userId="48c1f3f6-77f6-4d11-8463-3c175c0ba476" providerId="ADAL" clId="{0F1EF7C7-27F6-435B-9276-0D708161550C}" dt="2025-05-13T16:36:47.731" v="970" actId="164"/>
          <ac:spMkLst>
            <pc:docMk/>
            <pc:sldMk cId="4049460621" sldId="1676"/>
            <ac:spMk id="12" creationId="{67175465-A905-B62F-C556-3368D52B900A}"/>
          </ac:spMkLst>
        </pc:spChg>
        <pc:spChg chg="add mod">
          <ac:chgData name="Danny Eckert" userId="48c1f3f6-77f6-4d11-8463-3c175c0ba476" providerId="ADAL" clId="{0F1EF7C7-27F6-435B-9276-0D708161550C}" dt="2025-05-13T16:35:49.287" v="901"/>
          <ac:spMkLst>
            <pc:docMk/>
            <pc:sldMk cId="4049460621" sldId="1676"/>
            <ac:spMk id="13" creationId="{AA5D4D43-0152-A6EC-EC77-B12854CAE321}"/>
          </ac:spMkLst>
        </pc:spChg>
        <pc:spChg chg="add mod">
          <ac:chgData name="Danny Eckert" userId="48c1f3f6-77f6-4d11-8463-3c175c0ba476" providerId="ADAL" clId="{0F1EF7C7-27F6-435B-9276-0D708161550C}" dt="2025-05-13T16:36:11.935" v="906"/>
          <ac:spMkLst>
            <pc:docMk/>
            <pc:sldMk cId="4049460621" sldId="1676"/>
            <ac:spMk id="14" creationId="{EE906170-0521-8A3A-37AE-0606AE4BF156}"/>
          </ac:spMkLst>
        </pc:spChg>
        <pc:spChg chg="add mod">
          <ac:chgData name="Danny Eckert" userId="48c1f3f6-77f6-4d11-8463-3c175c0ba476" providerId="ADAL" clId="{0F1EF7C7-27F6-435B-9276-0D708161550C}" dt="2025-05-13T16:36:47.731" v="970" actId="164"/>
          <ac:spMkLst>
            <pc:docMk/>
            <pc:sldMk cId="4049460621" sldId="1676"/>
            <ac:spMk id="15" creationId="{13018E8C-3DEE-5491-CE43-D4F42AE1F57D}"/>
          </ac:spMkLst>
        </pc:spChg>
        <pc:spChg chg="add mod">
          <ac:chgData name="Danny Eckert" userId="48c1f3f6-77f6-4d11-8463-3c175c0ba476" providerId="ADAL" clId="{0F1EF7C7-27F6-435B-9276-0D708161550C}" dt="2025-05-13T16:37:04.481" v="971"/>
          <ac:spMkLst>
            <pc:docMk/>
            <pc:sldMk cId="4049460621" sldId="1676"/>
            <ac:spMk id="17" creationId="{99F5CF13-851B-B8D2-42D2-ECDA98A29605}"/>
          </ac:spMkLst>
        </pc:spChg>
        <pc:spChg chg="mod">
          <ac:chgData name="Danny Eckert" userId="48c1f3f6-77f6-4d11-8463-3c175c0ba476" providerId="ADAL" clId="{0F1EF7C7-27F6-435B-9276-0D708161550C}" dt="2025-05-13T16:39:53.122" v="986" actId="1076"/>
          <ac:spMkLst>
            <pc:docMk/>
            <pc:sldMk cId="4049460621" sldId="1676"/>
            <ac:spMk id="20" creationId="{D458EB41-CB7E-00AF-5A74-29DA2EB6697D}"/>
          </ac:spMkLst>
        </pc:spChg>
        <pc:spChg chg="mod">
          <ac:chgData name="Danny Eckert" userId="48c1f3f6-77f6-4d11-8463-3c175c0ba476" providerId="ADAL" clId="{0F1EF7C7-27F6-435B-9276-0D708161550C}" dt="2025-05-13T16:39:53.122" v="986" actId="1076"/>
          <ac:spMkLst>
            <pc:docMk/>
            <pc:sldMk cId="4049460621" sldId="1676"/>
            <ac:spMk id="29" creationId="{C420B66C-E24A-8D9F-D665-516FE6417D57}"/>
          </ac:spMkLst>
        </pc:spChg>
        <pc:spChg chg="mod">
          <ac:chgData name="Danny Eckert" userId="48c1f3f6-77f6-4d11-8463-3c175c0ba476" providerId="ADAL" clId="{0F1EF7C7-27F6-435B-9276-0D708161550C}" dt="2025-05-13T16:39:53.122" v="986" actId="1076"/>
          <ac:spMkLst>
            <pc:docMk/>
            <pc:sldMk cId="4049460621" sldId="1676"/>
            <ac:spMk id="30" creationId="{28F0720F-FD8D-63AD-771D-E0F9440042CB}"/>
          </ac:spMkLst>
        </pc:spChg>
        <pc:spChg chg="mod">
          <ac:chgData name="Danny Eckert" userId="48c1f3f6-77f6-4d11-8463-3c175c0ba476" providerId="ADAL" clId="{0F1EF7C7-27F6-435B-9276-0D708161550C}" dt="2025-05-13T16:39:53.122" v="986" actId="1076"/>
          <ac:spMkLst>
            <pc:docMk/>
            <pc:sldMk cId="4049460621" sldId="1676"/>
            <ac:spMk id="36" creationId="{4933F9D0-A050-654A-3DC5-C457002FE163}"/>
          </ac:spMkLst>
        </pc:spChg>
        <pc:spChg chg="mod">
          <ac:chgData name="Danny Eckert" userId="48c1f3f6-77f6-4d11-8463-3c175c0ba476" providerId="ADAL" clId="{0F1EF7C7-27F6-435B-9276-0D708161550C}" dt="2025-05-13T16:39:53.122" v="986" actId="1076"/>
          <ac:spMkLst>
            <pc:docMk/>
            <pc:sldMk cId="4049460621" sldId="1676"/>
            <ac:spMk id="40" creationId="{81E27472-191A-29B4-9AB9-D34D831DC612}"/>
          </ac:spMkLst>
        </pc:spChg>
        <pc:spChg chg="mod">
          <ac:chgData name="Danny Eckert" userId="48c1f3f6-77f6-4d11-8463-3c175c0ba476" providerId="ADAL" clId="{0F1EF7C7-27F6-435B-9276-0D708161550C}" dt="2025-05-13T16:39:53.122" v="986" actId="1076"/>
          <ac:spMkLst>
            <pc:docMk/>
            <pc:sldMk cId="4049460621" sldId="1676"/>
            <ac:spMk id="41" creationId="{73DF275D-22A6-411A-CBDC-ED4C23B68F0B}"/>
          </ac:spMkLst>
        </pc:spChg>
        <pc:spChg chg="mod">
          <ac:chgData name="Danny Eckert" userId="48c1f3f6-77f6-4d11-8463-3c175c0ba476" providerId="ADAL" clId="{0F1EF7C7-27F6-435B-9276-0D708161550C}" dt="2025-05-13T16:39:53.122" v="986" actId="1076"/>
          <ac:spMkLst>
            <pc:docMk/>
            <pc:sldMk cId="4049460621" sldId="1676"/>
            <ac:spMk id="44" creationId="{5534110A-52A4-FA1A-BC1D-B26DAA88F2ED}"/>
          </ac:spMkLst>
        </pc:spChg>
        <pc:spChg chg="mod">
          <ac:chgData name="Danny Eckert" userId="48c1f3f6-77f6-4d11-8463-3c175c0ba476" providerId="ADAL" clId="{0F1EF7C7-27F6-435B-9276-0D708161550C}" dt="2025-05-13T16:39:53.122" v="986" actId="1076"/>
          <ac:spMkLst>
            <pc:docMk/>
            <pc:sldMk cId="4049460621" sldId="1676"/>
            <ac:spMk id="45" creationId="{97EC7FA8-2F36-5153-905D-1555E59E8AB9}"/>
          </ac:spMkLst>
        </pc:spChg>
        <pc:spChg chg="mod">
          <ac:chgData name="Danny Eckert" userId="48c1f3f6-77f6-4d11-8463-3c175c0ba476" providerId="ADAL" clId="{0F1EF7C7-27F6-435B-9276-0D708161550C}" dt="2025-05-13T16:39:53.122" v="986" actId="1076"/>
          <ac:spMkLst>
            <pc:docMk/>
            <pc:sldMk cId="4049460621" sldId="1676"/>
            <ac:spMk id="51" creationId="{C6ECBCEA-D0E2-9C10-3B6B-0FA92991B3A6}"/>
          </ac:spMkLst>
        </pc:spChg>
        <pc:spChg chg="mod">
          <ac:chgData name="Danny Eckert" userId="48c1f3f6-77f6-4d11-8463-3c175c0ba476" providerId="ADAL" clId="{0F1EF7C7-27F6-435B-9276-0D708161550C}" dt="2025-05-13T16:39:53.122" v="986" actId="1076"/>
          <ac:spMkLst>
            <pc:docMk/>
            <pc:sldMk cId="4049460621" sldId="1676"/>
            <ac:spMk id="55" creationId="{E392AB6A-C561-7342-2893-3F09539F8EA1}"/>
          </ac:spMkLst>
        </pc:spChg>
        <pc:spChg chg="add mod topLvl">
          <ac:chgData name="Danny Eckert" userId="48c1f3f6-77f6-4d11-8463-3c175c0ba476" providerId="ADAL" clId="{0F1EF7C7-27F6-435B-9276-0D708161550C}" dt="2025-05-13T16:46:16.157" v="1154" actId="164"/>
          <ac:spMkLst>
            <pc:docMk/>
            <pc:sldMk cId="4049460621" sldId="1676"/>
            <ac:spMk id="63" creationId="{3A93D525-7E9C-BB59-5C24-FF04AD295861}"/>
          </ac:spMkLst>
        </pc:spChg>
        <pc:spChg chg="add mod topLvl">
          <ac:chgData name="Danny Eckert" userId="48c1f3f6-77f6-4d11-8463-3c175c0ba476" providerId="ADAL" clId="{0F1EF7C7-27F6-435B-9276-0D708161550C}" dt="2025-05-13T16:46:16.157" v="1154" actId="164"/>
          <ac:spMkLst>
            <pc:docMk/>
            <pc:sldMk cId="4049460621" sldId="1676"/>
            <ac:spMk id="65" creationId="{BF00D0C3-5F21-AFE7-1E99-6E51D50C12D5}"/>
          </ac:spMkLst>
        </pc:spChg>
        <pc:grpChg chg="add mod">
          <ac:chgData name="Danny Eckert" userId="48c1f3f6-77f6-4d11-8463-3c175c0ba476" providerId="ADAL" clId="{0F1EF7C7-27F6-435B-9276-0D708161550C}" dt="2025-05-13T16:39:43.233" v="982" actId="1076"/>
          <ac:grpSpMkLst>
            <pc:docMk/>
            <pc:sldMk cId="4049460621" sldId="1676"/>
            <ac:grpSpMk id="16" creationId="{EC42C954-3B22-9934-894A-73EAE7FFB3C9}"/>
          </ac:grpSpMkLst>
        </pc:grpChg>
        <pc:grpChg chg="add del mod">
          <ac:chgData name="Danny Eckert" userId="48c1f3f6-77f6-4d11-8463-3c175c0ba476" providerId="ADAL" clId="{0F1EF7C7-27F6-435B-9276-0D708161550C}" dt="2025-05-13T16:46:06.645" v="1153" actId="165"/>
          <ac:grpSpMkLst>
            <pc:docMk/>
            <pc:sldMk cId="4049460621" sldId="1676"/>
            <ac:grpSpMk id="66" creationId="{0A3B7543-8BA6-B4A1-1A49-E8CC15793217}"/>
          </ac:grpSpMkLst>
        </pc:grpChg>
        <pc:grpChg chg="add mod">
          <ac:chgData name="Danny Eckert" userId="48c1f3f6-77f6-4d11-8463-3c175c0ba476" providerId="ADAL" clId="{0F1EF7C7-27F6-435B-9276-0D708161550C}" dt="2025-05-13T16:46:16.157" v="1154" actId="164"/>
          <ac:grpSpMkLst>
            <pc:docMk/>
            <pc:sldMk cId="4049460621" sldId="1676"/>
            <ac:grpSpMk id="67" creationId="{C4129401-CD79-174E-BC03-CA33C4878882}"/>
          </ac:grpSpMkLst>
        </pc:grpChg>
        <pc:picChg chg="add mod">
          <ac:chgData name="Danny Eckert" userId="48c1f3f6-77f6-4d11-8463-3c175c0ba476" providerId="ADAL" clId="{0F1EF7C7-27F6-435B-9276-0D708161550C}" dt="2025-05-13T16:37:15.523" v="975" actId="1076"/>
          <ac:picMkLst>
            <pc:docMk/>
            <pc:sldMk cId="4049460621" sldId="1676"/>
            <ac:picMk id="5" creationId="{BFFE258F-0E68-9550-2852-F3CDE6823F4D}"/>
          </ac:picMkLst>
        </pc:picChg>
        <pc:picChg chg="add del mod">
          <ac:chgData name="Danny Eckert" userId="48c1f3f6-77f6-4d11-8463-3c175c0ba476" providerId="ADAL" clId="{0F1EF7C7-27F6-435B-9276-0D708161550C}" dt="2025-05-13T16:43:07.389" v="1101" actId="478"/>
          <ac:picMkLst>
            <pc:docMk/>
            <pc:sldMk cId="4049460621" sldId="1676"/>
            <ac:picMk id="7" creationId="{89D20363-49F4-4D6E-FDF6-DCA007D3408F}"/>
          </ac:picMkLst>
        </pc:picChg>
        <pc:picChg chg="add del mod">
          <ac:chgData name="Danny Eckert" userId="48c1f3f6-77f6-4d11-8463-3c175c0ba476" providerId="ADAL" clId="{0F1EF7C7-27F6-435B-9276-0D708161550C}" dt="2025-05-13T16:42:16.933" v="1092" actId="478"/>
          <ac:picMkLst>
            <pc:docMk/>
            <pc:sldMk cId="4049460621" sldId="1676"/>
            <ac:picMk id="9" creationId="{9AFD8202-344F-B0E5-3C91-57E91E06FFD3}"/>
          </ac:picMkLst>
        </pc:picChg>
        <pc:picChg chg="add mod">
          <ac:chgData name="Danny Eckert" userId="48c1f3f6-77f6-4d11-8463-3c175c0ba476" providerId="ADAL" clId="{0F1EF7C7-27F6-435B-9276-0D708161550C}" dt="2025-05-13T16:34:31.486" v="881"/>
          <ac:picMkLst>
            <pc:docMk/>
            <pc:sldMk cId="4049460621" sldId="1676"/>
            <ac:picMk id="10" creationId="{F83C939F-BE5D-C28F-E46D-F100657ADBEC}"/>
          </ac:picMkLst>
        </pc:picChg>
        <pc:picChg chg="mod topLvl">
          <ac:chgData name="Danny Eckert" userId="48c1f3f6-77f6-4d11-8463-3c175c0ba476" providerId="ADAL" clId="{0F1EF7C7-27F6-435B-9276-0D708161550C}" dt="2025-05-13T16:46:16.157" v="1154" actId="164"/>
          <ac:picMkLst>
            <pc:docMk/>
            <pc:sldMk cId="4049460621" sldId="1676"/>
            <ac:picMk id="62" creationId="{FA787D96-3AE0-39D9-0AB3-4E2BC68F18EF}"/>
          </ac:picMkLst>
        </pc:picChg>
        <pc:picChg chg="mod topLvl">
          <ac:chgData name="Danny Eckert" userId="48c1f3f6-77f6-4d11-8463-3c175c0ba476" providerId="ADAL" clId="{0F1EF7C7-27F6-435B-9276-0D708161550C}" dt="2025-05-13T16:46:06.645" v="1153" actId="165"/>
          <ac:picMkLst>
            <pc:docMk/>
            <pc:sldMk cId="4049460621" sldId="1676"/>
            <ac:picMk id="64" creationId="{34038BBB-2878-FB62-B841-E066BA36D830}"/>
          </ac:picMkLst>
        </pc:picChg>
      </pc:sldChg>
      <pc:sldChg chg="del">
        <pc:chgData name="Danny Eckert" userId="48c1f3f6-77f6-4d11-8463-3c175c0ba476" providerId="ADAL" clId="{0F1EF7C7-27F6-435B-9276-0D708161550C}" dt="2025-05-13T16:50:42.537" v="1271" actId="47"/>
        <pc:sldMkLst>
          <pc:docMk/>
          <pc:sldMk cId="1892974931" sldId="1678"/>
        </pc:sldMkLst>
      </pc:sldChg>
      <pc:sldChg chg="del">
        <pc:chgData name="Danny Eckert" userId="48c1f3f6-77f6-4d11-8463-3c175c0ba476" providerId="ADAL" clId="{0F1EF7C7-27F6-435B-9276-0D708161550C}" dt="2025-05-13T16:50:42.537" v="1271" actId="47"/>
        <pc:sldMkLst>
          <pc:docMk/>
          <pc:sldMk cId="1581577070" sldId="1680"/>
        </pc:sldMkLst>
      </pc:sldChg>
      <pc:sldChg chg="del">
        <pc:chgData name="Danny Eckert" userId="48c1f3f6-77f6-4d11-8463-3c175c0ba476" providerId="ADAL" clId="{0F1EF7C7-27F6-435B-9276-0D708161550C}" dt="2025-05-13T17:15:56.411" v="1558" actId="47"/>
        <pc:sldMkLst>
          <pc:docMk/>
          <pc:sldMk cId="0" sldId="1683"/>
        </pc:sldMkLst>
      </pc:sldChg>
      <pc:sldChg chg="addSp delSp modSp mod">
        <pc:chgData name="Danny Eckert" userId="48c1f3f6-77f6-4d11-8463-3c175c0ba476" providerId="ADAL" clId="{0F1EF7C7-27F6-435B-9276-0D708161550C}" dt="2025-05-13T17:33:40.684" v="1680" actId="1076"/>
        <pc:sldMkLst>
          <pc:docMk/>
          <pc:sldMk cId="39489471" sldId="1684"/>
        </pc:sldMkLst>
        <pc:spChg chg="mod">
          <ac:chgData name="Danny Eckert" userId="48c1f3f6-77f6-4d11-8463-3c175c0ba476" providerId="ADAL" clId="{0F1EF7C7-27F6-435B-9276-0D708161550C}" dt="2025-05-13T17:13:55.035" v="1539" actId="313"/>
          <ac:spMkLst>
            <pc:docMk/>
            <pc:sldMk cId="39489471" sldId="1684"/>
            <ac:spMk id="2" creationId="{ED6E216B-0D6F-655B-A639-01F89833DB8E}"/>
          </ac:spMkLst>
        </pc:spChg>
        <pc:spChg chg="add mod">
          <ac:chgData name="Danny Eckert" userId="48c1f3f6-77f6-4d11-8463-3c175c0ba476" providerId="ADAL" clId="{0F1EF7C7-27F6-435B-9276-0D708161550C}" dt="2025-05-13T17:26:54.019" v="1628" actId="1076"/>
          <ac:spMkLst>
            <pc:docMk/>
            <pc:sldMk cId="39489471" sldId="1684"/>
            <ac:spMk id="3" creationId="{B39C1A09-54CD-3817-AD3E-F66DAB80486E}"/>
          </ac:spMkLst>
        </pc:spChg>
        <pc:spChg chg="mod">
          <ac:chgData name="Danny Eckert" userId="48c1f3f6-77f6-4d11-8463-3c175c0ba476" providerId="ADAL" clId="{0F1EF7C7-27F6-435B-9276-0D708161550C}" dt="2025-05-13T17:26:45.983" v="1626" actId="1076"/>
          <ac:spMkLst>
            <pc:docMk/>
            <pc:sldMk cId="39489471" sldId="1684"/>
            <ac:spMk id="9" creationId="{01147E1E-0D01-E1E4-7795-BADC9BBDB5D1}"/>
          </ac:spMkLst>
        </pc:spChg>
        <pc:picChg chg="mod">
          <ac:chgData name="Danny Eckert" userId="48c1f3f6-77f6-4d11-8463-3c175c0ba476" providerId="ADAL" clId="{0F1EF7C7-27F6-435B-9276-0D708161550C}" dt="2025-05-13T17:33:40.684" v="1680" actId="1076"/>
          <ac:picMkLst>
            <pc:docMk/>
            <pc:sldMk cId="39489471" sldId="1684"/>
            <ac:picMk id="5" creationId="{406653AE-CD2B-0A01-5AE3-E9CC853594A0}"/>
          </ac:picMkLst>
        </pc:picChg>
        <pc:picChg chg="mod">
          <ac:chgData name="Danny Eckert" userId="48c1f3f6-77f6-4d11-8463-3c175c0ba476" providerId="ADAL" clId="{0F1EF7C7-27F6-435B-9276-0D708161550C}" dt="2025-05-13T17:26:48.104" v="1627" actId="1076"/>
          <ac:picMkLst>
            <pc:docMk/>
            <pc:sldMk cId="39489471" sldId="1684"/>
            <ac:picMk id="6" creationId="{D96C72E0-7167-B4A2-7E6D-45714CCDE916}"/>
          </ac:picMkLst>
        </pc:picChg>
        <pc:picChg chg="add mod">
          <ac:chgData name="Danny Eckert" userId="48c1f3f6-77f6-4d11-8463-3c175c0ba476" providerId="ADAL" clId="{0F1EF7C7-27F6-435B-9276-0D708161550C}" dt="2025-05-13T17:29:13.603" v="1669" actId="14100"/>
          <ac:picMkLst>
            <pc:docMk/>
            <pc:sldMk cId="39489471" sldId="1684"/>
            <ac:picMk id="7" creationId="{B48B821D-61CB-5EFE-9CA2-083D4FB8794B}"/>
          </ac:picMkLst>
        </pc:picChg>
        <pc:picChg chg="add mod">
          <ac:chgData name="Danny Eckert" userId="48c1f3f6-77f6-4d11-8463-3c175c0ba476" providerId="ADAL" clId="{0F1EF7C7-27F6-435B-9276-0D708161550C}" dt="2025-05-13T17:33:17.857" v="1671" actId="1076"/>
          <ac:picMkLst>
            <pc:docMk/>
            <pc:sldMk cId="39489471" sldId="1684"/>
            <ac:picMk id="8" creationId="{6AEA7B28-E277-DB3C-CC06-DE7E1A0005B2}"/>
          </ac:picMkLst>
        </pc:picChg>
        <pc:picChg chg="del">
          <ac:chgData name="Danny Eckert" userId="48c1f3f6-77f6-4d11-8463-3c175c0ba476" providerId="ADAL" clId="{0F1EF7C7-27F6-435B-9276-0D708161550C}" dt="2025-05-13T17:14:54.875" v="1543" actId="478"/>
          <ac:picMkLst>
            <pc:docMk/>
            <pc:sldMk cId="39489471" sldId="1684"/>
            <ac:picMk id="10" creationId="{8FEF306C-75EC-3D01-057C-A7C7238C6852}"/>
          </ac:picMkLst>
        </pc:picChg>
        <pc:picChg chg="add mod">
          <ac:chgData name="Danny Eckert" userId="48c1f3f6-77f6-4d11-8463-3c175c0ba476" providerId="ADAL" clId="{0F1EF7C7-27F6-435B-9276-0D708161550C}" dt="2025-05-13T17:26:39.398" v="1625"/>
          <ac:picMkLst>
            <pc:docMk/>
            <pc:sldMk cId="39489471" sldId="1684"/>
            <ac:picMk id="11" creationId="{7B5C37CB-30BA-7982-E7AD-4CDB0F93BA80}"/>
          </ac:picMkLst>
        </pc:picChg>
        <pc:picChg chg="del">
          <ac:chgData name="Danny Eckert" userId="48c1f3f6-77f6-4d11-8463-3c175c0ba476" providerId="ADAL" clId="{0F1EF7C7-27F6-435B-9276-0D708161550C}" dt="2025-05-13T17:15:17.246" v="1550" actId="478"/>
          <ac:picMkLst>
            <pc:docMk/>
            <pc:sldMk cId="39489471" sldId="1684"/>
            <ac:picMk id="12" creationId="{525EEF9A-D8FA-F550-EAEA-C80025AA4E19}"/>
          </ac:picMkLst>
        </pc:picChg>
        <pc:picChg chg="add mod">
          <ac:chgData name="Danny Eckert" userId="48c1f3f6-77f6-4d11-8463-3c175c0ba476" providerId="ADAL" clId="{0F1EF7C7-27F6-435B-9276-0D708161550C}" dt="2025-05-13T17:28:59.655" v="1663" actId="1076"/>
          <ac:picMkLst>
            <pc:docMk/>
            <pc:sldMk cId="39489471" sldId="1684"/>
            <ac:picMk id="14" creationId="{18F7DDFB-B011-5388-1486-1A6E757AC8FF}"/>
          </ac:picMkLst>
        </pc:picChg>
        <pc:picChg chg="add mod">
          <ac:chgData name="Danny Eckert" userId="48c1f3f6-77f6-4d11-8463-3c175c0ba476" providerId="ADAL" clId="{0F1EF7C7-27F6-435B-9276-0D708161550C}" dt="2025-05-13T17:33:35.493" v="1678" actId="1076"/>
          <ac:picMkLst>
            <pc:docMk/>
            <pc:sldMk cId="39489471" sldId="1684"/>
            <ac:picMk id="15" creationId="{2A8D0F60-0E3D-A192-AE46-84500FE7517F}"/>
          </ac:picMkLst>
        </pc:picChg>
      </pc:sldChg>
      <pc:sldChg chg="del">
        <pc:chgData name="Danny Eckert" userId="48c1f3f6-77f6-4d11-8463-3c175c0ba476" providerId="ADAL" clId="{0F1EF7C7-27F6-435B-9276-0D708161550C}" dt="2025-05-13T17:16:22.449" v="1559" actId="47"/>
        <pc:sldMkLst>
          <pc:docMk/>
          <pc:sldMk cId="1421133685" sldId="1685"/>
        </pc:sldMkLst>
      </pc:sldChg>
      <pc:sldChg chg="del">
        <pc:chgData name="Danny Eckert" userId="48c1f3f6-77f6-4d11-8463-3c175c0ba476" providerId="ADAL" clId="{0F1EF7C7-27F6-435B-9276-0D708161550C}" dt="2025-05-13T17:16:22.449" v="1559" actId="47"/>
        <pc:sldMkLst>
          <pc:docMk/>
          <pc:sldMk cId="2358102748" sldId="1686"/>
        </pc:sldMkLst>
      </pc:sldChg>
      <pc:sldChg chg="del">
        <pc:chgData name="Danny Eckert" userId="48c1f3f6-77f6-4d11-8463-3c175c0ba476" providerId="ADAL" clId="{0F1EF7C7-27F6-435B-9276-0D708161550C}" dt="2025-05-13T17:16:22.449" v="1559" actId="47"/>
        <pc:sldMkLst>
          <pc:docMk/>
          <pc:sldMk cId="3731813601" sldId="1687"/>
        </pc:sldMkLst>
      </pc:sldChg>
      <pc:sldChg chg="addSp modSp">
        <pc:chgData name="Danny Eckert" userId="48c1f3f6-77f6-4d11-8463-3c175c0ba476" providerId="ADAL" clId="{0F1EF7C7-27F6-435B-9276-0D708161550C}" dt="2025-05-13T17:36:13.462" v="1692" actId="1076"/>
        <pc:sldMkLst>
          <pc:docMk/>
          <pc:sldMk cId="0" sldId="1688"/>
        </pc:sldMkLst>
        <pc:spChg chg="mod">
          <ac:chgData name="Danny Eckert" userId="48c1f3f6-77f6-4d11-8463-3c175c0ba476" providerId="ADAL" clId="{0F1EF7C7-27F6-435B-9276-0D708161550C}" dt="2025-05-13T17:36:13.462" v="1692" actId="1076"/>
          <ac:spMkLst>
            <pc:docMk/>
            <pc:sldMk cId="0" sldId="1688"/>
            <ac:spMk id="2" creationId="{859B21A8-9874-2DD9-0C04-0C3900090FA4}"/>
          </ac:spMkLst>
        </pc:spChg>
        <pc:picChg chg="add mod">
          <ac:chgData name="Danny Eckert" userId="48c1f3f6-77f6-4d11-8463-3c175c0ba476" providerId="ADAL" clId="{0F1EF7C7-27F6-435B-9276-0D708161550C}" dt="2025-05-13T17:27:20.354" v="1634"/>
          <ac:picMkLst>
            <pc:docMk/>
            <pc:sldMk cId="0" sldId="1688"/>
            <ac:picMk id="4" creationId="{041880ED-28CC-F689-DD0E-0A7E06660804}"/>
          </ac:picMkLst>
        </pc:picChg>
      </pc:sldChg>
      <pc:sldChg chg="del">
        <pc:chgData name="Danny Eckert" userId="48c1f3f6-77f6-4d11-8463-3c175c0ba476" providerId="ADAL" clId="{0F1EF7C7-27F6-435B-9276-0D708161550C}" dt="2025-05-13T17:12:32.697" v="1527" actId="47"/>
        <pc:sldMkLst>
          <pc:docMk/>
          <pc:sldMk cId="338880452" sldId="1693"/>
        </pc:sldMkLst>
      </pc:sldChg>
      <pc:sldChg chg="del">
        <pc:chgData name="Danny Eckert" userId="48c1f3f6-77f6-4d11-8463-3c175c0ba476" providerId="ADAL" clId="{0F1EF7C7-27F6-435B-9276-0D708161550C}" dt="2025-05-13T17:12:32.697" v="1527" actId="47"/>
        <pc:sldMkLst>
          <pc:docMk/>
          <pc:sldMk cId="2898380738" sldId="1694"/>
        </pc:sldMkLst>
      </pc:sldChg>
      <pc:sldChg chg="del">
        <pc:chgData name="Danny Eckert" userId="48c1f3f6-77f6-4d11-8463-3c175c0ba476" providerId="ADAL" clId="{0F1EF7C7-27F6-435B-9276-0D708161550C}" dt="2025-05-13T17:12:32.697" v="1527" actId="47"/>
        <pc:sldMkLst>
          <pc:docMk/>
          <pc:sldMk cId="4052438150" sldId="1695"/>
        </pc:sldMkLst>
      </pc:sldChg>
      <pc:sldChg chg="del">
        <pc:chgData name="Danny Eckert" userId="48c1f3f6-77f6-4d11-8463-3c175c0ba476" providerId="ADAL" clId="{0F1EF7C7-27F6-435B-9276-0D708161550C}" dt="2025-05-13T17:12:32.697" v="1527" actId="47"/>
        <pc:sldMkLst>
          <pc:docMk/>
          <pc:sldMk cId="3188217840" sldId="1696"/>
        </pc:sldMkLst>
      </pc:sldChg>
      <pc:sldChg chg="del">
        <pc:chgData name="Danny Eckert" userId="48c1f3f6-77f6-4d11-8463-3c175c0ba476" providerId="ADAL" clId="{0F1EF7C7-27F6-435B-9276-0D708161550C}" dt="2025-05-13T16:50:42.537" v="1271" actId="47"/>
        <pc:sldMkLst>
          <pc:docMk/>
          <pc:sldMk cId="0" sldId="1697"/>
        </pc:sldMkLst>
      </pc:sldChg>
      <pc:sldChg chg="del">
        <pc:chgData name="Danny Eckert" userId="48c1f3f6-77f6-4d11-8463-3c175c0ba476" providerId="ADAL" clId="{0F1EF7C7-27F6-435B-9276-0D708161550C}" dt="2025-05-13T17:12:32.697" v="1527" actId="47"/>
        <pc:sldMkLst>
          <pc:docMk/>
          <pc:sldMk cId="836716811" sldId="1698"/>
        </pc:sldMkLst>
      </pc:sldChg>
      <pc:sldChg chg="del">
        <pc:chgData name="Danny Eckert" userId="48c1f3f6-77f6-4d11-8463-3c175c0ba476" providerId="ADAL" clId="{0F1EF7C7-27F6-435B-9276-0D708161550C}" dt="2025-05-13T17:12:32.697" v="1527" actId="47"/>
        <pc:sldMkLst>
          <pc:docMk/>
          <pc:sldMk cId="2587655584" sldId="1699"/>
        </pc:sldMkLst>
      </pc:sldChg>
      <pc:sldChg chg="del">
        <pc:chgData name="Danny Eckert" userId="48c1f3f6-77f6-4d11-8463-3c175c0ba476" providerId="ADAL" clId="{0F1EF7C7-27F6-435B-9276-0D708161550C}" dt="2025-05-13T17:12:32.697" v="1527" actId="47"/>
        <pc:sldMkLst>
          <pc:docMk/>
          <pc:sldMk cId="232890526" sldId="1700"/>
        </pc:sldMkLst>
      </pc:sldChg>
      <pc:sldChg chg="del">
        <pc:chgData name="Danny Eckert" userId="48c1f3f6-77f6-4d11-8463-3c175c0ba476" providerId="ADAL" clId="{0F1EF7C7-27F6-435B-9276-0D708161550C}" dt="2025-05-13T17:12:32.697" v="1527" actId="47"/>
        <pc:sldMkLst>
          <pc:docMk/>
          <pc:sldMk cId="3177036606" sldId="1701"/>
        </pc:sldMkLst>
      </pc:sldChg>
      <pc:sldChg chg="del">
        <pc:chgData name="Danny Eckert" userId="48c1f3f6-77f6-4d11-8463-3c175c0ba476" providerId="ADAL" clId="{0F1EF7C7-27F6-435B-9276-0D708161550C}" dt="2025-05-13T17:12:32.697" v="1527" actId="47"/>
        <pc:sldMkLst>
          <pc:docMk/>
          <pc:sldMk cId="2838169720" sldId="1702"/>
        </pc:sldMkLst>
      </pc:sldChg>
      <pc:sldChg chg="del">
        <pc:chgData name="Danny Eckert" userId="48c1f3f6-77f6-4d11-8463-3c175c0ba476" providerId="ADAL" clId="{0F1EF7C7-27F6-435B-9276-0D708161550C}" dt="2025-05-13T17:12:32.697" v="1527" actId="47"/>
        <pc:sldMkLst>
          <pc:docMk/>
          <pc:sldMk cId="4090578276" sldId="1703"/>
        </pc:sldMkLst>
      </pc:sldChg>
      <pc:sldChg chg="del">
        <pc:chgData name="Danny Eckert" userId="48c1f3f6-77f6-4d11-8463-3c175c0ba476" providerId="ADAL" clId="{0F1EF7C7-27F6-435B-9276-0D708161550C}" dt="2025-05-13T17:12:32.697" v="1527" actId="47"/>
        <pc:sldMkLst>
          <pc:docMk/>
          <pc:sldMk cId="2924909248" sldId="1717"/>
        </pc:sldMkLst>
      </pc:sldChg>
      <pc:sldChg chg="del">
        <pc:chgData name="Danny Eckert" userId="48c1f3f6-77f6-4d11-8463-3c175c0ba476" providerId="ADAL" clId="{0F1EF7C7-27F6-435B-9276-0D708161550C}" dt="2025-05-13T16:50:42.537" v="1271" actId="47"/>
        <pc:sldMkLst>
          <pc:docMk/>
          <pc:sldMk cId="2719286907" sldId="1718"/>
        </pc:sldMkLst>
      </pc:sldChg>
      <pc:sldChg chg="del">
        <pc:chgData name="Danny Eckert" userId="48c1f3f6-77f6-4d11-8463-3c175c0ba476" providerId="ADAL" clId="{0F1EF7C7-27F6-435B-9276-0D708161550C}" dt="2025-05-13T16:50:42.537" v="1271" actId="47"/>
        <pc:sldMkLst>
          <pc:docMk/>
          <pc:sldMk cId="2303071667" sldId="1719"/>
        </pc:sldMkLst>
      </pc:sldChg>
      <pc:sldChg chg="del">
        <pc:chgData name="Danny Eckert" userId="48c1f3f6-77f6-4d11-8463-3c175c0ba476" providerId="ADAL" clId="{0F1EF7C7-27F6-435B-9276-0D708161550C}" dt="2025-05-13T16:50:42.537" v="1271" actId="47"/>
        <pc:sldMkLst>
          <pc:docMk/>
          <pc:sldMk cId="1346563700" sldId="1720"/>
        </pc:sldMkLst>
      </pc:sldChg>
      <pc:sldChg chg="del">
        <pc:chgData name="Danny Eckert" userId="48c1f3f6-77f6-4d11-8463-3c175c0ba476" providerId="ADAL" clId="{0F1EF7C7-27F6-435B-9276-0D708161550C}" dt="2025-05-13T17:24:33.205" v="1602" actId="47"/>
        <pc:sldMkLst>
          <pc:docMk/>
          <pc:sldMk cId="2981579657" sldId="1721"/>
        </pc:sldMkLst>
      </pc:sldChg>
      <pc:sldChg chg="addSp delSp modSp mod modAnim">
        <pc:chgData name="Danny Eckert" userId="48c1f3f6-77f6-4d11-8463-3c175c0ba476" providerId="ADAL" clId="{0F1EF7C7-27F6-435B-9276-0D708161550C}" dt="2025-05-13T17:46:22.159" v="1733"/>
        <pc:sldMkLst>
          <pc:docMk/>
          <pc:sldMk cId="723227549" sldId="1723"/>
        </pc:sldMkLst>
        <pc:spChg chg="mod">
          <ac:chgData name="Danny Eckert" userId="48c1f3f6-77f6-4d11-8463-3c175c0ba476" providerId="ADAL" clId="{0F1EF7C7-27F6-435B-9276-0D708161550C}" dt="2025-05-13T17:22:49.943" v="1596" actId="1076"/>
          <ac:spMkLst>
            <pc:docMk/>
            <pc:sldMk cId="723227549" sldId="1723"/>
            <ac:spMk id="4" creationId="{6E2AB286-D561-91FB-D519-F2DD54497365}"/>
          </ac:spMkLst>
        </pc:spChg>
        <pc:spChg chg="del">
          <ac:chgData name="Danny Eckert" userId="48c1f3f6-77f6-4d11-8463-3c175c0ba476" providerId="ADAL" clId="{0F1EF7C7-27F6-435B-9276-0D708161550C}" dt="2025-05-13T17:22:32.486" v="1594" actId="478"/>
          <ac:spMkLst>
            <pc:docMk/>
            <pc:sldMk cId="723227549" sldId="1723"/>
            <ac:spMk id="6" creationId="{2ABF7BF9-E8E7-A50C-E4FB-F031048121CF}"/>
          </ac:spMkLst>
        </pc:spChg>
        <pc:spChg chg="del">
          <ac:chgData name="Danny Eckert" userId="48c1f3f6-77f6-4d11-8463-3c175c0ba476" providerId="ADAL" clId="{0F1EF7C7-27F6-435B-9276-0D708161550C}" dt="2025-05-13T17:46:13.701" v="1731" actId="478"/>
          <ac:spMkLst>
            <pc:docMk/>
            <pc:sldMk cId="723227549" sldId="1723"/>
            <ac:spMk id="10" creationId="{AE817695-95DA-3B5A-302A-EF038D299154}"/>
          </ac:spMkLst>
        </pc:spChg>
        <pc:spChg chg="mod">
          <ac:chgData name="Danny Eckert" userId="48c1f3f6-77f6-4d11-8463-3c175c0ba476" providerId="ADAL" clId="{0F1EF7C7-27F6-435B-9276-0D708161550C}" dt="2025-05-13T17:46:20.801" v="1732" actId="1076"/>
          <ac:spMkLst>
            <pc:docMk/>
            <pc:sldMk cId="723227549" sldId="1723"/>
            <ac:spMk id="12" creationId="{FC5A3147-D62C-7A86-AEB9-9D46B6881134}"/>
          </ac:spMkLst>
        </pc:spChg>
        <pc:grpChg chg="mod">
          <ac:chgData name="Danny Eckert" userId="48c1f3f6-77f6-4d11-8463-3c175c0ba476" providerId="ADAL" clId="{0F1EF7C7-27F6-435B-9276-0D708161550C}" dt="2025-05-13T17:46:20.801" v="1732" actId="1076"/>
          <ac:grpSpMkLst>
            <pc:docMk/>
            <pc:sldMk cId="723227549" sldId="1723"/>
            <ac:grpSpMk id="11" creationId="{40E242F6-D5E6-C745-5DE8-51F433A5AD22}"/>
          </ac:grpSpMkLst>
        </pc:grpChg>
        <pc:grpChg chg="mod">
          <ac:chgData name="Danny Eckert" userId="48c1f3f6-77f6-4d11-8463-3c175c0ba476" providerId="ADAL" clId="{0F1EF7C7-27F6-435B-9276-0D708161550C}" dt="2025-05-13T17:46:20.801" v="1732" actId="1076"/>
          <ac:grpSpMkLst>
            <pc:docMk/>
            <pc:sldMk cId="723227549" sldId="1723"/>
            <ac:grpSpMk id="13" creationId="{2E69A5CF-8ED4-AF2C-D5F6-ADB81110F337}"/>
          </ac:grpSpMkLst>
        </pc:grpChg>
        <pc:picChg chg="add mod">
          <ac:chgData name="Danny Eckert" userId="48c1f3f6-77f6-4d11-8463-3c175c0ba476" providerId="ADAL" clId="{0F1EF7C7-27F6-435B-9276-0D708161550C}" dt="2025-05-13T17:27:35.346" v="1638"/>
          <ac:picMkLst>
            <pc:docMk/>
            <pc:sldMk cId="723227549" sldId="1723"/>
            <ac:picMk id="2" creationId="{86E2E00C-1D24-C28B-0DAF-58E691560D4D}"/>
          </ac:picMkLst>
        </pc:picChg>
        <pc:picChg chg="del">
          <ac:chgData name="Danny Eckert" userId="48c1f3f6-77f6-4d11-8463-3c175c0ba476" providerId="ADAL" clId="{0F1EF7C7-27F6-435B-9276-0D708161550C}" dt="2025-05-13T17:46:11.238" v="1729" actId="478"/>
          <ac:picMkLst>
            <pc:docMk/>
            <pc:sldMk cId="723227549" sldId="1723"/>
            <ac:picMk id="7" creationId="{29F2B6FE-C94A-6F16-0813-34321703F21D}"/>
          </ac:picMkLst>
        </pc:picChg>
        <pc:picChg chg="mod">
          <ac:chgData name="Danny Eckert" userId="48c1f3f6-77f6-4d11-8463-3c175c0ba476" providerId="ADAL" clId="{0F1EF7C7-27F6-435B-9276-0D708161550C}" dt="2025-05-13T17:46:20.801" v="1732" actId="1076"/>
          <ac:picMkLst>
            <pc:docMk/>
            <pc:sldMk cId="723227549" sldId="1723"/>
            <ac:picMk id="8" creationId="{0F585EF0-E80C-7B59-4318-01B02F902544}"/>
          </ac:picMkLst>
        </pc:picChg>
        <pc:picChg chg="del">
          <ac:chgData name="Danny Eckert" userId="48c1f3f6-77f6-4d11-8463-3c175c0ba476" providerId="ADAL" clId="{0F1EF7C7-27F6-435B-9276-0D708161550C}" dt="2025-05-13T17:46:11.982" v="1730" actId="478"/>
          <ac:picMkLst>
            <pc:docMk/>
            <pc:sldMk cId="723227549" sldId="1723"/>
            <ac:picMk id="9" creationId="{005D27DA-C3F4-C64C-0A9C-D0E28AA5C1B3}"/>
          </ac:picMkLst>
        </pc:picChg>
        <pc:picChg chg="mod">
          <ac:chgData name="Danny Eckert" userId="48c1f3f6-77f6-4d11-8463-3c175c0ba476" providerId="ADAL" clId="{0F1EF7C7-27F6-435B-9276-0D708161550C}" dt="2025-05-13T17:46:20.801" v="1732" actId="1076"/>
          <ac:picMkLst>
            <pc:docMk/>
            <pc:sldMk cId="723227549" sldId="1723"/>
            <ac:picMk id="1026" creationId="{FF7AD49E-BB96-E53D-8F12-6046F49D6D38}"/>
          </ac:picMkLst>
        </pc:picChg>
      </pc:sldChg>
      <pc:sldChg chg="del">
        <pc:chgData name="Danny Eckert" userId="48c1f3f6-77f6-4d11-8463-3c175c0ba476" providerId="ADAL" clId="{0F1EF7C7-27F6-435B-9276-0D708161550C}" dt="2025-05-13T15:23:05.155" v="159" actId="47"/>
        <pc:sldMkLst>
          <pc:docMk/>
          <pc:sldMk cId="1167411550" sldId="1724"/>
        </pc:sldMkLst>
      </pc:sldChg>
      <pc:sldChg chg="del">
        <pc:chgData name="Danny Eckert" userId="48c1f3f6-77f6-4d11-8463-3c175c0ba476" providerId="ADAL" clId="{0F1EF7C7-27F6-435B-9276-0D708161550C}" dt="2025-05-13T16:12:12.321" v="546" actId="47"/>
        <pc:sldMkLst>
          <pc:docMk/>
          <pc:sldMk cId="1133487651" sldId="1725"/>
        </pc:sldMkLst>
      </pc:sldChg>
      <pc:sldChg chg="addSp delSp modSp add mod modAnim">
        <pc:chgData name="Danny Eckert" userId="48c1f3f6-77f6-4d11-8463-3c175c0ba476" providerId="ADAL" clId="{0F1EF7C7-27F6-435B-9276-0D708161550C}" dt="2025-05-13T17:41:42.285" v="1721" actId="1076"/>
        <pc:sldMkLst>
          <pc:docMk/>
          <pc:sldMk cId="3944147948" sldId="1726"/>
        </pc:sldMkLst>
        <pc:spChg chg="add mod">
          <ac:chgData name="Danny Eckert" userId="48c1f3f6-77f6-4d11-8463-3c175c0ba476" providerId="ADAL" clId="{0F1EF7C7-27F6-435B-9276-0D708161550C}" dt="2025-05-13T15:54:56.459" v="379"/>
          <ac:spMkLst>
            <pc:docMk/>
            <pc:sldMk cId="3944147948" sldId="1726"/>
            <ac:spMk id="2" creationId="{64CB0795-9008-EAF3-7C9D-7548A47CD1EA}"/>
          </ac:spMkLst>
        </pc:spChg>
        <pc:spChg chg="add mod">
          <ac:chgData name="Danny Eckert" userId="48c1f3f6-77f6-4d11-8463-3c175c0ba476" providerId="ADAL" clId="{0F1EF7C7-27F6-435B-9276-0D708161550C}" dt="2025-05-13T16:02:04.070" v="475" actId="1076"/>
          <ac:spMkLst>
            <pc:docMk/>
            <pc:sldMk cId="3944147948" sldId="1726"/>
            <ac:spMk id="3" creationId="{06BC30FA-5097-BC75-F747-49A36E9F5DCA}"/>
          </ac:spMkLst>
        </pc:spChg>
        <pc:spChg chg="add del mod">
          <ac:chgData name="Danny Eckert" userId="48c1f3f6-77f6-4d11-8463-3c175c0ba476" providerId="ADAL" clId="{0F1EF7C7-27F6-435B-9276-0D708161550C}" dt="2025-05-13T16:03:15.693" v="490" actId="478"/>
          <ac:spMkLst>
            <pc:docMk/>
            <pc:sldMk cId="3944147948" sldId="1726"/>
            <ac:spMk id="4" creationId="{FC204201-EDFF-80E1-11F3-986612F4BCFC}"/>
          </ac:spMkLst>
        </pc:spChg>
        <pc:spChg chg="add mod">
          <ac:chgData name="Danny Eckert" userId="48c1f3f6-77f6-4d11-8463-3c175c0ba476" providerId="ADAL" clId="{0F1EF7C7-27F6-435B-9276-0D708161550C}" dt="2025-05-13T16:03:16.611" v="491"/>
          <ac:spMkLst>
            <pc:docMk/>
            <pc:sldMk cId="3944147948" sldId="1726"/>
            <ac:spMk id="5" creationId="{9C09D8A5-327B-7015-9906-2DA604221401}"/>
          </ac:spMkLst>
        </pc:spChg>
        <pc:spChg chg="mod">
          <ac:chgData name="Danny Eckert" userId="48c1f3f6-77f6-4d11-8463-3c175c0ba476" providerId="ADAL" clId="{0F1EF7C7-27F6-435B-9276-0D708161550C}" dt="2025-05-13T17:41:42.285" v="1721" actId="1076"/>
          <ac:spMkLst>
            <pc:docMk/>
            <pc:sldMk cId="3944147948" sldId="1726"/>
            <ac:spMk id="27" creationId="{4A46D9BA-56A4-C0AE-EFAA-9768958EDAD0}"/>
          </ac:spMkLst>
        </pc:spChg>
        <pc:spChg chg="del">
          <ac:chgData name="Danny Eckert" userId="48c1f3f6-77f6-4d11-8463-3c175c0ba476" providerId="ADAL" clId="{0F1EF7C7-27F6-435B-9276-0D708161550C}" dt="2025-05-13T16:03:13.169" v="489" actId="478"/>
          <ac:spMkLst>
            <pc:docMk/>
            <pc:sldMk cId="3944147948" sldId="1726"/>
            <ac:spMk id="65538" creationId="{2735E8B3-103D-9984-D58F-8525DDA6B34B}"/>
          </ac:spMkLst>
        </pc:spChg>
        <pc:picChg chg="add mod">
          <ac:chgData name="Danny Eckert" userId="48c1f3f6-77f6-4d11-8463-3c175c0ba476" providerId="ADAL" clId="{0F1EF7C7-27F6-435B-9276-0D708161550C}" dt="2025-05-13T16:08:28.063" v="541"/>
          <ac:picMkLst>
            <pc:docMk/>
            <pc:sldMk cId="3944147948" sldId="1726"/>
            <ac:picMk id="6" creationId="{6A419A76-16AA-FB06-DB66-B214412EAA48}"/>
          </ac:picMkLst>
        </pc:picChg>
        <pc:picChg chg="mod">
          <ac:chgData name="Danny Eckert" userId="48c1f3f6-77f6-4d11-8463-3c175c0ba476" providerId="ADAL" clId="{0F1EF7C7-27F6-435B-9276-0D708161550C}" dt="2025-05-13T16:02:11.131" v="476" actId="1076"/>
          <ac:picMkLst>
            <pc:docMk/>
            <pc:sldMk cId="3944147948" sldId="1726"/>
            <ac:picMk id="21" creationId="{44064778-FC61-89E8-9CEC-9332790A5E63}"/>
          </ac:picMkLst>
        </pc:picChg>
        <pc:picChg chg="mod">
          <ac:chgData name="Danny Eckert" userId="48c1f3f6-77f6-4d11-8463-3c175c0ba476" providerId="ADAL" clId="{0F1EF7C7-27F6-435B-9276-0D708161550C}" dt="2025-05-13T16:02:19.201" v="479" actId="1076"/>
          <ac:picMkLst>
            <pc:docMk/>
            <pc:sldMk cId="3944147948" sldId="1726"/>
            <ac:picMk id="23" creationId="{82A1A4F5-0A6C-C815-E483-796D022A7339}"/>
          </ac:picMkLst>
        </pc:picChg>
        <pc:picChg chg="mod">
          <ac:chgData name="Danny Eckert" userId="48c1f3f6-77f6-4d11-8463-3c175c0ba476" providerId="ADAL" clId="{0F1EF7C7-27F6-435B-9276-0D708161550C}" dt="2025-05-13T16:02:44.343" v="487" actId="1076"/>
          <ac:picMkLst>
            <pc:docMk/>
            <pc:sldMk cId="3944147948" sldId="1726"/>
            <ac:picMk id="25" creationId="{BCCA4DFB-0FA2-F67C-A7AF-C0709DB76E7E}"/>
          </ac:picMkLst>
        </pc:picChg>
        <pc:picChg chg="del">
          <ac:chgData name="Danny Eckert" userId="48c1f3f6-77f6-4d11-8463-3c175c0ba476" providerId="ADAL" clId="{0F1EF7C7-27F6-435B-9276-0D708161550C}" dt="2025-05-13T15:55:01.993" v="381" actId="478"/>
          <ac:picMkLst>
            <pc:docMk/>
            <pc:sldMk cId="3944147948" sldId="1726"/>
            <ac:picMk id="29" creationId="{D5E1E923-E905-3F48-AEAB-8D68CF89779E}"/>
          </ac:picMkLst>
        </pc:picChg>
        <pc:picChg chg="del">
          <ac:chgData name="Danny Eckert" userId="48c1f3f6-77f6-4d11-8463-3c175c0ba476" providerId="ADAL" clId="{0F1EF7C7-27F6-435B-9276-0D708161550C}" dt="2025-05-13T15:54:59.950" v="380" actId="478"/>
          <ac:picMkLst>
            <pc:docMk/>
            <pc:sldMk cId="3944147948" sldId="1726"/>
            <ac:picMk id="31" creationId="{B74EF726-0925-DECE-071A-102908496410}"/>
          </ac:picMkLst>
        </pc:picChg>
      </pc:sldChg>
      <pc:sldChg chg="modSp add mod">
        <pc:chgData name="Danny Eckert" userId="48c1f3f6-77f6-4d11-8463-3c175c0ba476" providerId="ADAL" clId="{0F1EF7C7-27F6-435B-9276-0D708161550C}" dt="2025-05-13T17:24:11.924" v="1599" actId="207"/>
        <pc:sldMkLst>
          <pc:docMk/>
          <pc:sldMk cId="1368823688" sldId="1727"/>
        </pc:sldMkLst>
        <pc:spChg chg="mod">
          <ac:chgData name="Danny Eckert" userId="48c1f3f6-77f6-4d11-8463-3c175c0ba476" providerId="ADAL" clId="{0F1EF7C7-27F6-435B-9276-0D708161550C}" dt="2025-05-13T17:24:11.924" v="1599" actId="207"/>
          <ac:spMkLst>
            <pc:docMk/>
            <pc:sldMk cId="1368823688" sldId="1727"/>
            <ac:spMk id="3" creationId="{02103A54-D428-9783-15AD-FEDEB6955A4A}"/>
          </ac:spMkLst>
        </pc:spChg>
      </pc:sldChg>
      <pc:sldChg chg="addSp delSp modSp add mod">
        <pc:chgData name="Danny Eckert" userId="48c1f3f6-77f6-4d11-8463-3c175c0ba476" providerId="ADAL" clId="{0F1EF7C7-27F6-435B-9276-0D708161550C}" dt="2025-05-13T17:26:28.439" v="1622"/>
        <pc:sldMkLst>
          <pc:docMk/>
          <pc:sldMk cId="0" sldId="1728"/>
        </pc:sldMkLst>
        <pc:picChg chg="del">
          <ac:chgData name="Danny Eckert" userId="48c1f3f6-77f6-4d11-8463-3c175c0ba476" providerId="ADAL" clId="{0F1EF7C7-27F6-435B-9276-0D708161550C}" dt="2025-05-13T17:26:27.530" v="1621" actId="478"/>
          <ac:picMkLst>
            <pc:docMk/>
            <pc:sldMk cId="0" sldId="1728"/>
            <ac:picMk id="2" creationId="{A512B3CA-4E83-553C-8DB7-D6E9F73E48CA}"/>
          </ac:picMkLst>
        </pc:picChg>
        <pc:picChg chg="add mod">
          <ac:chgData name="Danny Eckert" userId="48c1f3f6-77f6-4d11-8463-3c175c0ba476" providerId="ADAL" clId="{0F1EF7C7-27F6-435B-9276-0D708161550C}" dt="2025-05-13T17:26:28.439" v="1622"/>
          <ac:picMkLst>
            <pc:docMk/>
            <pc:sldMk cId="0" sldId="1728"/>
            <ac:picMk id="4" creationId="{91199B14-2522-E678-1321-61A5A5CCD3E6}"/>
          </ac:picMkLst>
        </pc:picChg>
      </pc:sldChg>
      <pc:sldChg chg="add">
        <pc:chgData name="Danny Eckert" userId="48c1f3f6-77f6-4d11-8463-3c175c0ba476" providerId="ADAL" clId="{0F1EF7C7-27F6-435B-9276-0D708161550C}" dt="2025-05-13T17:23:54.188" v="1597"/>
        <pc:sldMkLst>
          <pc:docMk/>
          <pc:sldMk cId="3521746640" sldId="1729"/>
        </pc:sldMkLst>
      </pc:sldChg>
      <pc:sldChg chg="modSp add mod">
        <pc:chgData name="Danny Eckert" userId="48c1f3f6-77f6-4d11-8463-3c175c0ba476" providerId="ADAL" clId="{0F1EF7C7-27F6-435B-9276-0D708161550C}" dt="2025-05-13T17:24:28.757" v="1601" actId="207"/>
        <pc:sldMkLst>
          <pc:docMk/>
          <pc:sldMk cId="1674280606" sldId="1730"/>
        </pc:sldMkLst>
        <pc:spChg chg="mod">
          <ac:chgData name="Danny Eckert" userId="48c1f3f6-77f6-4d11-8463-3c175c0ba476" providerId="ADAL" clId="{0F1EF7C7-27F6-435B-9276-0D708161550C}" dt="2025-05-13T17:24:28.757" v="1601" actId="207"/>
          <ac:spMkLst>
            <pc:docMk/>
            <pc:sldMk cId="1674280606" sldId="1730"/>
            <ac:spMk id="3" creationId="{AADF4191-9C22-CD58-7CD8-93486C8022E4}"/>
          </ac:spMkLst>
        </pc:spChg>
      </pc:sldChg>
      <pc:sldChg chg="addSp delSp modSp add mod">
        <pc:chgData name="Danny Eckert" userId="48c1f3f6-77f6-4d11-8463-3c175c0ba476" providerId="ADAL" clId="{0F1EF7C7-27F6-435B-9276-0D708161550C}" dt="2025-05-14T05:56:05.416" v="1976" actId="20577"/>
        <pc:sldMkLst>
          <pc:docMk/>
          <pc:sldMk cId="1513280206" sldId="1731"/>
        </pc:sldMkLst>
        <pc:spChg chg="mod">
          <ac:chgData name="Danny Eckert" userId="48c1f3f6-77f6-4d11-8463-3c175c0ba476" providerId="ADAL" clId="{0F1EF7C7-27F6-435B-9276-0D708161550C}" dt="2025-05-14T05:48:12.020" v="1762" actId="1076"/>
          <ac:spMkLst>
            <pc:docMk/>
            <pc:sldMk cId="1513280206" sldId="1731"/>
            <ac:spMk id="2" creationId="{8F0597E9-918F-0DFB-1727-1A2177738E9C}"/>
          </ac:spMkLst>
        </pc:spChg>
        <pc:spChg chg="mod">
          <ac:chgData name="Danny Eckert" userId="48c1f3f6-77f6-4d11-8463-3c175c0ba476" providerId="ADAL" clId="{0F1EF7C7-27F6-435B-9276-0D708161550C}" dt="2025-05-14T05:48:58.864" v="1784" actId="20577"/>
          <ac:spMkLst>
            <pc:docMk/>
            <pc:sldMk cId="1513280206" sldId="1731"/>
            <ac:spMk id="3" creationId="{354483D5-D172-ED01-58DE-9F98FD175ABB}"/>
          </ac:spMkLst>
        </pc:spChg>
        <pc:spChg chg="add mod">
          <ac:chgData name="Danny Eckert" userId="48c1f3f6-77f6-4d11-8463-3c175c0ba476" providerId="ADAL" clId="{0F1EF7C7-27F6-435B-9276-0D708161550C}" dt="2025-05-14T05:56:05.416" v="1976" actId="20577"/>
          <ac:spMkLst>
            <pc:docMk/>
            <pc:sldMk cId="1513280206" sldId="1731"/>
            <ac:spMk id="15" creationId="{6BD59AEC-DE5D-5819-DEAF-91877B45AE8F}"/>
          </ac:spMkLst>
        </pc:spChg>
        <pc:grpChg chg="del">
          <ac:chgData name="Danny Eckert" userId="48c1f3f6-77f6-4d11-8463-3c175c0ba476" providerId="ADAL" clId="{0F1EF7C7-27F6-435B-9276-0D708161550C}" dt="2025-05-14T05:45:52.459" v="1735" actId="478"/>
          <ac:grpSpMkLst>
            <pc:docMk/>
            <pc:sldMk cId="1513280206" sldId="1731"/>
            <ac:grpSpMk id="4" creationId="{8D5D8C2B-DDE0-FF75-E793-310BA9902B72}"/>
          </ac:grpSpMkLst>
        </pc:grpChg>
        <pc:picChg chg="add mod modCrop">
          <ac:chgData name="Danny Eckert" userId="48c1f3f6-77f6-4d11-8463-3c175c0ba476" providerId="ADAL" clId="{0F1EF7C7-27F6-435B-9276-0D708161550C}" dt="2025-05-14T05:52:56.316" v="1893" actId="1076"/>
          <ac:picMkLst>
            <pc:docMk/>
            <pc:sldMk cId="1513280206" sldId="1731"/>
            <ac:picMk id="12" creationId="{682BA864-ECCC-E967-4909-30A4A2CFE0E1}"/>
          </ac:picMkLst>
        </pc:picChg>
        <pc:picChg chg="add mod">
          <ac:chgData name="Danny Eckert" userId="48c1f3f6-77f6-4d11-8463-3c175c0ba476" providerId="ADAL" clId="{0F1EF7C7-27F6-435B-9276-0D708161550C}" dt="2025-05-14T05:46:48.460" v="1747" actId="1076"/>
          <ac:picMkLst>
            <pc:docMk/>
            <pc:sldMk cId="1513280206" sldId="1731"/>
            <ac:picMk id="14" creationId="{EB98FA2A-8437-C61A-6C94-C4423D81F5B2}"/>
          </ac:picMkLst>
        </pc:picChg>
      </pc:sldChg>
      <pc:sldMasterChg chg="delSldLayout">
        <pc:chgData name="Danny Eckert" userId="48c1f3f6-77f6-4d11-8463-3c175c0ba476" providerId="ADAL" clId="{0F1EF7C7-27F6-435B-9276-0D708161550C}" dt="2025-05-13T16:50:42.537" v="1271" actId="47"/>
        <pc:sldMasterMkLst>
          <pc:docMk/>
          <pc:sldMasterMk cId="3873674961" sldId="2147483662"/>
        </pc:sldMasterMkLst>
        <pc:sldLayoutChg chg="del">
          <pc:chgData name="Danny Eckert" userId="48c1f3f6-77f6-4d11-8463-3c175c0ba476" providerId="ADAL" clId="{0F1EF7C7-27F6-435B-9276-0D708161550C}" dt="2025-05-13T16:50:42.537" v="1271" actId="47"/>
          <pc:sldLayoutMkLst>
            <pc:docMk/>
            <pc:sldMasterMk cId="3873674961" sldId="2147483662"/>
            <pc:sldLayoutMk cId="817639129" sldId="2147483675"/>
          </pc:sldLayoutMkLst>
        </pc:sldLayoutChg>
        <pc:sldLayoutChg chg="del">
          <pc:chgData name="Danny Eckert" userId="48c1f3f6-77f6-4d11-8463-3c175c0ba476" providerId="ADAL" clId="{0F1EF7C7-27F6-435B-9276-0D708161550C}" dt="2025-05-13T16:50:42.537" v="1271" actId="47"/>
          <pc:sldLayoutMkLst>
            <pc:docMk/>
            <pc:sldMasterMk cId="3873674961" sldId="2147483662"/>
            <pc:sldLayoutMk cId="3798921649" sldId="2147483676"/>
          </pc:sldLayoutMkLst>
        </pc:sldLayoutChg>
      </pc:sldMasterChg>
      <pc:sldMasterChg chg="addSldLayout delSldLayout">
        <pc:chgData name="Danny Eckert" userId="48c1f3f6-77f6-4d11-8463-3c175c0ba476" providerId="ADAL" clId="{0F1EF7C7-27F6-435B-9276-0D708161550C}" dt="2025-05-13T16:21:00.367" v="701" actId="47"/>
        <pc:sldMasterMkLst>
          <pc:docMk/>
          <pc:sldMasterMk cId="2678209943" sldId="2147483670"/>
        </pc:sldMasterMkLst>
        <pc:sldLayoutChg chg="add del">
          <pc:chgData name="Danny Eckert" userId="48c1f3f6-77f6-4d11-8463-3c175c0ba476" providerId="ADAL" clId="{0F1EF7C7-27F6-435B-9276-0D708161550C}" dt="2025-05-13T16:21:00.367" v="701" actId="47"/>
          <pc:sldLayoutMkLst>
            <pc:docMk/>
            <pc:sldMasterMk cId="2678209943" sldId="2147483670"/>
            <pc:sldLayoutMk cId="2622764071" sldId="2147483672"/>
          </pc:sldLayoutMkLst>
        </pc:sldLayoutChg>
        <pc:sldLayoutChg chg="del">
          <pc:chgData name="Danny Eckert" userId="48c1f3f6-77f6-4d11-8463-3c175c0ba476" providerId="ADAL" clId="{0F1EF7C7-27F6-435B-9276-0D708161550C}" dt="2025-05-13T16:12:12.321" v="546" actId="47"/>
          <pc:sldLayoutMkLst>
            <pc:docMk/>
            <pc:sldMasterMk cId="2678209943" sldId="2147483670"/>
            <pc:sldLayoutMk cId="427970440"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2C0D2B-376A-53EB-07C6-C0FB84FC710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 2024 American Academy of Dental Sleep Medicine</a:t>
            </a:r>
          </a:p>
          <a:p>
            <a:endParaRPr lang="en-US" dirty="0"/>
          </a:p>
        </p:txBody>
      </p:sp>
      <p:sp>
        <p:nvSpPr>
          <p:cNvPr id="6" name="Footer Placeholder 3">
            <a:extLst>
              <a:ext uri="{FF2B5EF4-FFF2-40B4-BE49-F238E27FC236}">
                <a16:creationId xmlns:a16="http://schemas.microsoft.com/office/drawing/2014/main" id="{09951751-4103-5E3F-D0D5-618C220E8B19}"/>
              </a:ext>
            </a:extLst>
          </p:cNvPr>
          <p:cNvSpPr>
            <a:spLocks noGrp="1"/>
          </p:cNvSpPr>
          <p:nvPr>
            <p:ph type="ftr" sz="quarter" idx="2"/>
          </p:nvPr>
        </p:nvSpPr>
        <p:spPr>
          <a:xfrm>
            <a:off x="2116" y="6284890"/>
            <a:ext cx="9141884" cy="573110"/>
          </a:xfrm>
          <a:prstGeom prst="rect">
            <a:avLst/>
          </a:prstGeom>
        </p:spPr>
        <p:txBody>
          <a:bodyPr vert="horz" lIns="91440" tIns="45720" rIns="91440" bIns="45720" rtlCol="0" anchor="b"/>
          <a:lstStyle>
            <a:lvl1pPr algn="l">
              <a:defRPr sz="1200"/>
            </a:lvl1pPr>
          </a:lstStyle>
          <a:p>
            <a:pPr algn="ctr"/>
            <a:r>
              <a:rPr lang="en-US" sz="1000" dirty="0">
                <a:effectLst/>
                <a:latin typeface="Calibri" panose="020F0502020204030204" pitchFamily="34" charset="0"/>
                <a:ea typeface="Times New Roman" panose="02020603050405020304" pitchFamily="18" charset="0"/>
              </a:rPr>
              <a:t>The use, mention or depiction of any product, device, or appliance shall not be interpreted as an endorsement, recommendation or preference by the AADSM. Any opinion expressed or communicated regarding any product, device or appliance is solely the opinion of the individual, and not that of the AADSM.</a:t>
            </a:r>
            <a:endParaRPr lang="en-US" sz="1000" dirty="0"/>
          </a:p>
        </p:txBody>
      </p:sp>
    </p:spTree>
    <p:extLst>
      <p:ext uri="{BB962C8B-B14F-4D97-AF65-F5344CB8AC3E}">
        <p14:creationId xmlns:p14="http://schemas.microsoft.com/office/powerpoint/2010/main" val="1360381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7F28D29-4E36-4800-AE41-FA0C2F12ACC4}" type="datetimeFigureOut">
              <a:rPr lang="en-AU" smtClean="0"/>
              <a:t>14/05/2025</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807BF2-EB6A-4528-9A9B-89A7DDAABF26}" type="slidenum">
              <a:rPr lang="en-AU" smtClean="0"/>
              <a:t>‹#›</a:t>
            </a:fld>
            <a:endParaRPr lang="en-AU"/>
          </a:p>
        </p:txBody>
      </p:sp>
    </p:spTree>
    <p:extLst>
      <p:ext uri="{BB962C8B-B14F-4D97-AF65-F5344CB8AC3E}">
        <p14:creationId xmlns:p14="http://schemas.microsoft.com/office/powerpoint/2010/main" val="253756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2BA89B5-0CC3-4C23-8712-49D2965BEE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13A8D76-188F-43C2-A517-A62EF84344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64516" name="Slide Number Placeholder 3">
            <a:extLst>
              <a:ext uri="{FF2B5EF4-FFF2-40B4-BE49-F238E27FC236}">
                <a16:creationId xmlns:a16="http://schemas.microsoft.com/office/drawing/2014/main" id="{AEF88DC5-6F14-431C-87F7-F0BDBBDB40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EE6DEC-3600-4FA2-A1D5-B5C90B7C863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DBCF-E0A0-9588-336B-F0594D0E1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BFD0A-E10B-503A-7CED-46848C0F9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4122C-D22C-2FCE-D455-835C39D1CB6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B31A085-F809-15FB-F204-B9F0BAB824C5}"/>
              </a:ext>
            </a:extLst>
          </p:cNvPr>
          <p:cNvSpPr>
            <a:spLocks noGrp="1"/>
          </p:cNvSpPr>
          <p:nvPr>
            <p:ph type="sldNum" sz="quarter" idx="5"/>
          </p:nvPr>
        </p:nvSpPr>
        <p:spPr/>
        <p:txBody>
          <a:bodyPr/>
          <a:lstStyle/>
          <a:p>
            <a:fld id="{6A807BF2-EB6A-4528-9A9B-89A7DDAABF26}" type="slidenum">
              <a:rPr lang="en-AU" smtClean="0"/>
              <a:t>27</a:t>
            </a:fld>
            <a:endParaRPr lang="en-AU"/>
          </a:p>
        </p:txBody>
      </p:sp>
    </p:spTree>
    <p:extLst>
      <p:ext uri="{BB962C8B-B14F-4D97-AF65-F5344CB8AC3E}">
        <p14:creationId xmlns:p14="http://schemas.microsoft.com/office/powerpoint/2010/main" val="371889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2D476-68B9-4B10-8021-E462F141787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37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A807BF2-EB6A-4528-9A9B-89A7DDAABF26}" type="slidenum">
              <a:rPr lang="en-AU" smtClean="0"/>
              <a:t>4</a:t>
            </a:fld>
            <a:endParaRPr lang="en-AU"/>
          </a:p>
        </p:txBody>
      </p:sp>
    </p:spTree>
    <p:extLst>
      <p:ext uri="{BB962C8B-B14F-4D97-AF65-F5344CB8AC3E}">
        <p14:creationId xmlns:p14="http://schemas.microsoft.com/office/powerpoint/2010/main" val="296797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A807BF2-EB6A-4528-9A9B-89A7DDAABF26}" type="slidenum">
              <a:rPr lang="en-AU" smtClean="0"/>
              <a:t>10</a:t>
            </a:fld>
            <a:endParaRPr lang="en-AU"/>
          </a:p>
        </p:txBody>
      </p:sp>
    </p:spTree>
    <p:extLst>
      <p:ext uri="{BB962C8B-B14F-4D97-AF65-F5344CB8AC3E}">
        <p14:creationId xmlns:p14="http://schemas.microsoft.com/office/powerpoint/2010/main" val="7133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3200">
                <a:solidFill>
                  <a:schemeClr val="tx1"/>
                </a:solidFill>
                <a:latin typeface="Arial" pitchFamily="34" charset="0"/>
              </a:defRPr>
            </a:lvl1pPr>
            <a:lvl2pPr marL="742876" indent="-285721">
              <a:defRPr sz="3200">
                <a:solidFill>
                  <a:schemeClr val="tx1"/>
                </a:solidFill>
                <a:latin typeface="Arial" pitchFamily="34" charset="0"/>
              </a:defRPr>
            </a:lvl2pPr>
            <a:lvl3pPr marL="1142886" indent="-228577">
              <a:defRPr sz="3200">
                <a:solidFill>
                  <a:schemeClr val="tx1"/>
                </a:solidFill>
                <a:latin typeface="Arial" pitchFamily="34" charset="0"/>
              </a:defRPr>
            </a:lvl3pPr>
            <a:lvl4pPr marL="1600040" indent="-228577">
              <a:defRPr sz="3200">
                <a:solidFill>
                  <a:schemeClr val="tx1"/>
                </a:solidFill>
                <a:latin typeface="Arial" pitchFamily="34" charset="0"/>
              </a:defRPr>
            </a:lvl4pPr>
            <a:lvl5pPr marL="2057194" indent="-228577">
              <a:defRPr sz="3200">
                <a:solidFill>
                  <a:schemeClr val="tx1"/>
                </a:solidFill>
                <a:latin typeface="Arial" pitchFamily="34" charset="0"/>
              </a:defRPr>
            </a:lvl5pPr>
            <a:lvl6pPr marL="2514348" indent="-228577" algn="ctr" eaLnBrk="0" fontAlgn="base" hangingPunct="0">
              <a:spcBef>
                <a:spcPct val="0"/>
              </a:spcBef>
              <a:spcAft>
                <a:spcPct val="0"/>
              </a:spcAft>
              <a:defRPr sz="3200">
                <a:solidFill>
                  <a:schemeClr val="tx1"/>
                </a:solidFill>
                <a:latin typeface="Arial" pitchFamily="34" charset="0"/>
              </a:defRPr>
            </a:lvl6pPr>
            <a:lvl7pPr marL="2971502" indent="-228577" algn="ctr" eaLnBrk="0" fontAlgn="base" hangingPunct="0">
              <a:spcBef>
                <a:spcPct val="0"/>
              </a:spcBef>
              <a:spcAft>
                <a:spcPct val="0"/>
              </a:spcAft>
              <a:defRPr sz="3200">
                <a:solidFill>
                  <a:schemeClr val="tx1"/>
                </a:solidFill>
                <a:latin typeface="Arial" pitchFamily="34" charset="0"/>
              </a:defRPr>
            </a:lvl7pPr>
            <a:lvl8pPr marL="3428657" indent="-228577" algn="ctr" eaLnBrk="0" fontAlgn="base" hangingPunct="0">
              <a:spcBef>
                <a:spcPct val="0"/>
              </a:spcBef>
              <a:spcAft>
                <a:spcPct val="0"/>
              </a:spcAft>
              <a:defRPr sz="3200">
                <a:solidFill>
                  <a:schemeClr val="tx1"/>
                </a:solidFill>
                <a:latin typeface="Arial" pitchFamily="34" charset="0"/>
              </a:defRPr>
            </a:lvl8pPr>
            <a:lvl9pPr marL="3885811" indent="-228577" algn="ctr" eaLnBrk="0" fontAlgn="base" hangingPunct="0">
              <a:spcBef>
                <a:spcPct val="0"/>
              </a:spcBef>
              <a:spcAft>
                <a:spcPct val="0"/>
              </a:spcAft>
              <a:defRPr sz="32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ACAF20B-1B49-429A-BB7C-88FA83909851}"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679450" y="4714875"/>
            <a:ext cx="5438775" cy="4467225"/>
          </a:xfrm>
          <a:noFill/>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B8979AB4-477A-A6C9-1953-C14C924299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ED7208-7816-4D14-88BE-BA4034599C7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763" name="Rectangle 2">
            <a:extLst>
              <a:ext uri="{FF2B5EF4-FFF2-40B4-BE49-F238E27FC236}">
                <a16:creationId xmlns:a16="http://schemas.microsoft.com/office/drawing/2014/main" id="{14CB3F8A-7E9E-619A-985D-4F27CDDBD1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id="{564E3E65-D909-1429-BCF3-117AEFC7CE5F}"/>
              </a:ext>
            </a:extLst>
          </p:cNvPr>
          <p:cNvSpPr>
            <a:spLocks noGrp="1" noChangeArrowheads="1"/>
          </p:cNvSpPr>
          <p:nvPr>
            <p:ph type="body" idx="1"/>
          </p:nvPr>
        </p:nvSpPr>
        <p:spPr bwMode="auto">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78B2DFC-7E92-4979-A4E1-61E589163E69}"/>
              </a:ext>
            </a:extLst>
          </p:cNvPr>
          <p:cNvSpPr>
            <a:spLocks noGrp="1" noRot="1" noChangeAspect="1" noTextEdit="1"/>
          </p:cNvSpPr>
          <p:nvPr>
            <p:ph type="sldImg"/>
          </p:nvPr>
        </p:nvSpPr>
        <p:spPr bwMode="auto">
          <a:xfrm>
            <a:off x="381000"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4AA0670C-2BFB-4FCB-BC1D-C25EC99A4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BFB8AFBF-A881-4B61-B58E-5F4F1CF863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98F463-D914-4E73-B90D-8B52E02BF35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1243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78B2DFC-7E92-4979-A4E1-61E589163E69}"/>
              </a:ext>
            </a:extLst>
          </p:cNvPr>
          <p:cNvSpPr>
            <a:spLocks noGrp="1" noRot="1" noChangeAspect="1" noTextEdit="1"/>
          </p:cNvSpPr>
          <p:nvPr>
            <p:ph type="sldImg"/>
          </p:nvPr>
        </p:nvSpPr>
        <p:spPr bwMode="auto">
          <a:xfrm>
            <a:off x="381000"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4AA0670C-2BFB-4FCB-BC1D-C25EC99A4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BFB8AFBF-A881-4B61-B58E-5F4F1CF863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98F463-D914-4E73-B90D-8B52E02BF35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018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3D18F-325B-3A1B-8B2E-176498AF1FFF}"/>
            </a:ext>
          </a:extLst>
        </p:cNvPr>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17BEB97-CF0F-8C55-3ECD-73AB35083E4C}"/>
              </a:ext>
            </a:extLst>
          </p:cNvPr>
          <p:cNvSpPr>
            <a:spLocks noGrp="1" noRot="1" noChangeAspect="1" noTextEdit="1"/>
          </p:cNvSpPr>
          <p:nvPr>
            <p:ph type="sldImg"/>
          </p:nvPr>
        </p:nvSpPr>
        <p:spPr bwMode="auto">
          <a:xfrm>
            <a:off x="381000"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D8DF7BE5-86C1-B9BA-2C02-3F93E28A28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9199D20D-FDCE-F85A-78BF-09D6F80D55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98F463-D914-4E73-B90D-8B52E02BF35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457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2D476-68B9-4B10-8021-E462F141787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593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logo with a black background&#10;&#10;Description automatically generated">
            <a:extLst>
              <a:ext uri="{FF2B5EF4-FFF2-40B4-BE49-F238E27FC236}">
                <a16:creationId xmlns:a16="http://schemas.microsoft.com/office/drawing/2014/main" id="{75495EA9-123D-8302-073F-75AC4BD5639A}"/>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130048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0553-A2B0-CECF-FE6B-70B1FFD2EF3E}"/>
              </a:ext>
            </a:extLst>
          </p:cNvPr>
          <p:cNvSpPr>
            <a:spLocks noGrp="1"/>
          </p:cNvSpPr>
          <p:nvPr>
            <p:ph type="title"/>
          </p:nvPr>
        </p:nvSpPr>
        <p:spPr>
          <a:xfrm>
            <a:off x="447262" y="365126"/>
            <a:ext cx="11115260" cy="1294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4854DB8-A227-1FCC-3683-6ED86E656DE7}"/>
              </a:ext>
            </a:extLst>
          </p:cNvPr>
          <p:cNvSpPr>
            <a:spLocks noGrp="1"/>
          </p:cNvSpPr>
          <p:nvPr>
            <p:ph idx="1"/>
          </p:nvPr>
        </p:nvSpPr>
        <p:spPr>
          <a:xfrm>
            <a:off x="447262" y="1825625"/>
            <a:ext cx="11115260" cy="38595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982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B9125-DBA2-4A54-88EF-3C21AE46D1D3}"/>
              </a:ext>
            </a:extLst>
          </p:cNvPr>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Calibri"/>
                <a:cs typeface="+mn-cs"/>
              </a:defRPr>
            </a:lvl1pPr>
          </a:lstStyle>
          <a:p>
            <a:pPr>
              <a:defRPr/>
            </a:pPr>
            <a:fld id="{247B2CCC-C77A-4524-9DD9-95BD12CC83EB}" type="datetimeFigureOut">
              <a:rPr lang="en-US"/>
              <a:pPr>
                <a:defRPr/>
              </a:pPr>
              <a:t>5/14/2025</a:t>
            </a:fld>
            <a:endParaRPr lang="en-US"/>
          </a:p>
        </p:txBody>
      </p:sp>
      <p:sp>
        <p:nvSpPr>
          <p:cNvPr id="5" name="Footer Placeholder 4">
            <a:extLst>
              <a:ext uri="{FF2B5EF4-FFF2-40B4-BE49-F238E27FC236}">
                <a16:creationId xmlns:a16="http://schemas.microsoft.com/office/drawing/2014/main" id="{AFEE921B-692C-45C4-8717-ECAF058F36DC}"/>
              </a:ext>
            </a:extLst>
          </p:cNvPr>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17E5D978-434B-43D3-A61E-09F01CF3A97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Calibri" panose="020F0502020204030204" pitchFamily="34" charset="0"/>
              </a:defRPr>
            </a:lvl1pPr>
          </a:lstStyle>
          <a:p>
            <a:pPr>
              <a:defRPr/>
            </a:pPr>
            <a:fld id="{7454B740-4EBD-4550-9F21-0D8FD49B8D58}" type="slidenum">
              <a:rPr lang="en-US" altLang="en-US"/>
              <a:pPr>
                <a:defRPr/>
              </a:pPr>
              <a:t>‹#›</a:t>
            </a:fld>
            <a:endParaRPr lang="en-US" altLang="en-US"/>
          </a:p>
        </p:txBody>
      </p:sp>
      <p:pic>
        <p:nvPicPr>
          <p:cNvPr id="8" name="Picture 7" descr="A logo with a black background&#10;&#10;Description automatically generated">
            <a:extLst>
              <a:ext uri="{FF2B5EF4-FFF2-40B4-BE49-F238E27FC236}">
                <a16:creationId xmlns:a16="http://schemas.microsoft.com/office/drawing/2014/main" id="{3E58860F-2A59-D3DD-A66F-5817356E9603}"/>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245576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219135" y="176855"/>
            <a:ext cx="10515600" cy="640994"/>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pic>
        <p:nvPicPr>
          <p:cNvPr id="2" name="Picture 1" descr="A logo with a black background&#10;&#10;Description automatically generated">
            <a:extLst>
              <a:ext uri="{FF2B5EF4-FFF2-40B4-BE49-F238E27FC236}">
                <a16:creationId xmlns:a16="http://schemas.microsoft.com/office/drawing/2014/main" id="{9B357EC1-55D6-F725-C729-550313E32563}"/>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344132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1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3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0553-A2B0-CECF-FE6B-70B1FFD2EF3E}"/>
              </a:ext>
            </a:extLst>
          </p:cNvPr>
          <p:cNvSpPr>
            <a:spLocks noGrp="1"/>
          </p:cNvSpPr>
          <p:nvPr>
            <p:ph type="title"/>
          </p:nvPr>
        </p:nvSpPr>
        <p:spPr>
          <a:xfrm>
            <a:off x="447262" y="365126"/>
            <a:ext cx="11115260" cy="1294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4854DB8-A227-1FCC-3683-6ED86E656DE7}"/>
              </a:ext>
            </a:extLst>
          </p:cNvPr>
          <p:cNvSpPr>
            <a:spLocks noGrp="1"/>
          </p:cNvSpPr>
          <p:nvPr>
            <p:ph idx="1"/>
          </p:nvPr>
        </p:nvSpPr>
        <p:spPr>
          <a:xfrm>
            <a:off x="447262" y="1825625"/>
            <a:ext cx="11115260" cy="38595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2411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782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67AAA-10DF-3365-49FE-8A71FAF29E3A}"/>
              </a:ext>
            </a:extLst>
          </p:cNvPr>
          <p:cNvPicPr>
            <a:picLocks noChangeAspect="1"/>
          </p:cNvPicPr>
          <p:nvPr userDrawn="1"/>
        </p:nvPicPr>
        <p:blipFill>
          <a:blip r:embed="rId3"/>
          <a:stretch>
            <a:fillRect/>
          </a:stretch>
        </p:blipFill>
        <p:spPr>
          <a:xfrm>
            <a:off x="0" y="0"/>
            <a:ext cx="12192000" cy="6858000"/>
          </a:xfrm>
          <a:prstGeom prst="rect">
            <a:avLst/>
          </a:prstGeom>
          <a:ln>
            <a:noFill/>
          </a:ln>
        </p:spPr>
      </p:pic>
      <p:sp>
        <p:nvSpPr>
          <p:cNvPr id="4" name="Rectangle 3">
            <a:extLst>
              <a:ext uri="{FF2B5EF4-FFF2-40B4-BE49-F238E27FC236}">
                <a16:creationId xmlns:a16="http://schemas.microsoft.com/office/drawing/2014/main" id="{0359352A-DA0A-6C91-27F3-694306161F4E}"/>
              </a:ext>
            </a:extLst>
          </p:cNvPr>
          <p:cNvSpPr/>
          <p:nvPr userDrawn="1"/>
        </p:nvSpPr>
        <p:spPr>
          <a:xfrm>
            <a:off x="0" y="6152866"/>
            <a:ext cx="12192000" cy="705134"/>
          </a:xfrm>
          <a:prstGeom prst="rect">
            <a:avLst/>
          </a:prstGeom>
          <a:solidFill>
            <a:srgbClr val="FFD300"/>
          </a:solidFill>
          <a:ln>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10" descr="A black and orange logo&#10;&#10;Description automatically generated">
            <a:extLst>
              <a:ext uri="{FF2B5EF4-FFF2-40B4-BE49-F238E27FC236}">
                <a16:creationId xmlns:a16="http://schemas.microsoft.com/office/drawing/2014/main" id="{3EC50546-EE74-ADFB-741E-B75448A2C3C6}"/>
              </a:ext>
            </a:extLst>
          </p:cNvPr>
          <p:cNvPicPr>
            <a:picLocks noChangeAspect="1"/>
          </p:cNvPicPr>
          <p:nvPr userDrawn="1"/>
        </p:nvPicPr>
        <p:blipFill rotWithShape="1">
          <a:blip r:embed="rId4"/>
          <a:srcRect t="14796" b="18608"/>
          <a:stretch/>
        </p:blipFill>
        <p:spPr>
          <a:xfrm>
            <a:off x="0" y="6152866"/>
            <a:ext cx="3553097" cy="705134"/>
          </a:xfrm>
          <a:prstGeom prst="rect">
            <a:avLst/>
          </a:prstGeom>
        </p:spPr>
      </p:pic>
    </p:spTree>
    <p:extLst>
      <p:ext uri="{BB962C8B-B14F-4D97-AF65-F5344CB8AC3E}">
        <p14:creationId xmlns:p14="http://schemas.microsoft.com/office/powerpoint/2010/main" val="54363534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BA2D69-0C7A-14E9-CB43-CD2E6C75B14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E0ED39-70DB-0121-BF69-37F699F40D57}"/>
              </a:ext>
            </a:extLst>
          </p:cNvPr>
          <p:cNvSpPr/>
          <p:nvPr userDrawn="1"/>
        </p:nvSpPr>
        <p:spPr>
          <a:xfrm>
            <a:off x="0" y="6152866"/>
            <a:ext cx="12192000" cy="705134"/>
          </a:xfrm>
          <a:prstGeom prst="rect">
            <a:avLst/>
          </a:prstGeom>
          <a:solidFill>
            <a:srgbClr val="FFD300"/>
          </a:solidFill>
          <a:ln>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10" descr="A black and orange logo&#10;&#10;Description automatically generated">
            <a:extLst>
              <a:ext uri="{FF2B5EF4-FFF2-40B4-BE49-F238E27FC236}">
                <a16:creationId xmlns:a16="http://schemas.microsoft.com/office/drawing/2014/main" id="{861CC70A-BFFB-BE81-1F97-176DCD394FD6}"/>
              </a:ext>
            </a:extLst>
          </p:cNvPr>
          <p:cNvPicPr>
            <a:picLocks noChangeAspect="1"/>
          </p:cNvPicPr>
          <p:nvPr userDrawn="1"/>
        </p:nvPicPr>
        <p:blipFill rotWithShape="1">
          <a:blip r:embed="rId7"/>
          <a:srcRect t="14796" b="18608"/>
          <a:stretch/>
        </p:blipFill>
        <p:spPr>
          <a:xfrm>
            <a:off x="0" y="6152866"/>
            <a:ext cx="3553097" cy="705134"/>
          </a:xfrm>
          <a:prstGeom prst="rect">
            <a:avLst/>
          </a:prstGeom>
        </p:spPr>
      </p:pic>
    </p:spTree>
    <p:extLst>
      <p:ext uri="{BB962C8B-B14F-4D97-AF65-F5344CB8AC3E}">
        <p14:creationId xmlns:p14="http://schemas.microsoft.com/office/powerpoint/2010/main" val="38736749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06E7ED16-F007-AEB8-0921-92CF9712A2F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51623503"/>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BA2D69-0C7A-14E9-CB43-CD2E6C75B1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8209943"/>
      </p:ext>
    </p:extLst>
  </p:cSld>
  <p:clrMap bg1="lt1" tx1="dk1" bg2="lt2" tx2="dk2" accent1="accent1" accent2="accent2" accent3="accent3" accent4="accent4" accent5="accent5" accent6="accent6" hlink="hlink" folHlink="folHlink"/>
  <p:sldLayoutIdLst>
    <p:sldLayoutId id="2147483671"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6.jpg"/><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5.jp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8.jpg"/><Relationship Id="rId3" Type="http://schemas.openxmlformats.org/officeDocument/2006/relationships/image" Target="../media/image59.jpg"/><Relationship Id="rId7" Type="http://schemas.openxmlformats.org/officeDocument/2006/relationships/image" Target="../media/image63.jpg"/><Relationship Id="rId12" Type="http://schemas.openxmlformats.org/officeDocument/2006/relationships/image" Target="../media/image67.jpg"/><Relationship Id="rId2" Type="http://schemas.openxmlformats.org/officeDocument/2006/relationships/image" Target="../media/image58.tmp"/><Relationship Id="rId1" Type="http://schemas.openxmlformats.org/officeDocument/2006/relationships/slideLayout" Target="../slideLayouts/slideLayout3.xml"/><Relationship Id="rId6" Type="http://schemas.openxmlformats.org/officeDocument/2006/relationships/image" Target="../media/image62.jpg"/><Relationship Id="rId11" Type="http://schemas.openxmlformats.org/officeDocument/2006/relationships/image" Target="../media/image66.jpg"/><Relationship Id="rId5" Type="http://schemas.openxmlformats.org/officeDocument/2006/relationships/image" Target="../media/image61.jpg"/><Relationship Id="rId15" Type="http://schemas.openxmlformats.org/officeDocument/2006/relationships/image" Target="../media/image6.jpg"/><Relationship Id="rId10" Type="http://schemas.openxmlformats.org/officeDocument/2006/relationships/image" Target="../media/image23.emf"/><Relationship Id="rId4" Type="http://schemas.openxmlformats.org/officeDocument/2006/relationships/image" Target="../media/image60.jpg"/><Relationship Id="rId9" Type="http://schemas.openxmlformats.org/officeDocument/2006/relationships/image" Target="../media/image65.emf"/><Relationship Id="rId14" Type="http://schemas.openxmlformats.org/officeDocument/2006/relationships/image" Target="../media/image69.jpg"/></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6.jpg"/><Relationship Id="rId5" Type="http://schemas.openxmlformats.org/officeDocument/2006/relationships/image" Target="../media/image72.png"/><Relationship Id="rId10" Type="http://schemas.openxmlformats.org/officeDocument/2006/relationships/image" Target="../media/image77.jpg"/><Relationship Id="rId4" Type="http://schemas.openxmlformats.org/officeDocument/2006/relationships/image" Target="../media/image71.png"/><Relationship Id="rId9" Type="http://schemas.openxmlformats.org/officeDocument/2006/relationships/image" Target="../media/image76.jp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82.jpg"/><Relationship Id="rId11" Type="http://schemas.openxmlformats.org/officeDocument/2006/relationships/image" Target="../media/image6.jpg"/><Relationship Id="rId5" Type="http://schemas.openxmlformats.org/officeDocument/2006/relationships/image" Target="../media/image81.jp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jp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89.emf"/></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jpeg"/><Relationship Id="rId17" Type="http://schemas.openxmlformats.org/officeDocument/2006/relationships/image" Target="../media/image108.png"/><Relationship Id="rId2" Type="http://schemas.openxmlformats.org/officeDocument/2006/relationships/notesSlide" Target="../notesSlides/notesSlide11.xml"/><Relationship Id="rId16" Type="http://schemas.openxmlformats.org/officeDocument/2006/relationships/image" Target="../media/image107.jpeg"/><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png"/><Relationship Id="rId15" Type="http://schemas.openxmlformats.org/officeDocument/2006/relationships/image" Target="../media/image106.jpe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emf"/><Relationship Id="rId1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2.xml"/><Relationship Id="rId7"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g"/><Relationship Id="rId9"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26.jpeg"/><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black background&#10;&#10;Description automatically generated">
            <a:extLst>
              <a:ext uri="{FF2B5EF4-FFF2-40B4-BE49-F238E27FC236}">
                <a16:creationId xmlns:a16="http://schemas.microsoft.com/office/drawing/2014/main" id="{E6602155-C57E-329C-5AE9-D2525352CB2A}"/>
              </a:ext>
            </a:extLst>
          </p:cNvPr>
          <p:cNvPicPr>
            <a:picLocks noChangeAspect="1"/>
          </p:cNvPicPr>
          <p:nvPr/>
        </p:nvPicPr>
        <p:blipFill>
          <a:blip r:embed="rId2"/>
          <a:stretch>
            <a:fillRect/>
          </a:stretch>
        </p:blipFill>
        <p:spPr>
          <a:xfrm>
            <a:off x="10015402" y="5889583"/>
            <a:ext cx="2036716" cy="939383"/>
          </a:xfrm>
          <a:prstGeom prst="rect">
            <a:avLst/>
          </a:prstGeom>
        </p:spPr>
      </p:pic>
      <p:sp>
        <p:nvSpPr>
          <p:cNvPr id="2" name="TextBox 1">
            <a:extLst>
              <a:ext uri="{FF2B5EF4-FFF2-40B4-BE49-F238E27FC236}">
                <a16:creationId xmlns:a16="http://schemas.microsoft.com/office/drawing/2014/main" id="{797338C1-D1EA-5355-4C72-567B29458237}"/>
              </a:ext>
            </a:extLst>
          </p:cNvPr>
          <p:cNvSpPr txBox="1">
            <a:spLocks noChangeArrowheads="1"/>
          </p:cNvSpPr>
          <p:nvPr/>
        </p:nvSpPr>
        <p:spPr bwMode="auto">
          <a:xfrm>
            <a:off x="862519" y="145730"/>
            <a:ext cx="10505871" cy="1908215"/>
          </a:xfrm>
          <a:prstGeom prst="rect">
            <a:avLst/>
          </a:prstGeom>
          <a:solidFill>
            <a:schemeClr val="accent1">
              <a:lumMod val="60000"/>
              <a:lumOff val="40000"/>
            </a:schemeClr>
          </a:solidFill>
          <a:ln w="31750" cmpd="dbl">
            <a:noFill/>
            <a:miter lim="800000"/>
            <a:headEnd/>
            <a:tailEnd/>
          </a:ln>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Ventilatory control during sleep in central and obstructive apnoea: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Targeted treatment according to endotypes</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AU" altLang="en-US" sz="2400" b="1" dirty="0">
              <a:solidFill>
                <a:srgbClr val="FFFF00"/>
              </a:solidFil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2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2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5DC4FB6-EC48-B1F0-38A9-4D1C872DC51D}"/>
              </a:ext>
            </a:extLst>
          </p:cNvPr>
          <p:cNvSpPr txBox="1">
            <a:spLocks noChangeArrowheads="1"/>
          </p:cNvSpPr>
          <p:nvPr/>
        </p:nvSpPr>
        <p:spPr bwMode="auto">
          <a:xfrm>
            <a:off x="752272" y="891756"/>
            <a:ext cx="1068745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Danny J. Eckert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Matthew Flinders Professor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Adelaide Institute for Sleep Health/ FHMRI Sleep Health, Flinders University, Australia </a:t>
            </a:r>
          </a:p>
          <a:p>
            <a:pPr marL="0" marR="0" lvl="0" indent="0" algn="ctr" defTabSz="457200" rtl="0" eaLnBrk="1" fontAlgn="base" latinLnBrk="0" hangingPunct="1">
              <a:lnSpc>
                <a:spcPct val="100000"/>
              </a:lnSpc>
              <a:spcBef>
                <a:spcPct val="0"/>
              </a:spcBef>
              <a:spcAft>
                <a:spcPct val="0"/>
              </a:spcAft>
              <a:buClrTx/>
              <a:buSzTx/>
              <a:buFontTx/>
              <a:buNone/>
              <a:tabLst/>
              <a:defRPr/>
            </a:pPr>
            <a:r>
              <a:rPr lang="en-AU" altLang="en-US" b="1" dirty="0">
                <a:solidFill>
                  <a:prstClr val="black"/>
                </a:solidFill>
              </a:rPr>
              <a:t>Lead Investigator- Brigham and Women’s Hospital, Boston USA (part-time)</a:t>
            </a: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AU" alt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fontAlgn="base">
              <a:spcBef>
                <a:spcPct val="0"/>
              </a:spcBef>
              <a:spcAft>
                <a:spcPct val="0"/>
              </a:spcAft>
              <a:defRPr/>
            </a:pPr>
            <a:r>
              <a:rPr lang="en-AU" b="1" dirty="0" err="1">
                <a:solidFill>
                  <a:srgbClr val="FFFFFF"/>
                </a:solidFill>
                <a:latin typeface="Calibri" panose="020F0502020204030204" pitchFamily="34" charset="0"/>
              </a:rPr>
              <a:t>Pneumo</a:t>
            </a:r>
            <a:r>
              <a:rPr lang="en-AU" b="1" dirty="0">
                <a:solidFill>
                  <a:srgbClr val="FFFFFF"/>
                </a:solidFill>
                <a:latin typeface="Calibri" panose="020F0502020204030204" pitchFamily="34" charset="0"/>
              </a:rPr>
              <a:t> Trieste 2025, Trieste, Italy Weds </a:t>
            </a:r>
            <a:r>
              <a:rPr kumimoji="0" lang="en-AU"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May 14</a:t>
            </a:r>
            <a:r>
              <a:rPr kumimoji="0" lang="en-AU" altLang="en-US" sz="18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th</a:t>
            </a:r>
            <a:r>
              <a:rPr kumimoji="0" lang="en-AU"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2025</a:t>
            </a:r>
            <a:endParaRPr kumimoji="0" lang="en-AU" altLang="en-US" sz="1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11" name="Picture 10" descr="A close-up of a logo&#10;&#10;AI-generated content may be incorrect.">
            <a:extLst>
              <a:ext uri="{FF2B5EF4-FFF2-40B4-BE49-F238E27FC236}">
                <a16:creationId xmlns:a16="http://schemas.microsoft.com/office/drawing/2014/main" id="{45923ABF-D502-5A9F-4C58-4585BC4F8478}"/>
              </a:ext>
            </a:extLst>
          </p:cNvPr>
          <p:cNvPicPr>
            <a:picLocks noChangeAspect="1"/>
          </p:cNvPicPr>
          <p:nvPr/>
        </p:nvPicPr>
        <p:blipFill>
          <a:blip r:embed="rId3">
            <a:extLst>
              <a:ext uri="{28A0092B-C50C-407E-A947-70E740481C1C}">
                <a14:useLocalDpi xmlns:a14="http://schemas.microsoft.com/office/drawing/2010/main" val="0"/>
              </a:ext>
            </a:extLst>
          </a:blip>
          <a:srcRect t="10906" b="12384"/>
          <a:stretch/>
        </p:blipFill>
        <p:spPr>
          <a:xfrm>
            <a:off x="8132323" y="6178882"/>
            <a:ext cx="1776919" cy="650084"/>
          </a:xfrm>
          <a:prstGeom prst="rect">
            <a:avLst/>
          </a:prstGeom>
        </p:spPr>
      </p:pic>
    </p:spTree>
    <p:extLst>
      <p:ext uri="{BB962C8B-B14F-4D97-AF65-F5344CB8AC3E}">
        <p14:creationId xmlns:p14="http://schemas.microsoft.com/office/powerpoint/2010/main" val="150707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0C22D5C-4652-FDA4-6D36-22E7D19C45E6}"/>
              </a:ext>
            </a:extLst>
          </p:cNvPr>
          <p:cNvSpPr txBox="1">
            <a:spLocks noChangeArrowheads="1"/>
          </p:cNvSpPr>
          <p:nvPr/>
        </p:nvSpPr>
        <p:spPr bwMode="auto">
          <a:xfrm>
            <a:off x="0" y="-188088"/>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Mechanisms of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apnoea</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common links between central and obstructive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apnoea</a:t>
            </a:r>
            <a:r>
              <a:rPr lang="en-US" altLang="en-US" sz="2400" b="1" dirty="0">
                <a:solidFill>
                  <a:prstClr val="black"/>
                </a:solidFill>
              </a:rPr>
              <a:t> and</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sleep disordered breathing spectrum</a:t>
            </a:r>
          </a:p>
        </p:txBody>
      </p:sp>
      <p:pic>
        <p:nvPicPr>
          <p:cNvPr id="10" name="Picture 9" descr="A close-up of a logo&#10;&#10;AI-generated content may be incorrect.">
            <a:extLst>
              <a:ext uri="{FF2B5EF4-FFF2-40B4-BE49-F238E27FC236}">
                <a16:creationId xmlns:a16="http://schemas.microsoft.com/office/drawing/2014/main" id="{F83C939F-BE5D-C28F-E46D-F100657ADBEC}"/>
              </a:ext>
            </a:extLst>
          </p:cNvPr>
          <p:cNvPicPr>
            <a:picLocks noChangeAspect="1"/>
          </p:cNvPicPr>
          <p:nvPr/>
        </p:nvPicPr>
        <p:blipFill>
          <a:blip r:embed="rId3">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
        <p:nvSpPr>
          <p:cNvPr id="11" name="Text Box 35">
            <a:extLst>
              <a:ext uri="{FF2B5EF4-FFF2-40B4-BE49-F238E27FC236}">
                <a16:creationId xmlns:a16="http://schemas.microsoft.com/office/drawing/2014/main" id="{597738F0-C69C-DC33-277C-86F5AB08848A}"/>
              </a:ext>
            </a:extLst>
          </p:cNvPr>
          <p:cNvSpPr txBox="1">
            <a:spLocks noChangeArrowheads="1"/>
          </p:cNvSpPr>
          <p:nvPr/>
        </p:nvSpPr>
        <p:spPr bwMode="auto">
          <a:xfrm>
            <a:off x="754046" y="5624512"/>
            <a:ext cx="4941739" cy="3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&amp; Yaggi, Am J Resp Crit Care Med (2022)</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6" name="Group 15">
            <a:extLst>
              <a:ext uri="{FF2B5EF4-FFF2-40B4-BE49-F238E27FC236}">
                <a16:creationId xmlns:a16="http://schemas.microsoft.com/office/drawing/2014/main" id="{EC42C954-3B22-9934-894A-73EAE7FFB3C9}"/>
              </a:ext>
            </a:extLst>
          </p:cNvPr>
          <p:cNvGrpSpPr/>
          <p:nvPr/>
        </p:nvGrpSpPr>
        <p:grpSpPr>
          <a:xfrm>
            <a:off x="0" y="1025611"/>
            <a:ext cx="6449935" cy="4442254"/>
            <a:chOff x="0" y="1025611"/>
            <a:chExt cx="6449935" cy="4442254"/>
          </a:xfrm>
        </p:grpSpPr>
        <p:pic>
          <p:nvPicPr>
            <p:cNvPr id="5" name="Picture 4">
              <a:extLst>
                <a:ext uri="{FF2B5EF4-FFF2-40B4-BE49-F238E27FC236}">
                  <a16:creationId xmlns:a16="http://schemas.microsoft.com/office/drawing/2014/main" id="{BFFE258F-0E68-9550-2852-F3CDE6823F4D}"/>
                </a:ext>
              </a:extLst>
            </p:cNvPr>
            <p:cNvPicPr>
              <a:picLocks noChangeAspect="1"/>
            </p:cNvPicPr>
            <p:nvPr/>
          </p:nvPicPr>
          <p:blipFill>
            <a:blip r:embed="rId4"/>
            <a:stretch>
              <a:fillRect/>
            </a:stretch>
          </p:blipFill>
          <p:spPr>
            <a:xfrm>
              <a:off x="0" y="1036612"/>
              <a:ext cx="6449935" cy="4431253"/>
            </a:xfrm>
            <a:prstGeom prst="rect">
              <a:avLst/>
            </a:prstGeom>
          </p:spPr>
        </p:pic>
        <p:sp>
          <p:nvSpPr>
            <p:cNvPr id="12" name="Rectangle 11">
              <a:extLst>
                <a:ext uri="{FF2B5EF4-FFF2-40B4-BE49-F238E27FC236}">
                  <a16:creationId xmlns:a16="http://schemas.microsoft.com/office/drawing/2014/main" id="{67175465-A905-B62F-C556-3368D52B900A}"/>
                </a:ext>
              </a:extLst>
            </p:cNvPr>
            <p:cNvSpPr/>
            <p:nvPr/>
          </p:nvSpPr>
          <p:spPr>
            <a:xfrm>
              <a:off x="236247" y="1025611"/>
              <a:ext cx="321276" cy="364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13018E8C-3DEE-5491-CE43-D4F42AE1F57D}"/>
                </a:ext>
              </a:extLst>
            </p:cNvPr>
            <p:cNvSpPr/>
            <p:nvPr/>
          </p:nvSpPr>
          <p:spPr>
            <a:xfrm>
              <a:off x="396885" y="3322343"/>
              <a:ext cx="321276" cy="364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id="{99F5CF13-851B-B8D2-42D2-ECDA98A29605}"/>
              </a:ext>
            </a:extLst>
          </p:cNvPr>
          <p:cNvSpPr/>
          <p:nvPr/>
        </p:nvSpPr>
        <p:spPr>
          <a:xfrm>
            <a:off x="388647" y="1178011"/>
            <a:ext cx="321276" cy="364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4" name="Picture 63">
            <a:extLst>
              <a:ext uri="{FF2B5EF4-FFF2-40B4-BE49-F238E27FC236}">
                <a16:creationId xmlns:a16="http://schemas.microsoft.com/office/drawing/2014/main" id="{34038BBB-2878-FB62-B841-E066BA36D830}"/>
              </a:ext>
            </a:extLst>
          </p:cNvPr>
          <p:cNvPicPr>
            <a:picLocks noChangeAspect="1"/>
          </p:cNvPicPr>
          <p:nvPr/>
        </p:nvPicPr>
        <p:blipFill>
          <a:blip r:embed="rId5"/>
          <a:stretch>
            <a:fillRect/>
          </a:stretch>
        </p:blipFill>
        <p:spPr>
          <a:xfrm>
            <a:off x="6096000" y="3042434"/>
            <a:ext cx="5724845" cy="2639722"/>
          </a:xfrm>
          <a:prstGeom prst="rect">
            <a:avLst/>
          </a:prstGeom>
        </p:spPr>
      </p:pic>
      <p:grpSp>
        <p:nvGrpSpPr>
          <p:cNvPr id="67" name="Group 66">
            <a:extLst>
              <a:ext uri="{FF2B5EF4-FFF2-40B4-BE49-F238E27FC236}">
                <a16:creationId xmlns:a16="http://schemas.microsoft.com/office/drawing/2014/main" id="{C4129401-CD79-174E-BC03-CA33C4878882}"/>
              </a:ext>
            </a:extLst>
          </p:cNvPr>
          <p:cNvGrpSpPr/>
          <p:nvPr/>
        </p:nvGrpSpPr>
        <p:grpSpPr>
          <a:xfrm>
            <a:off x="6131885" y="973284"/>
            <a:ext cx="5508424" cy="5104644"/>
            <a:chOff x="6131885" y="973284"/>
            <a:chExt cx="5508424" cy="5104644"/>
          </a:xfrm>
        </p:grpSpPr>
        <p:pic>
          <p:nvPicPr>
            <p:cNvPr id="62" name="Picture 61">
              <a:extLst>
                <a:ext uri="{FF2B5EF4-FFF2-40B4-BE49-F238E27FC236}">
                  <a16:creationId xmlns:a16="http://schemas.microsoft.com/office/drawing/2014/main" id="{FA787D96-3AE0-39D9-0AB3-4E2BC68F18EF}"/>
                </a:ext>
              </a:extLst>
            </p:cNvPr>
            <p:cNvPicPr>
              <a:picLocks noChangeAspect="1"/>
            </p:cNvPicPr>
            <p:nvPr/>
          </p:nvPicPr>
          <p:blipFill>
            <a:blip r:embed="rId6"/>
            <a:stretch>
              <a:fillRect/>
            </a:stretch>
          </p:blipFill>
          <p:spPr>
            <a:xfrm>
              <a:off x="6339840" y="1558735"/>
              <a:ext cx="5212080" cy="1756892"/>
            </a:xfrm>
            <a:prstGeom prst="rect">
              <a:avLst/>
            </a:prstGeom>
          </p:spPr>
        </p:pic>
        <p:sp>
          <p:nvSpPr>
            <p:cNvPr id="63" name="TextBox 62">
              <a:extLst>
                <a:ext uri="{FF2B5EF4-FFF2-40B4-BE49-F238E27FC236}">
                  <a16:creationId xmlns:a16="http://schemas.microsoft.com/office/drawing/2014/main" id="{3A93D525-7E9C-BB59-5C24-FF04AD295861}"/>
                </a:ext>
              </a:extLst>
            </p:cNvPr>
            <p:cNvSpPr txBox="1"/>
            <p:nvPr/>
          </p:nvSpPr>
          <p:spPr>
            <a:xfrm>
              <a:off x="6225376" y="973284"/>
              <a:ext cx="5414933"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AU" sz="1600" b="1" dirty="0">
                  <a:solidFill>
                    <a:prstClr val="black"/>
                  </a:solidFill>
                  <a:latin typeface="Arial" panose="020B0604020202020204" pitchFamily="34" charset="0"/>
                  <a:cs typeface="Arial" panose="020B0604020202020204" pitchFamily="34" charset="0"/>
                </a:rPr>
                <a:t>Reduced central respiratory drive can cause both central apnoea and upper airway closure </a:t>
              </a:r>
              <a:endParaRPr kumimoji="0" lang="en-AU"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 Box 35">
              <a:extLst>
                <a:ext uri="{FF2B5EF4-FFF2-40B4-BE49-F238E27FC236}">
                  <a16:creationId xmlns:a16="http://schemas.microsoft.com/office/drawing/2014/main" id="{BF00D0C3-5F21-AFE7-1E99-6E51D50C12D5}"/>
                </a:ext>
              </a:extLst>
            </p:cNvPr>
            <p:cNvSpPr txBox="1">
              <a:spLocks noChangeArrowheads="1"/>
            </p:cNvSpPr>
            <p:nvPr/>
          </p:nvSpPr>
          <p:spPr bwMode="auto">
            <a:xfrm>
              <a:off x="6131885" y="5682156"/>
              <a:ext cx="4941739" cy="3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Malhotra &amp; Jordan, Prog CV Dis (2009)</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404946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DB23-93BA-4A2B-131B-2D645BEF9F9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A59163B-6DEF-818E-8949-D344E2D6262B}"/>
              </a:ext>
            </a:extLst>
          </p:cNvPr>
          <p:cNvSpPr txBox="1">
            <a:spLocks noChangeArrowheads="1"/>
          </p:cNvSpPr>
          <p:nvPr/>
        </p:nvSpPr>
        <p:spPr bwMode="auto">
          <a:xfrm>
            <a:off x="2063750" y="90488"/>
            <a:ext cx="806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Outline</a:t>
            </a:r>
          </a:p>
        </p:txBody>
      </p:sp>
      <p:sp>
        <p:nvSpPr>
          <p:cNvPr id="3" name="Rectangle 2">
            <a:extLst>
              <a:ext uri="{FF2B5EF4-FFF2-40B4-BE49-F238E27FC236}">
                <a16:creationId xmlns:a16="http://schemas.microsoft.com/office/drawing/2014/main" id="{02103A54-D428-9783-15AD-FEDEB6955A4A}"/>
              </a:ext>
            </a:extLst>
          </p:cNvPr>
          <p:cNvSpPr txBox="1">
            <a:spLocks noChangeArrowheads="1"/>
          </p:cNvSpPr>
          <p:nvPr/>
        </p:nvSpPr>
        <p:spPr>
          <a:xfrm>
            <a:off x="567446" y="963883"/>
            <a:ext cx="11209506" cy="4334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742950" marR="0" lvl="2" indent="0" algn="l" defTabSz="685800" rtl="0" eaLnBrk="0" fontAlgn="auto" latinLnBrk="0" hangingPunct="0">
              <a:lnSpc>
                <a:spcPct val="110000"/>
              </a:lnSpc>
              <a:spcBef>
                <a:spcPct val="20000"/>
              </a:spcBef>
              <a:spcAft>
                <a:spcPts val="0"/>
              </a:spcAft>
              <a:buClrTx/>
              <a:buSzTx/>
              <a:buNone/>
              <a:tabLst/>
              <a:defRPr/>
            </a:pPr>
            <a:endParaRPr lang="en-AU" altLang="en-AU" sz="2000" b="1" kern="0" dirty="0">
              <a:solidFill>
                <a:srgbClr val="174A95"/>
              </a:solidFill>
              <a:latin typeface="Arial" panose="020B0604020202020204" pitchFamily="34" charset="0"/>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chemeClr val="bg1">
                    <a:lumMod val="85000"/>
                  </a:schemeClr>
                </a:solidFill>
                <a:latin typeface="Arial" panose="020B0604020202020204" pitchFamily="34" charset="0"/>
                <a:cs typeface="Arial" panose="020B0604020202020204" pitchFamily="34" charset="0"/>
                <a:sym typeface="Symbol" pitchFamily="18" charset="2"/>
              </a:rPr>
              <a:t>Overview of the 4 key pathophysiological traits/endotypes that contribute to sleep apnoea</a:t>
            </a: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chemeClr val="bg1">
                    <a:lumMod val="85000"/>
                  </a:schemeClr>
                </a:solidFill>
                <a:latin typeface="Arial" panose="020B0604020202020204" pitchFamily="34" charset="0"/>
                <a:cs typeface="Arial" panose="020B0604020202020204" pitchFamily="34" charset="0"/>
                <a:sym typeface="Symbol" pitchFamily="18" charset="2"/>
              </a:rPr>
              <a:t>Role of ventilatory control instability (high loop gain) in central and obstructive apnoea</a:t>
            </a:r>
          </a:p>
          <a:p>
            <a:pPr marL="742950" marR="0" lvl="2" indent="0" algn="l" defTabSz="685800" rtl="0" eaLnBrk="0" fontAlgn="auto" latinLnBrk="0" hangingPunct="0">
              <a:lnSpc>
                <a:spcPct val="110000"/>
              </a:lnSpc>
              <a:spcBef>
                <a:spcPct val="20000"/>
              </a:spcBef>
              <a:spcAft>
                <a:spcPts val="0"/>
              </a:spcAft>
              <a:buClrTx/>
              <a:buSzTx/>
              <a:buFont typeface="Arial"/>
              <a:buNone/>
              <a:tabLst/>
              <a:defRPr/>
            </a:pPr>
            <a:endParaRPr kumimoji="0" lang="en-US" sz="17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kumimoji="0" lang="en-AU" altLang="en-AU" sz="2000" b="1" i="0" u="none" strike="noStrike" kern="0" cap="none" spc="0" normalizeH="0" baseline="0" noProof="0" dirty="0">
                <a:ln>
                  <a:noFill/>
                </a:ln>
                <a:solidFill>
                  <a:srgbClr val="174A95"/>
                </a:solidFill>
                <a:effectLst/>
                <a:uLnTx/>
                <a:uFillTx/>
                <a:latin typeface="Arial" panose="020B0604020202020204" pitchFamily="34" charset="0"/>
                <a:ea typeface="+mn-ea"/>
                <a:cs typeface="Arial" panose="020B0604020202020204" pitchFamily="34" charset="0"/>
                <a:sym typeface="Symbol" pitchFamily="18" charset="2"/>
              </a:rPr>
              <a:t>Implications for targeted personalised therapy</a:t>
            </a:r>
            <a:endParaRPr lang="en-AU" altLang="en-AU" sz="2000" b="1" kern="0" dirty="0">
              <a:solidFill>
                <a:srgbClr val="174A95"/>
              </a:solidFill>
              <a:latin typeface="Arial" panose="020B0604020202020204" pitchFamily="34" charset="0"/>
              <a:cs typeface="Arial" panose="020B0604020202020204" pitchFamily="34" charset="0"/>
              <a:sym typeface="Symbol" pitchFamily="18" charset="2"/>
            </a:endParaRP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rgbClr val="174A95"/>
                </a:solidFill>
                <a:latin typeface="Arial" panose="020B0604020202020204" pitchFamily="34" charset="0"/>
                <a:cs typeface="Arial" panose="020B0604020202020204" pitchFamily="34" charset="0"/>
                <a:sym typeface="Symbol" pitchFamily="18" charset="2"/>
              </a:rPr>
              <a:t>Non-CPAP interventions to reduce ventilatory control instability and sleep disordered breathing severity</a:t>
            </a:r>
            <a:endParaRPr kumimoji="0" lang="en-US" sz="17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7150" marR="0" lvl="0" indent="0" algn="l" defTabSz="685800" rtl="0" eaLnBrk="0" fontAlgn="auto" latinLnBrk="0" hangingPunct="0">
              <a:lnSpc>
                <a:spcPct val="110000"/>
              </a:lnSpc>
              <a:spcBef>
                <a:spcPct val="20000"/>
              </a:spcBef>
              <a:spcAft>
                <a:spcPts val="0"/>
              </a:spcAft>
              <a:buClrTx/>
              <a:buSzTx/>
              <a:buNone/>
              <a:tabLst/>
              <a:defRPr/>
            </a:pPr>
            <a:endParaRPr kumimoji="0" lang="en-US" sz="1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2" indent="0" algn="l" defTabSz="685800" rtl="0" eaLnBrk="0" fontAlgn="auto" latinLnBrk="0" hangingPunct="0">
              <a:lnSpc>
                <a:spcPct val="110000"/>
              </a:lnSpc>
              <a:spcBef>
                <a:spcPct val="20000"/>
              </a:spcBef>
              <a:spcAft>
                <a:spcPts val="0"/>
              </a:spcAft>
              <a:buClrTx/>
              <a:buSzTx/>
              <a:buNone/>
              <a:tabLst/>
              <a:defRPr/>
            </a:pPr>
            <a:endParaRPr kumimoji="0" lang="en-AU" altLang="en-AU" sz="1700" b="0" i="0" u="none" strike="noStrike" kern="0" cap="none" spc="0" normalizeH="0" baseline="0" noProof="0" dirty="0">
              <a:ln>
                <a:noFill/>
              </a:ln>
              <a:solidFill>
                <a:srgbClr val="174A95"/>
              </a:solidFill>
              <a:effectLst/>
              <a:uLnTx/>
              <a:uFillTx/>
              <a:latin typeface="Arial" panose="020B0604020202020204" pitchFamily="34" charset="0"/>
              <a:ea typeface="+mn-ea"/>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rgbClr val="174A95"/>
                </a:solidFill>
                <a:latin typeface="Arial" panose="020B0604020202020204" pitchFamily="34" charset="0"/>
                <a:cs typeface="Arial" panose="020B0604020202020204" pitchFamily="34" charset="0"/>
                <a:sym typeface="Symbol" pitchFamily="18" charset="2"/>
              </a:rPr>
              <a:t>Unique translational research trial- Australia’s Sleep Revolution</a:t>
            </a:r>
          </a:p>
          <a:p>
            <a:pPr marL="742950" marR="0" lvl="2" indent="0" algn="l" defTabSz="685800" rtl="0" eaLnBrk="0" fontAlgn="auto" latinLnBrk="0" hangingPunct="0">
              <a:lnSpc>
                <a:spcPct val="100000"/>
              </a:lnSpc>
              <a:spcBef>
                <a:spcPts val="0"/>
              </a:spcBef>
              <a:spcAft>
                <a:spcPts val="0"/>
              </a:spcAft>
              <a:buClrTx/>
              <a:buSzTx/>
              <a:buFont typeface="Arial"/>
              <a:buNone/>
              <a:tabLst/>
              <a:defRPr/>
            </a:pPr>
            <a:endParaRPr kumimoji="0" lang="en-AU" altLang="en-AU"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p:txBody>
      </p:sp>
      <p:pic>
        <p:nvPicPr>
          <p:cNvPr id="4" name="Picture 3" descr="A close-up of a logo&#10;&#10;AI-generated content may be incorrect.">
            <a:extLst>
              <a:ext uri="{FF2B5EF4-FFF2-40B4-BE49-F238E27FC236}">
                <a16:creationId xmlns:a16="http://schemas.microsoft.com/office/drawing/2014/main" id="{35E48535-7B23-0A80-07D9-133F0BD47577}"/>
              </a:ext>
            </a:extLst>
          </p:cNvPr>
          <p:cNvPicPr>
            <a:picLocks noChangeAspect="1"/>
          </p:cNvPicPr>
          <p:nvPr/>
        </p:nvPicPr>
        <p:blipFill>
          <a:blip r:embed="rId2">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136882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a:extLst>
              <a:ext uri="{FF2B5EF4-FFF2-40B4-BE49-F238E27FC236}">
                <a16:creationId xmlns:a16="http://schemas.microsoft.com/office/drawing/2014/main" id="{6706E6CE-1036-483A-94A5-133BBFAF9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70" y="1034354"/>
            <a:ext cx="10372725" cy="4818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EE28A12A-CE55-41A6-B7CE-254A387D02BD}"/>
              </a:ext>
            </a:extLst>
          </p:cNvPr>
          <p:cNvSpPr>
            <a:spLocks noChangeArrowheads="1"/>
          </p:cNvSpPr>
          <p:nvPr/>
        </p:nvSpPr>
        <p:spPr bwMode="auto">
          <a:xfrm>
            <a:off x="3249606" y="4145280"/>
            <a:ext cx="5696274" cy="1892971"/>
          </a:xfrm>
          <a:prstGeom prst="ellipse">
            <a:avLst/>
          </a:prstGeom>
          <a:noFill/>
          <a:ln w="635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91416" tIns="45708" rIns="91416" bIns="45708"/>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29" name="Text Box 35">
            <a:extLst>
              <a:ext uri="{FF2B5EF4-FFF2-40B4-BE49-F238E27FC236}">
                <a16:creationId xmlns:a16="http://schemas.microsoft.com/office/drawing/2014/main" id="{BC5ED722-611F-47EA-AD19-E2306CA38BF0}"/>
              </a:ext>
            </a:extLst>
          </p:cNvPr>
          <p:cNvSpPr txBox="1">
            <a:spLocks noChangeArrowheads="1"/>
          </p:cNvSpPr>
          <p:nvPr/>
        </p:nvSpPr>
        <p:spPr bwMode="auto">
          <a:xfrm>
            <a:off x="4341337" y="6133920"/>
            <a:ext cx="3265545" cy="74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et al, AJRCCM (2013)</a:t>
            </a:r>
          </a:p>
          <a:p>
            <a:pPr marL="457200" marR="0" lvl="0" indent="-457200"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Sleep Med Rev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7831" name="TextBox 1">
            <a:extLst>
              <a:ext uri="{FF2B5EF4-FFF2-40B4-BE49-F238E27FC236}">
                <a16:creationId xmlns:a16="http://schemas.microsoft.com/office/drawing/2014/main" id="{6CB8C655-1718-497D-BA97-DEA526A9F42E}"/>
              </a:ext>
            </a:extLst>
          </p:cNvPr>
          <p:cNvSpPr txBox="1">
            <a:spLocks noChangeArrowheads="1"/>
          </p:cNvSpPr>
          <p:nvPr/>
        </p:nvSpPr>
        <p:spPr bwMode="auto">
          <a:xfrm>
            <a:off x="7606882" y="4730054"/>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Sulthiame</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4" name="TextBox 1">
            <a:extLst>
              <a:ext uri="{FF2B5EF4-FFF2-40B4-BE49-F238E27FC236}">
                <a16:creationId xmlns:a16="http://schemas.microsoft.com/office/drawing/2014/main" id="{82D6F823-E114-FFA1-EF48-5FC5521AF296}"/>
              </a:ext>
            </a:extLst>
          </p:cNvPr>
          <p:cNvSpPr txBox="1">
            <a:spLocks noChangeArrowheads="1"/>
          </p:cNvSpPr>
          <p:nvPr/>
        </p:nvSpPr>
        <p:spPr bwMode="auto">
          <a:xfrm>
            <a:off x="6844882" y="1434003"/>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~3-6cmH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5" name="TextBox 1">
            <a:extLst>
              <a:ext uri="{FF2B5EF4-FFF2-40B4-BE49-F238E27FC236}">
                <a16:creationId xmlns:a16="http://schemas.microsoft.com/office/drawing/2014/main" id="{00E1C5E3-50C2-5C05-DB94-77EF9EC2B47F}"/>
              </a:ext>
            </a:extLst>
          </p:cNvPr>
          <p:cNvSpPr txBox="1">
            <a:spLocks noChangeArrowheads="1"/>
          </p:cNvSpPr>
          <p:nvPr/>
        </p:nvSpPr>
        <p:spPr bwMode="auto">
          <a:xfrm>
            <a:off x="7391564" y="1607027"/>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6" name="TextBox 1">
            <a:extLst>
              <a:ext uri="{FF2B5EF4-FFF2-40B4-BE49-F238E27FC236}">
                <a16:creationId xmlns:a16="http://schemas.microsoft.com/office/drawing/2014/main" id="{EB88BA11-5027-D3CE-DDDC-BD8DF7508039}"/>
              </a:ext>
            </a:extLst>
          </p:cNvPr>
          <p:cNvSpPr txBox="1">
            <a:spLocks noChangeArrowheads="1"/>
          </p:cNvSpPr>
          <p:nvPr/>
        </p:nvSpPr>
        <p:spPr bwMode="auto">
          <a:xfrm>
            <a:off x="7837579" y="1794766"/>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~2-4cmH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8" name="TextBox 1">
            <a:extLst>
              <a:ext uri="{FF2B5EF4-FFF2-40B4-BE49-F238E27FC236}">
                <a16:creationId xmlns:a16="http://schemas.microsoft.com/office/drawing/2014/main" id="{A9C83861-FE74-DB4F-2F69-DE1995F87DD3}"/>
              </a:ext>
            </a:extLst>
          </p:cNvPr>
          <p:cNvSpPr txBox="1">
            <a:spLocks noChangeArrowheads="1"/>
          </p:cNvSpPr>
          <p:nvPr/>
        </p:nvSpPr>
        <p:spPr bwMode="auto">
          <a:xfrm>
            <a:off x="7416637" y="1980600"/>
            <a:ext cx="22497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dose-dependent)</a:t>
            </a:r>
          </a:p>
        </p:txBody>
      </p:sp>
      <p:sp>
        <p:nvSpPr>
          <p:cNvPr id="2" name="Rectangle 3">
            <a:extLst>
              <a:ext uri="{FF2B5EF4-FFF2-40B4-BE49-F238E27FC236}">
                <a16:creationId xmlns:a16="http://schemas.microsoft.com/office/drawing/2014/main" id="{3B510BE6-A075-EDD2-0DAF-3D68AA60DC56}"/>
              </a:ext>
            </a:extLst>
          </p:cNvPr>
          <p:cNvSpPr txBox="1">
            <a:spLocks noChangeArrowheads="1"/>
          </p:cNvSpPr>
          <p:nvPr/>
        </p:nvSpPr>
        <p:spPr bwMode="auto">
          <a:xfrm>
            <a:off x="253804" y="26951"/>
            <a:ext cx="1167486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of OSA endotype knowledge to deliver precision medicine for OSA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CCAAC77-598D-6852-49F9-99342E3DF74E}"/>
              </a:ext>
            </a:extLst>
          </p:cNvPr>
          <p:cNvSpPr txBox="1"/>
          <p:nvPr/>
        </p:nvSpPr>
        <p:spPr>
          <a:xfrm>
            <a:off x="9949342" y="3236963"/>
            <a:ext cx="880844" cy="307777"/>
          </a:xfrm>
          <a:prstGeom prst="rect">
            <a:avLst/>
          </a:prstGeom>
          <a:noFill/>
        </p:spPr>
        <p:txBody>
          <a:bodyPr wrap="square" rtlCol="0">
            <a:spAutoFit/>
          </a:bodyPr>
          <a:lstStyle/>
          <a:p>
            <a:r>
              <a:rPr lang="en-AU" sz="1400" b="1" dirty="0">
                <a:solidFill>
                  <a:schemeClr val="bg1"/>
                </a:solidFill>
              </a:rPr>
              <a:t>/</a:t>
            </a:r>
            <a:r>
              <a:rPr lang="en-AU" sz="1400" b="1" dirty="0" err="1">
                <a:solidFill>
                  <a:schemeClr val="bg1"/>
                </a:solidFill>
              </a:rPr>
              <a:t>CBTi</a:t>
            </a:r>
            <a:endParaRPr lang="en-AU" sz="1400" b="1" dirty="0">
              <a:solidFill>
                <a:schemeClr val="bg1"/>
              </a:solidFill>
            </a:endParaRPr>
          </a:p>
        </p:txBody>
      </p:sp>
      <p:pic>
        <p:nvPicPr>
          <p:cNvPr id="9" name="Picture 8" descr="A close-up of a logo&#10;&#10;AI-generated content may be incorrect.">
            <a:extLst>
              <a:ext uri="{FF2B5EF4-FFF2-40B4-BE49-F238E27FC236}">
                <a16:creationId xmlns:a16="http://schemas.microsoft.com/office/drawing/2014/main" id="{B72C88B9-007F-BF02-4204-986DE0D7F301}"/>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953100" y="170254"/>
            <a:ext cx="10285799"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carbonic anhydrase inhibitor </a:t>
            </a:r>
            <a:r>
              <a:rPr kumimoji="0" lang="en-US" altLang="en-US" sz="2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acetazolamide lowers loop gain and the AHI in people with OSA</a:t>
            </a:r>
          </a:p>
        </p:txBody>
      </p:sp>
      <p:sp>
        <p:nvSpPr>
          <p:cNvPr id="31747" name="Text Box 6"/>
          <p:cNvSpPr txBox="1">
            <a:spLocks noChangeArrowheads="1"/>
          </p:cNvSpPr>
          <p:nvPr/>
        </p:nvSpPr>
        <p:spPr bwMode="auto">
          <a:xfrm>
            <a:off x="4476961" y="6256684"/>
            <a:ext cx="4500563" cy="39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itchFamily="34" charset="0"/>
                <a:ea typeface="+mn-ea"/>
                <a:cs typeface="+mn-cs"/>
              </a:rPr>
              <a:t>Edwards et al, J Physiol (2012)</a:t>
            </a:r>
            <a:endParaRPr kumimoji="0" lang="en-US" altLang="en-US" sz="1500" b="0" i="1"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31748"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6212"/>
          <a:stretch/>
        </p:blipFill>
        <p:spPr bwMode="auto">
          <a:xfrm>
            <a:off x="1531599" y="979078"/>
            <a:ext cx="8766691" cy="4899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A close-up of a logo&#10;&#10;AI-generated content may be incorrect.">
            <a:extLst>
              <a:ext uri="{FF2B5EF4-FFF2-40B4-BE49-F238E27FC236}">
                <a16:creationId xmlns:a16="http://schemas.microsoft.com/office/drawing/2014/main" id="{B4DC8B44-65F7-C284-F3FD-D51BC461F7DB}"/>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2433104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FFFAAFCA-1C60-47DF-B372-E6D159FC9294}"/>
              </a:ext>
            </a:extLst>
          </p:cNvPr>
          <p:cNvSpPr>
            <a:spLocks noGrp="1" noChangeArrowheads="1"/>
          </p:cNvSpPr>
          <p:nvPr>
            <p:ph type="title" idx="4294967295"/>
          </p:nvPr>
        </p:nvSpPr>
        <p:spPr bwMode="auto">
          <a:xfrm>
            <a:off x="0" y="367220"/>
            <a:ext cx="12192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AU" altLang="en-US" sz="2400" b="1" dirty="0">
                <a:latin typeface="Arial" panose="020B0604020202020204" pitchFamily="34" charset="0"/>
                <a:cs typeface="Arial" panose="020B0604020202020204" pitchFamily="34" charset="0"/>
              </a:rPr>
              <a:t>Acetazolamide </a:t>
            </a:r>
            <a:r>
              <a:rPr lang="en-AU" altLang="en-US" sz="2400" b="1">
                <a:latin typeface="Arial" panose="020B0604020202020204" pitchFamily="34" charset="0"/>
                <a:cs typeface="Arial" panose="020B0604020202020204" pitchFamily="34" charset="0"/>
              </a:rPr>
              <a:t>reduces AHI </a:t>
            </a:r>
            <a:r>
              <a:rPr lang="en-AU" altLang="en-US" sz="2400" b="1" dirty="0">
                <a:latin typeface="Arial" panose="020B0604020202020204" pitchFamily="34" charset="0"/>
                <a:cs typeface="Arial" panose="020B0604020202020204" pitchFamily="34" charset="0"/>
              </a:rPr>
              <a:t>by ~40% in people with sleep disordered breathing  </a:t>
            </a:r>
          </a:p>
        </p:txBody>
      </p:sp>
      <p:sp>
        <p:nvSpPr>
          <p:cNvPr id="107524" name="Text Box 6">
            <a:extLst>
              <a:ext uri="{FF2B5EF4-FFF2-40B4-BE49-F238E27FC236}">
                <a16:creationId xmlns:a16="http://schemas.microsoft.com/office/drawing/2014/main" id="{0BB4DA96-CCBF-4B12-AC1B-40D326F231EE}"/>
              </a:ext>
            </a:extLst>
          </p:cNvPr>
          <p:cNvSpPr txBox="1">
            <a:spLocks noChangeArrowheads="1"/>
          </p:cNvSpPr>
          <p:nvPr/>
        </p:nvSpPr>
        <p:spPr bwMode="auto">
          <a:xfrm>
            <a:off x="2400892" y="6262915"/>
            <a:ext cx="712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Schmickl et al, Chest (2020)</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FF0B78-331E-2B96-4178-92AA48C37600}"/>
              </a:ext>
            </a:extLst>
          </p:cNvPr>
          <p:cNvPicPr>
            <a:picLocks noChangeAspect="1"/>
          </p:cNvPicPr>
          <p:nvPr/>
        </p:nvPicPr>
        <p:blipFill>
          <a:blip r:embed="rId2"/>
          <a:stretch>
            <a:fillRect/>
          </a:stretch>
        </p:blipFill>
        <p:spPr>
          <a:xfrm>
            <a:off x="273255" y="766632"/>
            <a:ext cx="5880017" cy="2383809"/>
          </a:xfrm>
          <a:prstGeom prst="rect">
            <a:avLst/>
          </a:prstGeom>
        </p:spPr>
      </p:pic>
      <p:pic>
        <p:nvPicPr>
          <p:cNvPr id="3" name="Picture 2">
            <a:extLst>
              <a:ext uri="{FF2B5EF4-FFF2-40B4-BE49-F238E27FC236}">
                <a16:creationId xmlns:a16="http://schemas.microsoft.com/office/drawing/2014/main" id="{893AE6F2-9707-18CD-A3C4-3043CD844CEC}"/>
              </a:ext>
            </a:extLst>
          </p:cNvPr>
          <p:cNvPicPr>
            <a:picLocks noChangeAspect="1"/>
          </p:cNvPicPr>
          <p:nvPr/>
        </p:nvPicPr>
        <p:blipFill>
          <a:blip r:embed="rId3"/>
          <a:stretch>
            <a:fillRect/>
          </a:stretch>
        </p:blipFill>
        <p:spPr>
          <a:xfrm>
            <a:off x="5321627" y="2001446"/>
            <a:ext cx="6808015" cy="3799312"/>
          </a:xfrm>
          <a:prstGeom prst="rect">
            <a:avLst/>
          </a:prstGeom>
        </p:spPr>
      </p:pic>
      <p:pic>
        <p:nvPicPr>
          <p:cNvPr id="4" name="Picture 3" descr="A close-up of a logo&#10;&#10;AI-generated content may be incorrect.">
            <a:extLst>
              <a:ext uri="{FF2B5EF4-FFF2-40B4-BE49-F238E27FC236}">
                <a16:creationId xmlns:a16="http://schemas.microsoft.com/office/drawing/2014/main" id="{921CA166-7AE2-EFE4-0C9B-2CCDA6EB295A}"/>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103322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4">
            <a:extLst>
              <a:ext uri="{FF2B5EF4-FFF2-40B4-BE49-F238E27FC236}">
                <a16:creationId xmlns:a16="http://schemas.microsoft.com/office/drawing/2014/main" id="{17E3F639-A89C-E25E-5F10-A910B8456377}"/>
              </a:ext>
            </a:extLst>
          </p:cNvPr>
          <p:cNvSpPr>
            <a:spLocks noChangeArrowheads="1"/>
          </p:cNvSpPr>
          <p:nvPr/>
        </p:nvSpPr>
        <p:spPr bwMode="auto">
          <a:xfrm>
            <a:off x="707499" y="95250"/>
            <a:ext cx="10896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Carbonic anhydrase inhibition with 1 month of daily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sulthiame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reduces the AHI in people with OSA</a:t>
            </a:r>
          </a:p>
        </p:txBody>
      </p:sp>
      <p:sp>
        <p:nvSpPr>
          <p:cNvPr id="116739" name="Text Box 6">
            <a:extLst>
              <a:ext uri="{FF2B5EF4-FFF2-40B4-BE49-F238E27FC236}">
                <a16:creationId xmlns:a16="http://schemas.microsoft.com/office/drawing/2014/main" id="{FD33422F-F7C8-9E2C-1788-CB89865D3114}"/>
              </a:ext>
            </a:extLst>
          </p:cNvPr>
          <p:cNvSpPr txBox="1">
            <a:spLocks noChangeArrowheads="1"/>
          </p:cNvSpPr>
          <p:nvPr/>
        </p:nvSpPr>
        <p:spPr bwMode="auto">
          <a:xfrm>
            <a:off x="3701437" y="6140621"/>
            <a:ext cx="4500562" cy="7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Hedner et al, Am J Respir Crit Care Med (2022)</a:t>
            </a:r>
          </a:p>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Hoff et al, Chest (2024)</a:t>
            </a:r>
            <a:endParaRPr kumimoji="0" lang="en-US" altLang="en-US" sz="1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6741" name="Picture 2">
            <a:extLst>
              <a:ext uri="{FF2B5EF4-FFF2-40B4-BE49-F238E27FC236}">
                <a16:creationId xmlns:a16="http://schemas.microsoft.com/office/drawing/2014/main" id="{6005AE1B-E30C-4B98-34CD-A4ED988A1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3" b="2483"/>
          <a:stretch/>
        </p:blipFill>
        <p:spPr bwMode="auto">
          <a:xfrm>
            <a:off x="2284192" y="962845"/>
            <a:ext cx="7852216" cy="514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1747FB-1F37-03AE-26A2-0ABAEE1E167F}"/>
              </a:ext>
            </a:extLst>
          </p:cNvPr>
          <p:cNvPicPr>
            <a:picLocks noChangeAspect="1"/>
          </p:cNvPicPr>
          <p:nvPr/>
        </p:nvPicPr>
        <p:blipFill>
          <a:blip r:embed="rId4"/>
          <a:stretch>
            <a:fillRect/>
          </a:stretch>
        </p:blipFill>
        <p:spPr>
          <a:xfrm>
            <a:off x="3371655" y="962845"/>
            <a:ext cx="5568287" cy="5058770"/>
          </a:xfrm>
          <a:prstGeom prst="rect">
            <a:avLst/>
          </a:prstGeom>
        </p:spPr>
      </p:pic>
      <p:pic>
        <p:nvPicPr>
          <p:cNvPr id="4" name="Picture 3" descr="A close-up of a logo&#10;&#10;AI-generated content may be incorrect.">
            <a:extLst>
              <a:ext uri="{FF2B5EF4-FFF2-40B4-BE49-F238E27FC236}">
                <a16:creationId xmlns:a16="http://schemas.microsoft.com/office/drawing/2014/main" id="{286B3BDC-EE75-B506-64AC-CE23107C8365}"/>
              </a:ext>
            </a:extLst>
          </p:cNvPr>
          <p:cNvPicPr>
            <a:picLocks noChangeAspect="1"/>
          </p:cNvPicPr>
          <p:nvPr/>
        </p:nvPicPr>
        <p:blipFill>
          <a:blip r:embed="rId5">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38868ED-C08D-7F10-C4C3-09A77CB6E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655" y="927007"/>
            <a:ext cx="8410575" cy="4552950"/>
          </a:xfrm>
          <a:prstGeom prst="rect">
            <a:avLst/>
          </a:prstGeom>
          <a:solidFill>
            <a:schemeClr val="accent1">
              <a:lumMod val="40000"/>
              <a:lumOff val="60000"/>
            </a:schemeClr>
          </a:solidFill>
          <a:ln>
            <a:noFill/>
          </a:ln>
          <a:effectLst/>
        </p:spPr>
      </p:pic>
      <p:sp>
        <p:nvSpPr>
          <p:cNvPr id="3" name="Text Box 3">
            <a:extLst>
              <a:ext uri="{FF2B5EF4-FFF2-40B4-BE49-F238E27FC236}">
                <a16:creationId xmlns:a16="http://schemas.microsoft.com/office/drawing/2014/main" id="{E6042E1B-1AF9-D2AB-25EE-7141A05AB83A}"/>
              </a:ext>
            </a:extLst>
          </p:cNvPr>
          <p:cNvSpPr txBox="1">
            <a:spLocks noChangeArrowheads="1"/>
          </p:cNvSpPr>
          <p:nvPr/>
        </p:nvSpPr>
        <p:spPr bwMode="auto">
          <a:xfrm>
            <a:off x="3163590" y="5520091"/>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1" u="none" strike="noStrike" kern="1200" cap="none" spc="0" normalizeH="0" baseline="0" noProof="0" dirty="0">
                <a:ln>
                  <a:noFill/>
                </a:ln>
                <a:solidFill>
                  <a:prstClr val="black"/>
                </a:solidFill>
                <a:effectLst/>
                <a:uLnTx/>
                <a:uFillTx/>
                <a:latin typeface="Arial" pitchFamily="34" charset="0"/>
                <a:ea typeface="+mn-ea"/>
                <a:cs typeface="+mn-cs"/>
              </a:rPr>
              <a:t>High</a:t>
            </a: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 Loop Gain</a:t>
            </a:r>
          </a:p>
        </p:txBody>
      </p:sp>
      <p:sp>
        <p:nvSpPr>
          <p:cNvPr id="5" name="Text Box 4">
            <a:extLst>
              <a:ext uri="{FF2B5EF4-FFF2-40B4-BE49-F238E27FC236}">
                <a16:creationId xmlns:a16="http://schemas.microsoft.com/office/drawing/2014/main" id="{C2346E6C-66E5-6F1B-A61D-09BBB1F628AA}"/>
              </a:ext>
            </a:extLst>
          </p:cNvPr>
          <p:cNvSpPr txBox="1">
            <a:spLocks noChangeArrowheads="1"/>
          </p:cNvSpPr>
          <p:nvPr/>
        </p:nvSpPr>
        <p:spPr bwMode="auto">
          <a:xfrm>
            <a:off x="7214934" y="553297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Low Loop Gain</a:t>
            </a:r>
          </a:p>
        </p:txBody>
      </p:sp>
      <p:sp>
        <p:nvSpPr>
          <p:cNvPr id="6" name="Rectangle 5">
            <a:extLst>
              <a:ext uri="{FF2B5EF4-FFF2-40B4-BE49-F238E27FC236}">
                <a16:creationId xmlns:a16="http://schemas.microsoft.com/office/drawing/2014/main" id="{211323C8-4D8D-3BAA-AE4F-A49FF42510FB}"/>
              </a:ext>
            </a:extLst>
          </p:cNvPr>
          <p:cNvSpPr>
            <a:spLocks noChangeArrowheads="1"/>
          </p:cNvSpPr>
          <p:nvPr/>
        </p:nvSpPr>
        <p:spPr bwMode="auto">
          <a:xfrm>
            <a:off x="1328539" y="186606"/>
            <a:ext cx="88568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Oxygen reduces loop gain in people with high loop gain</a:t>
            </a:r>
          </a:p>
        </p:txBody>
      </p:sp>
      <p:sp>
        <p:nvSpPr>
          <p:cNvPr id="7" name="AutoShape 6">
            <a:extLst>
              <a:ext uri="{FF2B5EF4-FFF2-40B4-BE49-F238E27FC236}">
                <a16:creationId xmlns:a16="http://schemas.microsoft.com/office/drawing/2014/main" id="{FF6CD77F-2A78-F6DD-F11A-CB115DABE35F}"/>
              </a:ext>
            </a:extLst>
          </p:cNvPr>
          <p:cNvSpPr>
            <a:spLocks/>
          </p:cNvSpPr>
          <p:nvPr/>
        </p:nvSpPr>
        <p:spPr bwMode="auto">
          <a:xfrm rot="5400000">
            <a:off x="4058273" y="1084964"/>
            <a:ext cx="76200" cy="1439862"/>
          </a:xfrm>
          <a:prstGeom prst="leftBracket">
            <a:avLst>
              <a:gd name="adj" fmla="val 183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 name="AutoShape 7">
            <a:extLst>
              <a:ext uri="{FF2B5EF4-FFF2-40B4-BE49-F238E27FC236}">
                <a16:creationId xmlns:a16="http://schemas.microsoft.com/office/drawing/2014/main" id="{DF2D4E7D-D30E-2569-0923-1D745C194569}"/>
              </a:ext>
            </a:extLst>
          </p:cNvPr>
          <p:cNvSpPr>
            <a:spLocks/>
          </p:cNvSpPr>
          <p:nvPr/>
        </p:nvSpPr>
        <p:spPr bwMode="auto">
          <a:xfrm rot="5400000">
            <a:off x="8177043" y="998446"/>
            <a:ext cx="71437" cy="1608137"/>
          </a:xfrm>
          <a:prstGeom prst="leftBracket">
            <a:avLst>
              <a:gd name="adj" fmla="val 218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9" name="Text Box 8">
            <a:extLst>
              <a:ext uri="{FF2B5EF4-FFF2-40B4-BE49-F238E27FC236}">
                <a16:creationId xmlns:a16="http://schemas.microsoft.com/office/drawing/2014/main" id="{2547EBC2-758D-10C7-CF9A-A7981B32FE70}"/>
              </a:ext>
            </a:extLst>
          </p:cNvPr>
          <p:cNvSpPr txBox="1">
            <a:spLocks noChangeArrowheads="1"/>
          </p:cNvSpPr>
          <p:nvPr/>
        </p:nvSpPr>
        <p:spPr bwMode="auto">
          <a:xfrm>
            <a:off x="3520904" y="1358807"/>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mn-cs"/>
              </a:rPr>
              <a:t>p &lt; 0.001</a:t>
            </a:r>
          </a:p>
        </p:txBody>
      </p:sp>
      <p:sp>
        <p:nvSpPr>
          <p:cNvPr id="10" name="Text Box 9">
            <a:extLst>
              <a:ext uri="{FF2B5EF4-FFF2-40B4-BE49-F238E27FC236}">
                <a16:creationId xmlns:a16="http://schemas.microsoft.com/office/drawing/2014/main" id="{78E0E5A2-A2D3-66E8-026D-DF5F5ED8E444}"/>
              </a:ext>
            </a:extLst>
          </p:cNvPr>
          <p:cNvSpPr txBox="1">
            <a:spLocks noChangeArrowheads="1"/>
          </p:cNvSpPr>
          <p:nvPr/>
        </p:nvSpPr>
        <p:spPr bwMode="auto">
          <a:xfrm>
            <a:off x="7624592" y="1406432"/>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mn-cs"/>
              </a:rPr>
              <a:t>p = ns</a:t>
            </a:r>
          </a:p>
        </p:txBody>
      </p:sp>
      <p:sp>
        <p:nvSpPr>
          <p:cNvPr id="11" name="Text Box 10">
            <a:extLst>
              <a:ext uri="{FF2B5EF4-FFF2-40B4-BE49-F238E27FC236}">
                <a16:creationId xmlns:a16="http://schemas.microsoft.com/office/drawing/2014/main" id="{1FD459D0-8922-84EE-7DD3-A6B9C55CC139}"/>
              </a:ext>
            </a:extLst>
          </p:cNvPr>
          <p:cNvSpPr txBox="1">
            <a:spLocks noChangeArrowheads="1"/>
          </p:cNvSpPr>
          <p:nvPr/>
        </p:nvSpPr>
        <p:spPr bwMode="auto">
          <a:xfrm>
            <a:off x="2920107" y="2311307"/>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mn-cs"/>
              </a:rPr>
              <a:t>0.69</a:t>
            </a:r>
          </a:p>
        </p:txBody>
      </p:sp>
      <p:sp>
        <p:nvSpPr>
          <p:cNvPr id="14" name="Text Box 11">
            <a:extLst>
              <a:ext uri="{FF2B5EF4-FFF2-40B4-BE49-F238E27FC236}">
                <a16:creationId xmlns:a16="http://schemas.microsoft.com/office/drawing/2014/main" id="{3AA6254B-F485-E5C9-689F-EEC38A7D4E35}"/>
              </a:ext>
            </a:extLst>
          </p:cNvPr>
          <p:cNvSpPr txBox="1">
            <a:spLocks noChangeArrowheads="1"/>
          </p:cNvSpPr>
          <p:nvPr/>
        </p:nvSpPr>
        <p:spPr bwMode="auto">
          <a:xfrm>
            <a:off x="4456661" y="3006632"/>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mn-cs"/>
              </a:rPr>
              <a:t>0.34</a:t>
            </a:r>
          </a:p>
        </p:txBody>
      </p:sp>
      <p:sp>
        <p:nvSpPr>
          <p:cNvPr id="15" name="Text Box 12">
            <a:extLst>
              <a:ext uri="{FF2B5EF4-FFF2-40B4-BE49-F238E27FC236}">
                <a16:creationId xmlns:a16="http://schemas.microsoft.com/office/drawing/2014/main" id="{F153F026-0B0C-508E-694B-83046E37C6FF}"/>
              </a:ext>
            </a:extLst>
          </p:cNvPr>
          <p:cNvSpPr txBox="1">
            <a:spLocks noChangeArrowheads="1"/>
          </p:cNvSpPr>
          <p:nvPr/>
        </p:nvSpPr>
        <p:spPr bwMode="auto">
          <a:xfrm>
            <a:off x="6837192" y="3343182"/>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mn-cs"/>
              </a:rPr>
              <a:t>0.24</a:t>
            </a:r>
          </a:p>
        </p:txBody>
      </p:sp>
      <p:sp>
        <p:nvSpPr>
          <p:cNvPr id="16" name="Text Box 13">
            <a:extLst>
              <a:ext uri="{FF2B5EF4-FFF2-40B4-BE49-F238E27FC236}">
                <a16:creationId xmlns:a16="http://schemas.microsoft.com/office/drawing/2014/main" id="{9A5A9BD3-4239-4B81-31F9-C5E8996BC730}"/>
              </a:ext>
            </a:extLst>
          </p:cNvPr>
          <p:cNvSpPr txBox="1">
            <a:spLocks noChangeArrowheads="1"/>
          </p:cNvSpPr>
          <p:nvPr/>
        </p:nvSpPr>
        <p:spPr bwMode="auto">
          <a:xfrm>
            <a:off x="8489109" y="3038729"/>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mn-ea"/>
                <a:cs typeface="+mn-cs"/>
              </a:rPr>
              <a:t>0.29</a:t>
            </a:r>
          </a:p>
        </p:txBody>
      </p:sp>
      <p:sp>
        <p:nvSpPr>
          <p:cNvPr id="17" name="Text Box 14">
            <a:extLst>
              <a:ext uri="{FF2B5EF4-FFF2-40B4-BE49-F238E27FC236}">
                <a16:creationId xmlns:a16="http://schemas.microsoft.com/office/drawing/2014/main" id="{EEC72618-803C-C666-B049-EBF84AC46BC4}"/>
              </a:ext>
            </a:extLst>
          </p:cNvPr>
          <p:cNvSpPr txBox="1">
            <a:spLocks noChangeArrowheads="1"/>
          </p:cNvSpPr>
          <p:nvPr/>
        </p:nvSpPr>
        <p:spPr bwMode="auto">
          <a:xfrm>
            <a:off x="3785289" y="6262342"/>
            <a:ext cx="450056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itchFamily="34" charset="0"/>
                <a:ea typeface="+mn-ea"/>
                <a:cs typeface="+mn-cs"/>
              </a:rPr>
              <a:t>Wellman et al, Resp Phys Neurobiol (2008)	</a:t>
            </a:r>
            <a:endParaRPr kumimoji="0" lang="en-US" altLang="en-US" sz="1500" b="0" i="1"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12" name="Picture 11" descr="A close-up of a logo&#10;&#10;AI-generated content may be incorrect.">
            <a:extLst>
              <a:ext uri="{FF2B5EF4-FFF2-40B4-BE49-F238E27FC236}">
                <a16:creationId xmlns:a16="http://schemas.microsoft.com/office/drawing/2014/main" id="{90CA7C00-C7C4-3475-9006-3920CF250F0B}"/>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231085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3BA8E3-4689-1303-9F21-1536A79C8BBA}"/>
              </a:ext>
            </a:extLst>
          </p:cNvPr>
          <p:cNvSpPr>
            <a:spLocks noChangeArrowheads="1"/>
          </p:cNvSpPr>
          <p:nvPr/>
        </p:nvSpPr>
        <p:spPr bwMode="auto">
          <a:xfrm>
            <a:off x="1918120" y="0"/>
            <a:ext cx="80772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2400" b="1" i="0" u="none" strike="noStrike" kern="1200" cap="none" spc="0" normalizeH="0" baseline="0" noProof="0" dirty="0">
                <a:ln>
                  <a:noFill/>
                </a:ln>
                <a:solidFill>
                  <a:prstClr val="black"/>
                </a:solidFill>
                <a:effectLst/>
                <a:uLnTx/>
                <a:uFillTx/>
                <a:latin typeface="Arial" pitchFamily="34" charset="0"/>
                <a:ea typeface="+mn-ea"/>
                <a:cs typeface="+mn-cs"/>
              </a:rPr>
              <a:t>Oxygen lowers the AHI in people with a high loop gain</a:t>
            </a:r>
          </a:p>
        </p:txBody>
      </p:sp>
      <p:sp>
        <p:nvSpPr>
          <p:cNvPr id="3" name="Text Box 6">
            <a:extLst>
              <a:ext uri="{FF2B5EF4-FFF2-40B4-BE49-F238E27FC236}">
                <a16:creationId xmlns:a16="http://schemas.microsoft.com/office/drawing/2014/main" id="{E03D9B84-8616-C175-E19B-FFD99C2B1AC6}"/>
              </a:ext>
            </a:extLst>
          </p:cNvPr>
          <p:cNvSpPr txBox="1">
            <a:spLocks noChangeArrowheads="1"/>
          </p:cNvSpPr>
          <p:nvPr/>
        </p:nvSpPr>
        <p:spPr bwMode="auto">
          <a:xfrm>
            <a:off x="3772321" y="6279055"/>
            <a:ext cx="450056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itchFamily="34" charset="0"/>
                <a:ea typeface="+mn-ea"/>
                <a:cs typeface="+mn-cs"/>
              </a:rPr>
              <a:t>Wellman et al, Resp Phys Neurobiol (2008)</a:t>
            </a:r>
            <a:endParaRPr kumimoji="0" lang="en-US" altLang="en-US" sz="1500" b="0" i="1" u="none" strike="noStrike" kern="1200" cap="none" spc="0" normalizeH="0" baseline="0" noProof="0" dirty="0">
              <a:ln>
                <a:noFill/>
              </a:ln>
              <a:solidFill>
                <a:prstClr val="black"/>
              </a:solidFill>
              <a:effectLst/>
              <a:uLnTx/>
              <a:uFillTx/>
              <a:latin typeface="Arial" pitchFamily="34" charset="0"/>
              <a:ea typeface="+mn-ea"/>
              <a:cs typeface="+mn-cs"/>
            </a:endParaRPr>
          </a:p>
        </p:txBody>
      </p:sp>
      <p:grpSp>
        <p:nvGrpSpPr>
          <p:cNvPr id="4" name="Group 3">
            <a:extLst>
              <a:ext uri="{FF2B5EF4-FFF2-40B4-BE49-F238E27FC236}">
                <a16:creationId xmlns:a16="http://schemas.microsoft.com/office/drawing/2014/main" id="{13499CEA-C2D7-6D52-9DD4-28F3AAB726C7}"/>
              </a:ext>
            </a:extLst>
          </p:cNvPr>
          <p:cNvGrpSpPr/>
          <p:nvPr/>
        </p:nvGrpSpPr>
        <p:grpSpPr>
          <a:xfrm>
            <a:off x="1708571" y="956028"/>
            <a:ext cx="7439024" cy="4926012"/>
            <a:chOff x="1847851" y="1557338"/>
            <a:chExt cx="7439024" cy="4926012"/>
          </a:xfrm>
        </p:grpSpPr>
        <p:pic>
          <p:nvPicPr>
            <p:cNvPr id="5" name="Picture 10">
              <a:extLst>
                <a:ext uri="{FF2B5EF4-FFF2-40B4-BE49-F238E27FC236}">
                  <a16:creationId xmlns:a16="http://schemas.microsoft.com/office/drawing/2014/main" id="{ED6969EC-220C-5C5D-E122-723B3E63C5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413" y="1557338"/>
              <a:ext cx="5351462" cy="4926012"/>
            </a:xfrm>
            <a:prstGeom prst="rect">
              <a:avLst/>
            </a:prstGeom>
            <a:solidFill>
              <a:schemeClr val="accent1">
                <a:lumMod val="40000"/>
                <a:lumOff val="60000"/>
              </a:schemeClr>
            </a:solidFill>
            <a:ln>
              <a:noFill/>
            </a:ln>
            <a:effectLst/>
          </p:spPr>
        </p:pic>
        <p:sp>
          <p:nvSpPr>
            <p:cNvPr id="6" name="Text Box 3">
              <a:extLst>
                <a:ext uri="{FF2B5EF4-FFF2-40B4-BE49-F238E27FC236}">
                  <a16:creationId xmlns:a16="http://schemas.microsoft.com/office/drawing/2014/main" id="{869F3249-66A4-BBC4-A469-8E6A91AB54BB}"/>
                </a:ext>
              </a:extLst>
            </p:cNvPr>
            <p:cNvSpPr txBox="1">
              <a:spLocks noChangeArrowheads="1"/>
            </p:cNvSpPr>
            <p:nvPr/>
          </p:nvSpPr>
          <p:spPr bwMode="auto">
            <a:xfrm>
              <a:off x="6584950" y="1931988"/>
              <a:ext cx="1447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7" name="Line 7">
              <a:extLst>
                <a:ext uri="{FF2B5EF4-FFF2-40B4-BE49-F238E27FC236}">
                  <a16:creationId xmlns:a16="http://schemas.microsoft.com/office/drawing/2014/main" id="{8C63AC68-E0FB-0545-0022-2C80298CA07F}"/>
                </a:ext>
              </a:extLst>
            </p:cNvPr>
            <p:cNvSpPr>
              <a:spLocks noChangeShapeType="1"/>
            </p:cNvSpPr>
            <p:nvPr/>
          </p:nvSpPr>
          <p:spPr bwMode="auto">
            <a:xfrm>
              <a:off x="6191251" y="2379663"/>
              <a:ext cx="222091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8">
              <a:extLst>
                <a:ext uri="{FF2B5EF4-FFF2-40B4-BE49-F238E27FC236}">
                  <a16:creationId xmlns:a16="http://schemas.microsoft.com/office/drawing/2014/main" id="{1700F3B6-07B2-AFED-4DE2-79854D12EB95}"/>
                </a:ext>
              </a:extLst>
            </p:cNvPr>
            <p:cNvSpPr>
              <a:spLocks noChangeShapeType="1"/>
            </p:cNvSpPr>
            <p:nvPr/>
          </p:nvSpPr>
          <p:spPr bwMode="auto">
            <a:xfrm flipV="1">
              <a:off x="3719513" y="2636838"/>
              <a:ext cx="0" cy="2736850"/>
            </a:xfrm>
            <a:prstGeom prst="line">
              <a:avLst/>
            </a:prstGeom>
            <a:noFill/>
            <a:ln w="635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9">
              <a:extLst>
                <a:ext uri="{FF2B5EF4-FFF2-40B4-BE49-F238E27FC236}">
                  <a16:creationId xmlns:a16="http://schemas.microsoft.com/office/drawing/2014/main" id="{E3C04F90-087D-6941-2571-80778CAB8BFB}"/>
                </a:ext>
              </a:extLst>
            </p:cNvPr>
            <p:cNvSpPr txBox="1">
              <a:spLocks noChangeArrowheads="1"/>
            </p:cNvSpPr>
            <p:nvPr/>
          </p:nvSpPr>
          <p:spPr bwMode="auto">
            <a:xfrm>
              <a:off x="1847851" y="3933826"/>
              <a:ext cx="18002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44546A"/>
                  </a:solidFill>
                  <a:effectLst/>
                  <a:uLnTx/>
                  <a:uFillTx/>
                  <a:latin typeface="Arial" pitchFamily="34" charset="0"/>
                  <a:ea typeface="+mn-ea"/>
                  <a:cs typeface="+mn-cs"/>
                </a:rPr>
                <a:t>Improvement</a:t>
              </a:r>
            </a:p>
          </p:txBody>
        </p:sp>
      </p:grpSp>
      <p:pic>
        <p:nvPicPr>
          <p:cNvPr id="11" name="Picture 10" descr="A close-up of a logo&#10;&#10;AI-generated content may be incorrect.">
            <a:extLst>
              <a:ext uri="{FF2B5EF4-FFF2-40B4-BE49-F238E27FC236}">
                <a16:creationId xmlns:a16="http://schemas.microsoft.com/office/drawing/2014/main" id="{7A7BF7D8-AD55-91F3-1726-D9B1ED66447C}"/>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61528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1C9F-4B6B-1D2E-7AF2-18F247B5EEAD}"/>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8F0597E9-918F-0DFB-1727-1A2177738E9C}"/>
              </a:ext>
            </a:extLst>
          </p:cNvPr>
          <p:cNvSpPr>
            <a:spLocks noChangeArrowheads="1"/>
          </p:cNvSpPr>
          <p:nvPr/>
        </p:nvSpPr>
        <p:spPr bwMode="auto">
          <a:xfrm>
            <a:off x="531341" y="49600"/>
            <a:ext cx="11522676"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AU" altLang="en-US" sz="2400" b="1" i="0" u="none" strike="noStrike" kern="1200" cap="none" spc="0" normalizeH="0" baseline="0" noProof="0" dirty="0">
                <a:ln>
                  <a:noFill/>
                </a:ln>
                <a:solidFill>
                  <a:prstClr val="black"/>
                </a:solidFill>
                <a:effectLst/>
                <a:uLnTx/>
                <a:uFillTx/>
                <a:latin typeface="Arial" pitchFamily="34" charset="0"/>
                <a:ea typeface="+mn-ea"/>
                <a:cs typeface="+mn-cs"/>
              </a:rPr>
              <a:t>Central sleep apnoea treated by a constant low-dose CO</a:t>
            </a:r>
            <a:r>
              <a:rPr kumimoji="1" lang="en-AU" altLang="en-US" sz="2400" b="1" i="0" u="none" strike="noStrike" kern="1200" cap="none" spc="0" normalizeH="0" baseline="-25000" noProof="0" dirty="0">
                <a:ln>
                  <a:noFill/>
                </a:ln>
                <a:solidFill>
                  <a:prstClr val="black"/>
                </a:solidFill>
                <a:effectLst/>
                <a:uLnTx/>
                <a:uFillTx/>
                <a:latin typeface="Arial" pitchFamily="34" charset="0"/>
                <a:ea typeface="+mn-ea"/>
                <a:cs typeface="+mn-cs"/>
              </a:rPr>
              <a:t>2</a:t>
            </a:r>
            <a:r>
              <a:rPr kumimoji="1" lang="en-AU" altLang="en-US" sz="2400" b="1" i="0" u="none" strike="noStrike" kern="1200" cap="none" spc="0" normalizeH="0" baseline="0" noProof="0" dirty="0">
                <a:ln>
                  <a:noFill/>
                </a:ln>
                <a:solidFill>
                  <a:prstClr val="black"/>
                </a:solidFill>
                <a:effectLst/>
                <a:uLnTx/>
                <a:uFillTx/>
                <a:latin typeface="Arial" pitchFamily="34" charset="0"/>
                <a:ea typeface="+mn-ea"/>
                <a:cs typeface="+mn-cs"/>
              </a:rPr>
              <a:t> via a novel device</a:t>
            </a:r>
            <a:endParaRPr kumimoji="1" lang="en-US" altLang="en-US" sz="24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 name="Text Box 6">
            <a:extLst>
              <a:ext uri="{FF2B5EF4-FFF2-40B4-BE49-F238E27FC236}">
                <a16:creationId xmlns:a16="http://schemas.microsoft.com/office/drawing/2014/main" id="{354483D5-D172-ED01-58DE-9F98FD175ABB}"/>
              </a:ext>
            </a:extLst>
          </p:cNvPr>
          <p:cNvSpPr txBox="1">
            <a:spLocks noChangeArrowheads="1"/>
          </p:cNvSpPr>
          <p:nvPr/>
        </p:nvSpPr>
        <p:spPr bwMode="auto">
          <a:xfrm>
            <a:off x="3772321" y="6279055"/>
            <a:ext cx="450056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algn="ctr" eaLnBrk="0" fontAlgn="base" hangingPunct="0">
              <a:spcBef>
                <a:spcPct val="0"/>
              </a:spcBef>
              <a:spcAft>
                <a:spcPct val="0"/>
              </a:spcAft>
              <a:defRPr sz="3200">
                <a:solidFill>
                  <a:schemeClr val="tx1"/>
                </a:solidFill>
                <a:latin typeface="Arial" pitchFamily="34" charset="0"/>
              </a:defRPr>
            </a:lvl6pPr>
            <a:lvl7pPr marL="2971800" indent="-228600" algn="ctr" eaLnBrk="0" fontAlgn="base" hangingPunct="0">
              <a:spcBef>
                <a:spcPct val="0"/>
              </a:spcBef>
              <a:spcAft>
                <a:spcPct val="0"/>
              </a:spcAft>
              <a:defRPr sz="3200">
                <a:solidFill>
                  <a:schemeClr val="tx1"/>
                </a:solidFill>
                <a:latin typeface="Arial" pitchFamily="34" charset="0"/>
              </a:defRPr>
            </a:lvl7pPr>
            <a:lvl8pPr marL="3429000" indent="-228600" algn="ctr" eaLnBrk="0" fontAlgn="base" hangingPunct="0">
              <a:spcBef>
                <a:spcPct val="0"/>
              </a:spcBef>
              <a:spcAft>
                <a:spcPct val="0"/>
              </a:spcAft>
              <a:defRPr sz="3200">
                <a:solidFill>
                  <a:schemeClr val="tx1"/>
                </a:solidFill>
                <a:latin typeface="Arial" pitchFamily="34" charset="0"/>
              </a:defRPr>
            </a:lvl8pPr>
            <a:lvl9pPr marL="3886200" indent="-228600" algn="ctr" eaLnBrk="0" fontAlgn="base" hangingPunct="0">
              <a:spcBef>
                <a:spcPct val="0"/>
              </a:spcBef>
              <a:spcAft>
                <a:spcPct val="0"/>
              </a:spcAft>
              <a:defRPr sz="3200">
                <a:solidFill>
                  <a:schemeClr val="tx1"/>
                </a:solidFill>
                <a:latin typeface="Arial" pitchFamily="34" charset="0"/>
              </a:defRPr>
            </a:lvl9p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prstClr val="black"/>
                </a:solidFill>
                <a:effectLst/>
                <a:uLnTx/>
                <a:uFillTx/>
                <a:latin typeface="Arial" pitchFamily="34" charset="0"/>
                <a:ea typeface="+mn-ea"/>
                <a:cs typeface="+mn-cs"/>
              </a:rPr>
              <a:t>Luo et al, J Appl Physiol (2023)</a:t>
            </a:r>
            <a:endParaRPr kumimoji="0" lang="en-US" altLang="en-US" sz="1500" b="0" i="1"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11" name="Picture 10" descr="A close-up of a logo&#10;&#10;AI-generated content may be incorrect.">
            <a:extLst>
              <a:ext uri="{FF2B5EF4-FFF2-40B4-BE49-F238E27FC236}">
                <a16:creationId xmlns:a16="http://schemas.microsoft.com/office/drawing/2014/main" id="{A9899363-D837-B315-0311-9DEB21B4C416}"/>
              </a:ext>
            </a:extLst>
          </p:cNvPr>
          <p:cNvPicPr>
            <a:picLocks noChangeAspect="1"/>
          </p:cNvPicPr>
          <p:nvPr/>
        </p:nvPicPr>
        <p:blipFill>
          <a:blip r:embed="rId3">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682BA864-ECCC-E967-4909-30A4A2CFE0E1}"/>
              </a:ext>
            </a:extLst>
          </p:cNvPr>
          <p:cNvPicPr>
            <a:picLocks noChangeAspect="1"/>
          </p:cNvPicPr>
          <p:nvPr/>
        </p:nvPicPr>
        <p:blipFill>
          <a:blip r:embed="rId4">
            <a:extLst>
              <a:ext uri="{28A0092B-C50C-407E-A947-70E740481C1C}">
                <a14:useLocalDpi xmlns:a14="http://schemas.microsoft.com/office/drawing/2010/main" val="0"/>
              </a:ext>
            </a:extLst>
          </a:blip>
          <a:srcRect t="4595"/>
          <a:stretch/>
        </p:blipFill>
        <p:spPr>
          <a:xfrm>
            <a:off x="2817340" y="836616"/>
            <a:ext cx="6891159" cy="4930899"/>
          </a:xfrm>
          <a:prstGeom prst="rect">
            <a:avLst/>
          </a:prstGeom>
        </p:spPr>
      </p:pic>
      <p:pic>
        <p:nvPicPr>
          <p:cNvPr id="14" name="Picture 13" descr="A oxygen tank with a pressure gauge attached to it&#10;&#10;AI-generated content may be incorrect.">
            <a:extLst>
              <a:ext uri="{FF2B5EF4-FFF2-40B4-BE49-F238E27FC236}">
                <a16:creationId xmlns:a16="http://schemas.microsoft.com/office/drawing/2014/main" id="{EB98FA2A-8437-C61A-6C94-C4423D81F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51" y="804520"/>
            <a:ext cx="2360120" cy="4962995"/>
          </a:xfrm>
          <a:prstGeom prst="rect">
            <a:avLst/>
          </a:prstGeom>
        </p:spPr>
      </p:pic>
      <p:sp>
        <p:nvSpPr>
          <p:cNvPr id="15" name="TextBox 14">
            <a:extLst>
              <a:ext uri="{FF2B5EF4-FFF2-40B4-BE49-F238E27FC236}">
                <a16:creationId xmlns:a16="http://schemas.microsoft.com/office/drawing/2014/main" id="{6BD59AEC-DE5D-5819-DEAF-91877B45AE8F}"/>
              </a:ext>
            </a:extLst>
          </p:cNvPr>
          <p:cNvSpPr txBox="1"/>
          <p:nvPr/>
        </p:nvSpPr>
        <p:spPr>
          <a:xfrm>
            <a:off x="9501247" y="1513702"/>
            <a:ext cx="2596019" cy="286232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Central apnoea index reduced from: </a:t>
            </a:r>
          </a:p>
          <a:p>
            <a:r>
              <a:rPr lang="en-AU" b="1" dirty="0">
                <a:latin typeface="Arial" panose="020B0604020202020204" pitchFamily="34" charset="0"/>
                <a:cs typeface="Arial" panose="020B0604020202020204" pitchFamily="34" charset="0"/>
              </a:rPr>
              <a:t>18±13 to 1±1 events/h</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AHI reduced from:</a:t>
            </a:r>
          </a:p>
          <a:p>
            <a:r>
              <a:rPr lang="en-AU" b="1" dirty="0">
                <a:latin typeface="Arial" panose="020B0604020202020204" pitchFamily="34" charset="0"/>
                <a:cs typeface="Arial" panose="020B0604020202020204" pitchFamily="34" charset="0"/>
              </a:rPr>
              <a:t>31±14 to 6±3 events/h</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Sleep efficiency improved from:</a:t>
            </a:r>
          </a:p>
          <a:p>
            <a:r>
              <a:rPr lang="en-AU" b="1" dirty="0">
                <a:effectLst/>
                <a:latin typeface="Arial" panose="020B0604020202020204" pitchFamily="34" charset="0"/>
                <a:cs typeface="Arial" panose="020B0604020202020204" pitchFamily="34" charset="0"/>
              </a:rPr>
              <a:t>71±18</a:t>
            </a:r>
            <a:r>
              <a:rPr lang="en-AU" b="1" dirty="0">
                <a:latin typeface="Arial" panose="020B0604020202020204" pitchFamily="34" charset="0"/>
                <a:cs typeface="Arial" panose="020B0604020202020204" pitchFamily="34" charset="0"/>
              </a:rPr>
              <a:t> to </a:t>
            </a:r>
            <a:r>
              <a:rPr lang="en-AU" b="1" dirty="0">
                <a:effectLst/>
                <a:latin typeface="Arial" panose="020B0604020202020204" pitchFamily="34" charset="0"/>
                <a:cs typeface="Arial" panose="020B0604020202020204" pitchFamily="34" charset="0"/>
              </a:rPr>
              <a:t>80±11%</a:t>
            </a:r>
            <a:endParaRPr lang="en-A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280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7B798B9-8691-410F-AB3A-7431531C02E1}"/>
              </a:ext>
            </a:extLst>
          </p:cNvPr>
          <p:cNvSpPr>
            <a:spLocks noGrp="1" noChangeArrowheads="1"/>
          </p:cNvSpPr>
          <p:nvPr>
            <p:ph type="title"/>
          </p:nvPr>
        </p:nvSpPr>
        <p:spPr bwMode="auto">
          <a:xfrm>
            <a:off x="149225" y="162059"/>
            <a:ext cx="11857038" cy="5502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AU" altLang="en-US" sz="2400" dirty="0">
                <a:latin typeface="Arial" panose="020B0604020202020204" pitchFamily="34" charset="0"/>
                <a:cs typeface="Arial" panose="020B0604020202020204" pitchFamily="34" charset="0"/>
              </a:rPr>
              <a:t>Examples of combination therapy targeted at </a:t>
            </a:r>
            <a:r>
              <a:rPr lang="en-AU" altLang="en-US" sz="2400" u="sng" dirty="0">
                <a:latin typeface="Arial" panose="020B0604020202020204" pitchFamily="34" charset="0"/>
                <a:cs typeface="Arial" panose="020B0604020202020204" pitchFamily="34" charset="0"/>
              </a:rPr>
              <a:t>non-anatomical endotypes</a:t>
            </a:r>
            <a:endParaRPr lang="en-US" altLang="en-US" sz="2400" u="sng" dirty="0">
              <a:latin typeface="Arial" panose="020B0604020202020204" pitchFamily="34" charset="0"/>
              <a:cs typeface="Arial" panose="020B0604020202020204" pitchFamily="34" charset="0"/>
            </a:endParaRPr>
          </a:p>
        </p:txBody>
      </p:sp>
      <p:pic>
        <p:nvPicPr>
          <p:cNvPr id="109571" name="Picture 2">
            <a:extLst>
              <a:ext uri="{FF2B5EF4-FFF2-40B4-BE49-F238E27FC236}">
                <a16:creationId xmlns:a16="http://schemas.microsoft.com/office/drawing/2014/main" id="{5603ADFD-1C31-47DE-9A7D-13755B0E8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09" y="1422044"/>
            <a:ext cx="4068373" cy="4335923"/>
          </a:xfrm>
          <a:prstGeom prst="rect">
            <a:avLst/>
          </a:prstGeom>
          <a:solidFill>
            <a:schemeClr val="bg1"/>
          </a:solidFill>
          <a:ln w="22225">
            <a:solidFill>
              <a:schemeClr val="tx1"/>
            </a:solidFill>
            <a:miter lim="800000"/>
            <a:headEnd/>
            <a:tailEnd/>
          </a:ln>
        </p:spPr>
      </p:pic>
      <p:sp>
        <p:nvSpPr>
          <p:cNvPr id="109572" name="Text Box 15">
            <a:extLst>
              <a:ext uri="{FF2B5EF4-FFF2-40B4-BE49-F238E27FC236}">
                <a16:creationId xmlns:a16="http://schemas.microsoft.com/office/drawing/2014/main" id="{54479F06-7641-4BC5-B824-938CA110614D}"/>
              </a:ext>
            </a:extLst>
          </p:cNvPr>
          <p:cNvSpPr txBox="1">
            <a:spLocks noChangeArrowheads="1"/>
          </p:cNvSpPr>
          <p:nvPr/>
        </p:nvSpPr>
        <p:spPr bwMode="auto">
          <a:xfrm>
            <a:off x="4192215" y="6115937"/>
            <a:ext cx="3771057" cy="7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Edwards et al, Sleep (2016)</a:t>
            </a:r>
          </a:p>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Corser et al, J Clin Sleep Med (2023)</a:t>
            </a:r>
          </a:p>
        </p:txBody>
      </p:sp>
      <p:pic>
        <p:nvPicPr>
          <p:cNvPr id="3" name="Picture 2">
            <a:extLst>
              <a:ext uri="{FF2B5EF4-FFF2-40B4-BE49-F238E27FC236}">
                <a16:creationId xmlns:a16="http://schemas.microsoft.com/office/drawing/2014/main" id="{37CC560E-4A03-1808-2A08-0B3EE471A00E}"/>
              </a:ext>
            </a:extLst>
          </p:cNvPr>
          <p:cNvPicPr>
            <a:picLocks noChangeAspect="1"/>
          </p:cNvPicPr>
          <p:nvPr/>
        </p:nvPicPr>
        <p:blipFill>
          <a:blip r:embed="rId3"/>
          <a:stretch>
            <a:fillRect/>
          </a:stretch>
        </p:blipFill>
        <p:spPr>
          <a:xfrm>
            <a:off x="5446551" y="2280162"/>
            <a:ext cx="6098072" cy="3297072"/>
          </a:xfrm>
          <a:prstGeom prst="rect">
            <a:avLst/>
          </a:prstGeom>
        </p:spPr>
      </p:pic>
      <p:sp>
        <p:nvSpPr>
          <p:cNvPr id="5" name="TextBox 4">
            <a:extLst>
              <a:ext uri="{FF2B5EF4-FFF2-40B4-BE49-F238E27FC236}">
                <a16:creationId xmlns:a16="http://schemas.microsoft.com/office/drawing/2014/main" id="{180A07FE-BD28-B00B-990D-451FCBFC394A}"/>
              </a:ext>
            </a:extLst>
          </p:cNvPr>
          <p:cNvSpPr txBox="1"/>
          <p:nvPr/>
        </p:nvSpPr>
        <p:spPr>
          <a:xfrm>
            <a:off x="285534" y="673827"/>
            <a:ext cx="552786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AU" alt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reduce loop gain plus a hypnotic (eszopiclone) to increase arousal threshold reduces OSA severity</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164AD4C-1E3A-C117-3DF5-FB6FE015659D}"/>
              </a:ext>
            </a:extLst>
          </p:cNvPr>
          <p:cNvSpPr txBox="1"/>
          <p:nvPr/>
        </p:nvSpPr>
        <p:spPr>
          <a:xfrm>
            <a:off x="5758903" y="1288851"/>
            <a:ext cx="547336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Atomoxetine to increase pharyngeal muscle activity &amp; reduce loop gain plus a hypnotic (trazodone) to increase arousal threshold reduces OSA severity</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close-up of a logo&#10;&#10;AI-generated content may be incorrect.">
            <a:extLst>
              <a:ext uri="{FF2B5EF4-FFF2-40B4-BE49-F238E27FC236}">
                <a16:creationId xmlns:a16="http://schemas.microsoft.com/office/drawing/2014/main" id="{91199B14-2522-E678-1321-61A5A5CCD3E6}"/>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id="{32C85411-F165-4322-88A2-167A781D905B}"/>
              </a:ext>
            </a:extLst>
          </p:cNvPr>
          <p:cNvGraphicFramePr>
            <a:graphicFrameLocks noGrp="1"/>
          </p:cNvGraphicFramePr>
          <p:nvPr>
            <p:extLst>
              <p:ext uri="{D42A27DB-BD31-4B8C-83A1-F6EECF244321}">
                <p14:modId xmlns:p14="http://schemas.microsoft.com/office/powerpoint/2010/main" val="286961059"/>
              </p:ext>
            </p:extLst>
          </p:nvPr>
        </p:nvGraphicFramePr>
        <p:xfrm>
          <a:off x="2514600" y="2133600"/>
          <a:ext cx="7458075" cy="2832099"/>
        </p:xfrm>
        <a:graphic>
          <a:graphicData uri="http://schemas.openxmlformats.org/drawingml/2006/table">
            <a:tbl>
              <a:tblPr/>
              <a:tblGrid>
                <a:gridCol w="2438400">
                  <a:extLst>
                    <a:ext uri="{9D8B030D-6E8A-4147-A177-3AD203B41FA5}">
                      <a16:colId xmlns:a16="http://schemas.microsoft.com/office/drawing/2014/main" val="20000"/>
                    </a:ext>
                  </a:extLst>
                </a:gridCol>
                <a:gridCol w="5019675">
                  <a:extLst>
                    <a:ext uri="{9D8B030D-6E8A-4147-A177-3AD203B41FA5}">
                      <a16:colId xmlns:a16="http://schemas.microsoft.com/office/drawing/2014/main" val="20001"/>
                    </a:ext>
                  </a:extLst>
                </a:gridCol>
              </a:tblGrid>
              <a:tr h="380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Type of Potential Conflict</a:t>
                      </a:r>
                    </a:p>
                  </a:txBody>
                  <a:tcPr marT="45721" marB="4572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Details of Potential Conflict</a:t>
                      </a:r>
                    </a:p>
                  </a:txBody>
                  <a:tcPr marT="45721" marB="4572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9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Grant/Research Support</a:t>
                      </a:r>
                    </a:p>
                  </a:txBody>
                  <a:tcPr marT="45721" marB="4572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AU" sz="1400" dirty="0"/>
                        <a:t>National Health and Medical Research Council of Australia Leadership Fellow, Cooperative Research Centre Grant (Industry partner: </a:t>
                      </a:r>
                      <a:r>
                        <a:rPr lang="en-AU" sz="1400" dirty="0" err="1"/>
                        <a:t>Oventus</a:t>
                      </a:r>
                      <a:r>
                        <a:rPr lang="en-AU" sz="1400" dirty="0"/>
                        <a:t> Medical), Research Grants from Bayer, Apnimed, </a:t>
                      </a:r>
                      <a:r>
                        <a:rPr lang="en-AU" sz="1400" b="0" dirty="0"/>
                        <a:t>Takeda, </a:t>
                      </a:r>
                      <a:r>
                        <a:rPr lang="en-AU" sz="1400" dirty="0" err="1"/>
                        <a:t>Invicta</a:t>
                      </a:r>
                      <a:r>
                        <a:rPr lang="en-AU" sz="1400" dirty="0"/>
                        <a:t> Medical, </a:t>
                      </a:r>
                      <a:r>
                        <a:rPr lang="en-AU" sz="1400" dirty="0" err="1"/>
                        <a:t>SomnoMed</a:t>
                      </a:r>
                      <a:r>
                        <a:rPr lang="en-AU" sz="1400" dirty="0"/>
                        <a:t>, Eli Lilly &amp; </a:t>
                      </a:r>
                      <a:r>
                        <a:rPr lang="en-AU" sz="1400" dirty="0" err="1"/>
                        <a:t>Withings</a:t>
                      </a:r>
                      <a:endParaRPr lang="en-AU" sz="1400" dirty="0"/>
                    </a:p>
                  </a:txBody>
                  <a:tcPr marT="45721" marB="4572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Consultant</a:t>
                      </a:r>
                    </a:p>
                  </a:txBody>
                  <a:tcPr marT="45721" marB="4572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AU" sz="1400" kern="1200" dirty="0">
                          <a:solidFill>
                            <a:schemeClr val="tx1"/>
                          </a:solidFill>
                          <a:latin typeface="+mn-lt"/>
                          <a:ea typeface="+mn-ea"/>
                          <a:cs typeface="+mn-cs"/>
                        </a:rPr>
                        <a:t>Bayer, Apnimed (+ Advisory board), </a:t>
                      </a:r>
                      <a:r>
                        <a:rPr lang="en-AU" sz="1400" b="0" kern="1200" dirty="0">
                          <a:solidFill>
                            <a:schemeClr val="tx1"/>
                          </a:solidFill>
                          <a:latin typeface="+mn-lt"/>
                          <a:ea typeface="+mn-ea"/>
                          <a:cs typeface="+mn-cs"/>
                        </a:rPr>
                        <a:t>Takeda, Invicta Medical (+ Advisory board), </a:t>
                      </a:r>
                      <a:r>
                        <a:rPr lang="en-AU" sz="1400" b="0" kern="1200" dirty="0" err="1">
                          <a:solidFill>
                            <a:schemeClr val="tx1"/>
                          </a:solidFill>
                          <a:latin typeface="+mn-lt"/>
                          <a:ea typeface="+mn-ea"/>
                          <a:cs typeface="+mn-cs"/>
                        </a:rPr>
                        <a:t>Mosanna</a:t>
                      </a:r>
                      <a:r>
                        <a:rPr lang="en-AU" sz="1400" b="0" kern="1200" dirty="0">
                          <a:solidFill>
                            <a:schemeClr val="tx1"/>
                          </a:solidFill>
                          <a:latin typeface="+mn-lt"/>
                          <a:ea typeface="+mn-ea"/>
                          <a:cs typeface="+mn-cs"/>
                        </a:rPr>
                        <a:t> Therapeutics, </a:t>
                      </a:r>
                      <a:r>
                        <a:rPr lang="en-AU" sz="1400" b="0" kern="1200" dirty="0" err="1">
                          <a:solidFill>
                            <a:schemeClr val="tx1"/>
                          </a:solidFill>
                          <a:latin typeface="+mn-lt"/>
                          <a:ea typeface="+mn-ea"/>
                          <a:cs typeface="+mn-cs"/>
                        </a:rPr>
                        <a:t>SleepRes</a:t>
                      </a:r>
                      <a:endParaRPr lang="en-AU" sz="1400" b="0" kern="1200" dirty="0">
                        <a:solidFill>
                          <a:schemeClr val="tx1"/>
                        </a:solidFill>
                        <a:latin typeface="+mn-lt"/>
                        <a:ea typeface="+mn-ea"/>
                        <a:cs typeface="+mn-cs"/>
                      </a:endParaRPr>
                    </a:p>
                  </a:txBody>
                  <a:tcPr marT="45721" marB="4572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78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Other</a:t>
                      </a:r>
                    </a:p>
                  </a:txBody>
                  <a:tcPr marT="45721" marB="4572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In-kind equipment for research from: Philips, ResMed, Fisher and </a:t>
                      </a:r>
                      <a:r>
                        <a:rPr lang="en-AU" sz="1400" dirty="0" err="1"/>
                        <a:t>Pykel</a:t>
                      </a:r>
                      <a:r>
                        <a:rPr lang="en-AU" sz="1400" dirty="0"/>
                        <a:t>, Nox, </a:t>
                      </a:r>
                      <a:r>
                        <a:rPr lang="en-AU" sz="1400" dirty="0" err="1"/>
                        <a:t>Oventus</a:t>
                      </a:r>
                      <a:r>
                        <a:rPr lang="en-AU" sz="1400" dirty="0"/>
                        <a:t>, </a:t>
                      </a:r>
                      <a:r>
                        <a:rPr lang="en-AU" sz="1400" dirty="0" err="1"/>
                        <a:t>SomnoMed</a:t>
                      </a:r>
                      <a:r>
                        <a:rPr lang="en-AU" sz="1400" dirty="0"/>
                        <a:t>, </a:t>
                      </a:r>
                      <a:r>
                        <a:rPr lang="en-AU" sz="1400" dirty="0" err="1"/>
                        <a:t>ProSomnus</a:t>
                      </a:r>
                      <a:r>
                        <a:rPr lang="en-AU" sz="1400" dirty="0"/>
                        <a:t>, </a:t>
                      </a:r>
                      <a:r>
                        <a:rPr lang="en-AU" sz="1400" dirty="0" err="1"/>
                        <a:t>Withings</a:t>
                      </a:r>
                      <a:r>
                        <a:rPr lang="en-AU" sz="1400" dirty="0"/>
                        <a:t>, 3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Patent: OSA endo-phenotyping treatment algorithm</a:t>
                      </a:r>
                    </a:p>
                  </a:txBody>
                  <a:tcPr marT="45721" marB="4572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3507" name="Text Box 27">
            <a:extLst>
              <a:ext uri="{FF2B5EF4-FFF2-40B4-BE49-F238E27FC236}">
                <a16:creationId xmlns:a16="http://schemas.microsoft.com/office/drawing/2014/main" id="{0B8A3670-9D85-468F-870A-1F00EC2D91D4}"/>
              </a:ext>
            </a:extLst>
          </p:cNvPr>
          <p:cNvSpPr txBox="1">
            <a:spLocks noChangeArrowheads="1"/>
          </p:cNvSpPr>
          <p:nvPr/>
        </p:nvSpPr>
        <p:spPr bwMode="auto">
          <a:xfrm>
            <a:off x="1901825" y="1435100"/>
            <a:ext cx="982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 wish to disclose the following potential conflicts of interest related to content in this presentation:</a:t>
            </a: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3509" name="Text Box 2">
            <a:extLst>
              <a:ext uri="{FF2B5EF4-FFF2-40B4-BE49-F238E27FC236}">
                <a16:creationId xmlns:a16="http://schemas.microsoft.com/office/drawing/2014/main" id="{6F820583-5F47-495D-BC2E-700179E431E0}"/>
              </a:ext>
            </a:extLst>
          </p:cNvPr>
          <p:cNvSpPr>
            <a:spLocks noGrp="1" noChangeArrowheads="1"/>
          </p:cNvSpPr>
          <p:nvPr>
            <p:ph type="title"/>
          </p:nvPr>
        </p:nvSpPr>
        <p:spPr bwMode="auto">
          <a:xfrm>
            <a:off x="2334883" y="685800"/>
            <a:ext cx="762033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dirty="0">
                <a:solidFill>
                  <a:srgbClr val="183B66"/>
                </a:solidFill>
                <a:latin typeface="Arial Black" panose="020B0A04020102020204" pitchFamily="34" charset="0"/>
                <a:ea typeface="ＭＳ Ｐゴシック" panose="020B0600070205080204" pitchFamily="34" charset="-128"/>
                <a:cs typeface="Arial Black" panose="020B0A04020102020204" pitchFamily="34" charset="0"/>
              </a:rPr>
              <a:t>PRESENTER CONFLICT OF INTEREST DISCLOSURE  </a:t>
            </a:r>
            <a:br>
              <a:rPr lang="en-US" altLang="en-US" sz="2000" b="1" dirty="0">
                <a:latin typeface="Helvetica" panose="020B0604020202020204" pitchFamily="34" charset="0"/>
                <a:ea typeface="ＭＳ Ｐゴシック" panose="020B0600070205080204" pitchFamily="34" charset="-128"/>
                <a:cs typeface="Arial" panose="020B0604020202020204" pitchFamily="34" charset="0"/>
              </a:rPr>
            </a:br>
            <a:endParaRPr lang="en-US" altLang="en-US" sz="2000" dirty="0">
              <a:latin typeface="Helvetica" panose="020B0604020202020204" pitchFamily="34" charset="0"/>
              <a:ea typeface="ＭＳ Ｐゴシック" panose="020B0600070205080204" pitchFamily="34" charset="-128"/>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6AE98AEE-D9F2-6304-232D-83A9545D1F19}"/>
              </a:ext>
            </a:extLst>
          </p:cNvPr>
          <p:cNvPicPr>
            <a:picLocks noChangeAspect="1"/>
          </p:cNvPicPr>
          <p:nvPr/>
        </p:nvPicPr>
        <p:blipFill>
          <a:blip r:embed="rId3">
            <a:extLst>
              <a:ext uri="{28A0092B-C50C-407E-A947-70E740481C1C}">
                <a14:useLocalDpi xmlns:a14="http://schemas.microsoft.com/office/drawing/2010/main" val="0"/>
              </a:ext>
            </a:extLst>
          </a:blip>
          <a:srcRect t="10906" b="12384"/>
          <a:stretch/>
        </p:blipFill>
        <p:spPr>
          <a:xfrm>
            <a:off x="8132323" y="6178882"/>
            <a:ext cx="1776919" cy="6500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CBE72ED-C318-8229-274D-877A667D5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62" y="1794480"/>
            <a:ext cx="4001016" cy="140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CF259FC-AC39-1230-0363-1E6B82BF6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476"/>
          <a:stretch/>
        </p:blipFill>
        <p:spPr bwMode="auto">
          <a:xfrm>
            <a:off x="300015" y="5027665"/>
            <a:ext cx="43529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5">
            <a:extLst>
              <a:ext uri="{FF2B5EF4-FFF2-40B4-BE49-F238E27FC236}">
                <a16:creationId xmlns:a16="http://schemas.microsoft.com/office/drawing/2014/main" id="{73A5119D-F444-1352-C81D-BEC9A6F1E23B}"/>
              </a:ext>
            </a:extLst>
          </p:cNvPr>
          <p:cNvSpPr txBox="1">
            <a:spLocks noChangeArrowheads="1"/>
          </p:cNvSpPr>
          <p:nvPr/>
        </p:nvSpPr>
        <p:spPr bwMode="auto">
          <a:xfrm>
            <a:off x="-122260" y="4687150"/>
            <a:ext cx="477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4572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Ann Am Thorac Soc (2019)</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ext Box 35">
            <a:extLst>
              <a:ext uri="{FF2B5EF4-FFF2-40B4-BE49-F238E27FC236}">
                <a16:creationId xmlns:a16="http://schemas.microsoft.com/office/drawing/2014/main" id="{9EDFF3A1-21C5-3FC8-9408-AAD311CA8467}"/>
              </a:ext>
            </a:extLst>
          </p:cNvPr>
          <p:cNvSpPr txBox="1">
            <a:spLocks noChangeArrowheads="1"/>
          </p:cNvSpPr>
          <p:nvPr/>
        </p:nvSpPr>
        <p:spPr bwMode="auto">
          <a:xfrm>
            <a:off x="234093" y="1458876"/>
            <a:ext cx="3477732" cy="3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4572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Am J Resp Crit Care Med (2016)</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 name="Picture 8">
            <a:extLst>
              <a:ext uri="{FF2B5EF4-FFF2-40B4-BE49-F238E27FC236}">
                <a16:creationId xmlns:a16="http://schemas.microsoft.com/office/drawing/2014/main" id="{CB39F2CB-95F1-5491-105A-8446049D0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62" y="3638765"/>
            <a:ext cx="3825081"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5">
            <a:extLst>
              <a:ext uri="{FF2B5EF4-FFF2-40B4-BE49-F238E27FC236}">
                <a16:creationId xmlns:a16="http://schemas.microsoft.com/office/drawing/2014/main" id="{C02BB0EA-475C-2048-52C7-8926B1214A9F}"/>
              </a:ext>
            </a:extLst>
          </p:cNvPr>
          <p:cNvSpPr txBox="1">
            <a:spLocks noChangeArrowheads="1"/>
          </p:cNvSpPr>
          <p:nvPr/>
        </p:nvSpPr>
        <p:spPr bwMode="auto">
          <a:xfrm>
            <a:off x="399819" y="3257178"/>
            <a:ext cx="3312006" cy="3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4572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Ann Am Thorac Soc (2021)</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Rectangle 3">
            <a:extLst>
              <a:ext uri="{FF2B5EF4-FFF2-40B4-BE49-F238E27FC236}">
                <a16:creationId xmlns:a16="http://schemas.microsoft.com/office/drawing/2014/main" id="{2EF88D82-1FD1-A00E-63FB-F6A9B52E7405}"/>
              </a:ext>
            </a:extLst>
          </p:cNvPr>
          <p:cNvSpPr txBox="1">
            <a:spLocks noChangeArrowheads="1"/>
          </p:cNvSpPr>
          <p:nvPr/>
        </p:nvSpPr>
        <p:spPr bwMode="auto">
          <a:xfrm>
            <a:off x="491256" y="-155256"/>
            <a:ext cx="110007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of OSA pathophysiology knowledge to predict treatment response to non-CPAP therapies- Role of high loop gain</a:t>
            </a:r>
          </a:p>
        </p:txBody>
      </p:sp>
      <p:sp>
        <p:nvSpPr>
          <p:cNvPr id="21" name="TextBox 20">
            <a:extLst>
              <a:ext uri="{FF2B5EF4-FFF2-40B4-BE49-F238E27FC236}">
                <a16:creationId xmlns:a16="http://schemas.microsoft.com/office/drawing/2014/main" id="{BD007C8E-AC7F-9008-D3F5-8A5833A718E8}"/>
              </a:ext>
            </a:extLst>
          </p:cNvPr>
          <p:cNvSpPr txBox="1"/>
          <p:nvPr/>
        </p:nvSpPr>
        <p:spPr>
          <a:xfrm>
            <a:off x="647637" y="1084352"/>
            <a:ext cx="2650644" cy="338554"/>
          </a:xfrm>
          <a:prstGeom prst="rect">
            <a:avLst/>
          </a:prstGeom>
          <a:noFill/>
        </p:spPr>
        <p:txBody>
          <a:bodyPr wrap="square">
            <a:spAutoFit/>
          </a:bodyPr>
          <a:lstStyle/>
          <a:p>
            <a:pPr algn="l"/>
            <a:r>
              <a:rPr lang="en-AU" sz="1600" b="1" i="1" u="sng" dirty="0">
                <a:latin typeface="Arial" panose="020B0604020202020204" pitchFamily="34" charset="0"/>
                <a:cs typeface="Arial" panose="020B0604020202020204" pitchFamily="34" charset="0"/>
              </a:rPr>
              <a:t>Oral appliance therapy </a:t>
            </a:r>
          </a:p>
        </p:txBody>
      </p:sp>
      <p:grpSp>
        <p:nvGrpSpPr>
          <p:cNvPr id="35" name="Group 34">
            <a:extLst>
              <a:ext uri="{FF2B5EF4-FFF2-40B4-BE49-F238E27FC236}">
                <a16:creationId xmlns:a16="http://schemas.microsoft.com/office/drawing/2014/main" id="{2632B68E-9E10-E75B-D30A-C36CA3ADC7E7}"/>
              </a:ext>
            </a:extLst>
          </p:cNvPr>
          <p:cNvGrpSpPr/>
          <p:nvPr/>
        </p:nvGrpSpPr>
        <p:grpSpPr>
          <a:xfrm>
            <a:off x="4451847" y="1097965"/>
            <a:ext cx="3650087" cy="4939176"/>
            <a:chOff x="4451847" y="1097965"/>
            <a:chExt cx="3650087" cy="4939176"/>
          </a:xfrm>
        </p:grpSpPr>
        <p:pic>
          <p:nvPicPr>
            <p:cNvPr id="17" name="Picture 16">
              <a:extLst>
                <a:ext uri="{FF2B5EF4-FFF2-40B4-BE49-F238E27FC236}">
                  <a16:creationId xmlns:a16="http://schemas.microsoft.com/office/drawing/2014/main" id="{62105C51-35AE-88F8-587F-E0B7F02222A0}"/>
                </a:ext>
              </a:extLst>
            </p:cNvPr>
            <p:cNvPicPr>
              <a:picLocks noChangeAspect="1"/>
            </p:cNvPicPr>
            <p:nvPr/>
          </p:nvPicPr>
          <p:blipFill>
            <a:blip r:embed="rId5"/>
            <a:stretch>
              <a:fillRect/>
            </a:stretch>
          </p:blipFill>
          <p:spPr>
            <a:xfrm>
              <a:off x="4712412" y="1828028"/>
              <a:ext cx="3389522" cy="1493193"/>
            </a:xfrm>
            <a:prstGeom prst="rect">
              <a:avLst/>
            </a:prstGeom>
          </p:spPr>
        </p:pic>
        <p:sp>
          <p:nvSpPr>
            <p:cNvPr id="18" name="Text Box 35">
              <a:extLst>
                <a:ext uri="{FF2B5EF4-FFF2-40B4-BE49-F238E27FC236}">
                  <a16:creationId xmlns:a16="http://schemas.microsoft.com/office/drawing/2014/main" id="{F7FC3B68-E5F1-9387-B87D-8D9F1FBB7FB3}"/>
                </a:ext>
              </a:extLst>
            </p:cNvPr>
            <p:cNvSpPr txBox="1">
              <a:spLocks noChangeArrowheads="1"/>
            </p:cNvSpPr>
            <p:nvPr/>
          </p:nvSpPr>
          <p:spPr bwMode="auto">
            <a:xfrm>
              <a:off x="5409987" y="1552707"/>
              <a:ext cx="2523286" cy="3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da-DK" altLang="en-US" sz="1500" i="1" dirty="0">
                  <a:ea typeface="ＭＳ Ｐゴシック" panose="020B0600070205080204" pitchFamily="34" charset="-128"/>
                </a:rPr>
                <a:t>Joosten et al, Sleep (2017)</a:t>
              </a:r>
              <a:endParaRPr lang="en-US" altLang="en-US" sz="1500" i="1" dirty="0">
                <a:ea typeface="ＭＳ Ｐゴシック" panose="020B0600070205080204" pitchFamily="34" charset="-128"/>
              </a:endParaRPr>
            </a:p>
          </p:txBody>
        </p:sp>
        <p:pic>
          <p:nvPicPr>
            <p:cNvPr id="19" name="Picture 18">
              <a:extLst>
                <a:ext uri="{FF2B5EF4-FFF2-40B4-BE49-F238E27FC236}">
                  <a16:creationId xmlns:a16="http://schemas.microsoft.com/office/drawing/2014/main" id="{E2634D43-51A0-B511-9FDA-F964B1BD9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011" r="71577" b="4314"/>
            <a:stretch>
              <a:fillRect/>
            </a:stretch>
          </p:blipFill>
          <p:spPr bwMode="auto">
            <a:xfrm>
              <a:off x="4451847" y="3429000"/>
              <a:ext cx="1628583" cy="26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365204B-895C-AF33-2651-EEB8553BB3A7}"/>
                </a:ext>
              </a:extLst>
            </p:cNvPr>
            <p:cNvSpPr txBox="1"/>
            <p:nvPr/>
          </p:nvSpPr>
          <p:spPr>
            <a:xfrm>
              <a:off x="5204397" y="1097965"/>
              <a:ext cx="2650644" cy="338554"/>
            </a:xfrm>
            <a:prstGeom prst="rect">
              <a:avLst/>
            </a:prstGeom>
            <a:noFill/>
          </p:spPr>
          <p:txBody>
            <a:bodyPr wrap="square">
              <a:spAutoFit/>
            </a:bodyPr>
            <a:lstStyle/>
            <a:p>
              <a:pPr algn="l"/>
              <a:r>
                <a:rPr lang="en-AU" sz="1600" b="1" i="1" u="sng" dirty="0">
                  <a:latin typeface="Arial" panose="020B0604020202020204" pitchFamily="34" charset="0"/>
                  <a:cs typeface="Arial" panose="020B0604020202020204" pitchFamily="34" charset="0"/>
                </a:rPr>
                <a:t>Upper airway surgery </a:t>
              </a:r>
            </a:p>
          </p:txBody>
        </p:sp>
      </p:grpSp>
      <p:grpSp>
        <p:nvGrpSpPr>
          <p:cNvPr id="36" name="Group 35">
            <a:extLst>
              <a:ext uri="{FF2B5EF4-FFF2-40B4-BE49-F238E27FC236}">
                <a16:creationId xmlns:a16="http://schemas.microsoft.com/office/drawing/2014/main" id="{0463B54D-4609-B9EE-46D8-3C616DEEA636}"/>
              </a:ext>
            </a:extLst>
          </p:cNvPr>
          <p:cNvGrpSpPr/>
          <p:nvPr/>
        </p:nvGrpSpPr>
        <p:grpSpPr>
          <a:xfrm>
            <a:off x="6264852" y="1116501"/>
            <a:ext cx="5783640" cy="4999615"/>
            <a:chOff x="6264852" y="1116501"/>
            <a:chExt cx="5783640" cy="4999615"/>
          </a:xfrm>
        </p:grpSpPr>
        <p:pic>
          <p:nvPicPr>
            <p:cNvPr id="20" name="Picture 19">
              <a:extLst>
                <a:ext uri="{FF2B5EF4-FFF2-40B4-BE49-F238E27FC236}">
                  <a16:creationId xmlns:a16="http://schemas.microsoft.com/office/drawing/2014/main" id="{7F18DC6E-BA39-12FA-9EC9-BE830D99BE1C}"/>
                </a:ext>
              </a:extLst>
            </p:cNvPr>
            <p:cNvPicPr>
              <a:picLocks noChangeAspect="1"/>
            </p:cNvPicPr>
            <p:nvPr/>
          </p:nvPicPr>
          <p:blipFill>
            <a:blip r:embed="rId7"/>
            <a:stretch>
              <a:fillRect/>
            </a:stretch>
          </p:blipFill>
          <p:spPr>
            <a:xfrm>
              <a:off x="9220199" y="2919905"/>
              <a:ext cx="2157549" cy="1572770"/>
            </a:xfrm>
            <a:prstGeom prst="rect">
              <a:avLst/>
            </a:prstGeom>
          </p:spPr>
        </p:pic>
        <p:sp>
          <p:nvSpPr>
            <p:cNvPr id="23" name="TextBox 22">
              <a:extLst>
                <a:ext uri="{FF2B5EF4-FFF2-40B4-BE49-F238E27FC236}">
                  <a16:creationId xmlns:a16="http://schemas.microsoft.com/office/drawing/2014/main" id="{A4487A54-2256-706B-1623-F04AB4170ED2}"/>
                </a:ext>
              </a:extLst>
            </p:cNvPr>
            <p:cNvSpPr txBox="1"/>
            <p:nvPr/>
          </p:nvSpPr>
          <p:spPr>
            <a:xfrm>
              <a:off x="8871151" y="1116501"/>
              <a:ext cx="3038340" cy="338554"/>
            </a:xfrm>
            <a:prstGeom prst="rect">
              <a:avLst/>
            </a:prstGeom>
            <a:noFill/>
          </p:spPr>
          <p:txBody>
            <a:bodyPr wrap="square">
              <a:spAutoFit/>
            </a:bodyPr>
            <a:lstStyle/>
            <a:p>
              <a:pPr algn="l"/>
              <a:r>
                <a:rPr lang="en-AU" sz="1600" b="1" i="1" u="sng" dirty="0">
                  <a:latin typeface="Arial" panose="020B0604020202020204" pitchFamily="34" charset="0"/>
                  <a:cs typeface="Arial" panose="020B0604020202020204" pitchFamily="34" charset="0"/>
                </a:rPr>
                <a:t>Emerging pharmacotherapy </a:t>
              </a:r>
            </a:p>
          </p:txBody>
        </p:sp>
        <p:pic>
          <p:nvPicPr>
            <p:cNvPr id="25" name="Picture 24">
              <a:extLst>
                <a:ext uri="{FF2B5EF4-FFF2-40B4-BE49-F238E27FC236}">
                  <a16:creationId xmlns:a16="http://schemas.microsoft.com/office/drawing/2014/main" id="{F8B5F7D0-40A5-7DE4-3FB2-3930BAF1CE06}"/>
                </a:ext>
              </a:extLst>
            </p:cNvPr>
            <p:cNvPicPr>
              <a:picLocks noChangeAspect="1"/>
            </p:cNvPicPr>
            <p:nvPr/>
          </p:nvPicPr>
          <p:blipFill>
            <a:blip r:embed="rId8"/>
            <a:stretch>
              <a:fillRect/>
            </a:stretch>
          </p:blipFill>
          <p:spPr>
            <a:xfrm>
              <a:off x="8480177" y="1497276"/>
              <a:ext cx="3312007" cy="1456141"/>
            </a:xfrm>
            <a:prstGeom prst="rect">
              <a:avLst/>
            </a:prstGeom>
          </p:spPr>
        </p:pic>
        <p:pic>
          <p:nvPicPr>
            <p:cNvPr id="27" name="Picture 26">
              <a:extLst>
                <a:ext uri="{FF2B5EF4-FFF2-40B4-BE49-F238E27FC236}">
                  <a16:creationId xmlns:a16="http://schemas.microsoft.com/office/drawing/2014/main" id="{6311F4D3-6FE5-B01B-B77F-581EFDFB1CE5}"/>
                </a:ext>
              </a:extLst>
            </p:cNvPr>
            <p:cNvPicPr>
              <a:picLocks noChangeAspect="1"/>
            </p:cNvPicPr>
            <p:nvPr/>
          </p:nvPicPr>
          <p:blipFill>
            <a:blip r:embed="rId9"/>
            <a:stretch>
              <a:fillRect/>
            </a:stretch>
          </p:blipFill>
          <p:spPr>
            <a:xfrm>
              <a:off x="8899988" y="4545955"/>
              <a:ext cx="3148504" cy="1369349"/>
            </a:xfrm>
            <a:prstGeom prst="rect">
              <a:avLst/>
            </a:prstGeom>
          </p:spPr>
        </p:pic>
        <p:pic>
          <p:nvPicPr>
            <p:cNvPr id="34" name="Picture 33">
              <a:extLst>
                <a:ext uri="{FF2B5EF4-FFF2-40B4-BE49-F238E27FC236}">
                  <a16:creationId xmlns:a16="http://schemas.microsoft.com/office/drawing/2014/main" id="{F8E6F42E-1729-4516-8714-FDEBC1BF4288}"/>
                </a:ext>
              </a:extLst>
            </p:cNvPr>
            <p:cNvPicPr>
              <a:picLocks noChangeAspect="1"/>
            </p:cNvPicPr>
            <p:nvPr/>
          </p:nvPicPr>
          <p:blipFill>
            <a:blip r:embed="rId10"/>
            <a:stretch>
              <a:fillRect/>
            </a:stretch>
          </p:blipFill>
          <p:spPr>
            <a:xfrm>
              <a:off x="6264852" y="4345141"/>
              <a:ext cx="2636870" cy="1770975"/>
            </a:xfrm>
            <a:prstGeom prst="rect">
              <a:avLst/>
            </a:prstGeom>
          </p:spPr>
        </p:pic>
      </p:grpSp>
      <p:pic>
        <p:nvPicPr>
          <p:cNvPr id="37" name="Picture 36" descr="A close-up of a logo&#10;&#10;AI-generated content may be incorrect.">
            <a:extLst>
              <a:ext uri="{FF2B5EF4-FFF2-40B4-BE49-F238E27FC236}">
                <a16:creationId xmlns:a16="http://schemas.microsoft.com/office/drawing/2014/main" id="{64466574-DF80-5DDC-77CD-78E57A6CEE98}"/>
              </a:ext>
            </a:extLst>
          </p:cNvPr>
          <p:cNvPicPr>
            <a:picLocks noChangeAspect="1"/>
          </p:cNvPicPr>
          <p:nvPr/>
        </p:nvPicPr>
        <p:blipFill>
          <a:blip r:embed="rId11">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39808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98DA7-7BFC-B398-8599-E545B590C1B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A83F22F-2165-A5CD-3B75-D5C7229D4104}"/>
              </a:ext>
            </a:extLst>
          </p:cNvPr>
          <p:cNvSpPr txBox="1">
            <a:spLocks noChangeArrowheads="1"/>
          </p:cNvSpPr>
          <p:nvPr/>
        </p:nvSpPr>
        <p:spPr bwMode="auto">
          <a:xfrm>
            <a:off x="2063750" y="90488"/>
            <a:ext cx="806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Outline</a:t>
            </a:r>
          </a:p>
        </p:txBody>
      </p:sp>
      <p:sp>
        <p:nvSpPr>
          <p:cNvPr id="3" name="Rectangle 2">
            <a:extLst>
              <a:ext uri="{FF2B5EF4-FFF2-40B4-BE49-F238E27FC236}">
                <a16:creationId xmlns:a16="http://schemas.microsoft.com/office/drawing/2014/main" id="{AADF4191-9C22-CD58-7CD8-93486C8022E4}"/>
              </a:ext>
            </a:extLst>
          </p:cNvPr>
          <p:cNvSpPr txBox="1">
            <a:spLocks noChangeArrowheads="1"/>
          </p:cNvSpPr>
          <p:nvPr/>
        </p:nvSpPr>
        <p:spPr>
          <a:xfrm>
            <a:off x="567446" y="963883"/>
            <a:ext cx="11209506" cy="4334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742950" marR="0" lvl="2" indent="0" algn="l" defTabSz="685800" rtl="0" eaLnBrk="0" fontAlgn="auto" latinLnBrk="0" hangingPunct="0">
              <a:lnSpc>
                <a:spcPct val="110000"/>
              </a:lnSpc>
              <a:spcBef>
                <a:spcPct val="20000"/>
              </a:spcBef>
              <a:spcAft>
                <a:spcPts val="0"/>
              </a:spcAft>
              <a:buClrTx/>
              <a:buSzTx/>
              <a:buNone/>
              <a:tabLst/>
              <a:defRPr/>
            </a:pPr>
            <a:endParaRPr lang="en-AU" altLang="en-AU" sz="2000" b="1" kern="0" dirty="0">
              <a:solidFill>
                <a:srgbClr val="174A95"/>
              </a:solidFill>
              <a:latin typeface="Arial" panose="020B0604020202020204" pitchFamily="34" charset="0"/>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chemeClr val="bg1">
                    <a:lumMod val="85000"/>
                  </a:schemeClr>
                </a:solidFill>
                <a:latin typeface="Arial" panose="020B0604020202020204" pitchFamily="34" charset="0"/>
                <a:cs typeface="Arial" panose="020B0604020202020204" pitchFamily="34" charset="0"/>
                <a:sym typeface="Symbol" pitchFamily="18" charset="2"/>
              </a:rPr>
              <a:t>Overview of the 4 key pathophysiological traits/endotypes that contribute to sleep apnoea</a:t>
            </a: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chemeClr val="bg1">
                    <a:lumMod val="85000"/>
                  </a:schemeClr>
                </a:solidFill>
                <a:latin typeface="Arial" panose="020B0604020202020204" pitchFamily="34" charset="0"/>
                <a:cs typeface="Arial" panose="020B0604020202020204" pitchFamily="34" charset="0"/>
                <a:sym typeface="Symbol" pitchFamily="18" charset="2"/>
              </a:rPr>
              <a:t>Role of ventilatory control instability (high loop gain) in central and obstructive apnoea</a:t>
            </a:r>
          </a:p>
          <a:p>
            <a:pPr marL="742950" marR="0" lvl="2" indent="0" algn="l" defTabSz="685800" rtl="0" eaLnBrk="0" fontAlgn="auto" latinLnBrk="0" hangingPunct="0">
              <a:lnSpc>
                <a:spcPct val="110000"/>
              </a:lnSpc>
              <a:spcBef>
                <a:spcPct val="20000"/>
              </a:spcBef>
              <a:spcAft>
                <a:spcPts val="0"/>
              </a:spcAft>
              <a:buClrTx/>
              <a:buSzTx/>
              <a:buFont typeface="Arial"/>
              <a:buNone/>
              <a:tabLst/>
              <a:defRPr/>
            </a:pPr>
            <a:endParaRPr kumimoji="0" lang="en-US" sz="17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kumimoji="0" lang="en-AU" altLang="en-AU" sz="2000" b="1" i="0" u="none" strike="noStrike" kern="0" cap="none" spc="0" normalizeH="0" baseline="0" noProof="0" dirty="0">
                <a:ln>
                  <a:noFill/>
                </a:ln>
                <a:solidFill>
                  <a:schemeClr val="bg1">
                    <a:lumMod val="85000"/>
                  </a:schemeClr>
                </a:solidFill>
                <a:effectLst/>
                <a:uLnTx/>
                <a:uFillTx/>
                <a:latin typeface="Arial" panose="020B0604020202020204" pitchFamily="34" charset="0"/>
                <a:ea typeface="+mn-ea"/>
                <a:cs typeface="Arial" panose="020B0604020202020204" pitchFamily="34" charset="0"/>
                <a:sym typeface="Symbol" pitchFamily="18" charset="2"/>
              </a:rPr>
              <a:t>Implications for targeted personalised therapy</a:t>
            </a:r>
            <a:endParaRPr lang="en-AU" altLang="en-AU" sz="2000" b="1" kern="0" dirty="0">
              <a:solidFill>
                <a:schemeClr val="bg1">
                  <a:lumMod val="85000"/>
                </a:schemeClr>
              </a:solidFill>
              <a:latin typeface="Arial" panose="020B0604020202020204" pitchFamily="34" charset="0"/>
              <a:cs typeface="Arial" panose="020B0604020202020204" pitchFamily="34" charset="0"/>
              <a:sym typeface="Symbol" pitchFamily="18" charset="2"/>
            </a:endParaRP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chemeClr val="bg1">
                    <a:lumMod val="85000"/>
                  </a:schemeClr>
                </a:solidFill>
                <a:latin typeface="Arial" panose="020B0604020202020204" pitchFamily="34" charset="0"/>
                <a:cs typeface="Arial" panose="020B0604020202020204" pitchFamily="34" charset="0"/>
                <a:sym typeface="Symbol" pitchFamily="18" charset="2"/>
              </a:rPr>
              <a:t>Non-CPAP interventions to reduce ventilatory control instability and sleep disordered breathing severity</a:t>
            </a:r>
            <a:endParaRPr kumimoji="0" lang="en-US" sz="1700" b="0" i="0" u="none" strike="noStrike" kern="0" cap="none" spc="0" normalizeH="0" baseline="0" noProof="0" dirty="0">
              <a:ln>
                <a:noFill/>
              </a:ln>
              <a:solidFill>
                <a:schemeClr val="bg1">
                  <a:lumMod val="85000"/>
                </a:schemeClr>
              </a:solidFill>
              <a:effectLst/>
              <a:uLnTx/>
              <a:uFillTx/>
              <a:latin typeface="Arial" panose="020B0604020202020204" pitchFamily="34" charset="0"/>
              <a:ea typeface="+mn-ea"/>
              <a:cs typeface="Arial" panose="020B0604020202020204" pitchFamily="34" charset="0"/>
            </a:endParaRPr>
          </a:p>
          <a:p>
            <a:pPr marL="57150" marR="0" lvl="0" indent="0" algn="l" defTabSz="685800" rtl="0" eaLnBrk="0" fontAlgn="auto" latinLnBrk="0" hangingPunct="0">
              <a:lnSpc>
                <a:spcPct val="110000"/>
              </a:lnSpc>
              <a:spcBef>
                <a:spcPct val="20000"/>
              </a:spcBef>
              <a:spcAft>
                <a:spcPts val="0"/>
              </a:spcAft>
              <a:buClrTx/>
              <a:buSzTx/>
              <a:buNone/>
              <a:tabLst/>
              <a:defRPr/>
            </a:pPr>
            <a:endParaRPr kumimoji="0" lang="en-US" sz="1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2" indent="0" algn="l" defTabSz="685800" rtl="0" eaLnBrk="0" fontAlgn="auto" latinLnBrk="0" hangingPunct="0">
              <a:lnSpc>
                <a:spcPct val="110000"/>
              </a:lnSpc>
              <a:spcBef>
                <a:spcPct val="20000"/>
              </a:spcBef>
              <a:spcAft>
                <a:spcPts val="0"/>
              </a:spcAft>
              <a:buClrTx/>
              <a:buSzTx/>
              <a:buNone/>
              <a:tabLst/>
              <a:defRPr/>
            </a:pPr>
            <a:endParaRPr kumimoji="0" lang="en-AU" altLang="en-AU" sz="1700" b="0" i="0" u="none" strike="noStrike" kern="0" cap="none" spc="0" normalizeH="0" baseline="0" noProof="0" dirty="0">
              <a:ln>
                <a:noFill/>
              </a:ln>
              <a:solidFill>
                <a:srgbClr val="174A95"/>
              </a:solidFill>
              <a:effectLst/>
              <a:uLnTx/>
              <a:uFillTx/>
              <a:latin typeface="Arial" panose="020B0604020202020204" pitchFamily="34" charset="0"/>
              <a:ea typeface="+mn-ea"/>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rgbClr val="174A95"/>
                </a:solidFill>
                <a:latin typeface="Arial" panose="020B0604020202020204" pitchFamily="34" charset="0"/>
                <a:cs typeface="Arial" panose="020B0604020202020204" pitchFamily="34" charset="0"/>
                <a:sym typeface="Symbol" pitchFamily="18" charset="2"/>
              </a:rPr>
              <a:t>Unique translational research trial- Australia’s Sleep Revolution</a:t>
            </a:r>
          </a:p>
          <a:p>
            <a:pPr marL="742950" marR="0" lvl="2" indent="0" algn="l" defTabSz="685800" rtl="0" eaLnBrk="0" fontAlgn="auto" latinLnBrk="0" hangingPunct="0">
              <a:lnSpc>
                <a:spcPct val="100000"/>
              </a:lnSpc>
              <a:spcBef>
                <a:spcPts val="0"/>
              </a:spcBef>
              <a:spcAft>
                <a:spcPts val="0"/>
              </a:spcAft>
              <a:buClrTx/>
              <a:buSzTx/>
              <a:buFont typeface="Arial"/>
              <a:buNone/>
              <a:tabLst/>
              <a:defRPr/>
            </a:pPr>
            <a:endParaRPr kumimoji="0" lang="en-AU" altLang="en-AU"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p:txBody>
      </p:sp>
      <p:pic>
        <p:nvPicPr>
          <p:cNvPr id="4" name="Picture 3" descr="A close-up of a logo&#10;&#10;AI-generated content may be incorrect.">
            <a:extLst>
              <a:ext uri="{FF2B5EF4-FFF2-40B4-BE49-F238E27FC236}">
                <a16:creationId xmlns:a16="http://schemas.microsoft.com/office/drawing/2014/main" id="{CDC97083-FCFF-C21D-93EC-34AD1DDF019B}"/>
              </a:ext>
            </a:extLst>
          </p:cNvPr>
          <p:cNvPicPr>
            <a:picLocks noChangeAspect="1"/>
          </p:cNvPicPr>
          <p:nvPr/>
        </p:nvPicPr>
        <p:blipFill>
          <a:blip r:embed="rId2">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167428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216B-0D6F-655B-A639-01F89833DB8E}"/>
              </a:ext>
            </a:extLst>
          </p:cNvPr>
          <p:cNvSpPr>
            <a:spLocks noGrp="1"/>
          </p:cNvSpPr>
          <p:nvPr>
            <p:ph type="title"/>
          </p:nvPr>
        </p:nvSpPr>
        <p:spPr>
          <a:xfrm>
            <a:off x="219135" y="176855"/>
            <a:ext cx="11716926" cy="640994"/>
          </a:xfrm>
        </p:spPr>
        <p:txBody>
          <a:bodyPr/>
          <a:lstStyle/>
          <a:p>
            <a:pPr algn="ctr"/>
            <a:r>
              <a:rPr lang="en-AU" sz="2400" dirty="0">
                <a:solidFill>
                  <a:srgbClr val="000000"/>
                </a:solidFill>
                <a:latin typeface="Arial" panose="020B0604020202020204" pitchFamily="34" charset="0"/>
                <a:ea typeface="+mn-ea"/>
                <a:cs typeface="Arial" panose="020B0604020202020204" pitchFamily="34" charset="0"/>
              </a:rPr>
              <a:t>Background: Australia’s sleep revolution with Dr Michael Mosley</a:t>
            </a:r>
            <a:br>
              <a:rPr lang="en-AU" sz="2400" dirty="0">
                <a:solidFill>
                  <a:srgbClr val="000000"/>
                </a:solidFill>
                <a:latin typeface="Arial" panose="020B0604020202020204" pitchFamily="34" charset="0"/>
                <a:ea typeface="+mn-ea"/>
                <a:cs typeface="Arial" panose="020B0604020202020204" pitchFamily="34" charset="0"/>
              </a:rPr>
            </a:br>
            <a:r>
              <a:rPr lang="en-AU" sz="2400" dirty="0">
                <a:solidFill>
                  <a:srgbClr val="000000"/>
                </a:solidFill>
                <a:latin typeface="Arial" panose="020B0604020202020204" pitchFamily="34" charset="0"/>
                <a:ea typeface="+mn-ea"/>
                <a:cs typeface="Arial" panose="020B0604020202020204" pitchFamily="34" charset="0"/>
              </a:rPr>
              <a:t>3x1h television series</a:t>
            </a:r>
          </a:p>
        </p:txBody>
      </p:sp>
      <p:pic>
        <p:nvPicPr>
          <p:cNvPr id="6" name="Picture 5">
            <a:extLst>
              <a:ext uri="{FF2B5EF4-FFF2-40B4-BE49-F238E27FC236}">
                <a16:creationId xmlns:a16="http://schemas.microsoft.com/office/drawing/2014/main" id="{D96C72E0-7167-B4A2-7E6D-45714CCDE916}"/>
              </a:ext>
            </a:extLst>
          </p:cNvPr>
          <p:cNvPicPr>
            <a:picLocks noChangeAspect="1"/>
          </p:cNvPicPr>
          <p:nvPr/>
        </p:nvPicPr>
        <p:blipFill rotWithShape="1">
          <a:blip r:embed="rId2"/>
          <a:srcRect l="50625" t="7598" r="765" b="4488"/>
          <a:stretch/>
        </p:blipFill>
        <p:spPr>
          <a:xfrm>
            <a:off x="744342" y="1265440"/>
            <a:ext cx="8506966" cy="4327120"/>
          </a:xfrm>
          <a:prstGeom prst="rect">
            <a:avLst/>
          </a:prstGeom>
        </p:spPr>
      </p:pic>
      <p:sp>
        <p:nvSpPr>
          <p:cNvPr id="9" name="TextBox 8">
            <a:extLst>
              <a:ext uri="{FF2B5EF4-FFF2-40B4-BE49-F238E27FC236}">
                <a16:creationId xmlns:a16="http://schemas.microsoft.com/office/drawing/2014/main" id="{01147E1E-0D01-E1E4-7795-BADC9BBDB5D1}"/>
              </a:ext>
            </a:extLst>
          </p:cNvPr>
          <p:cNvSpPr txBox="1"/>
          <p:nvPr/>
        </p:nvSpPr>
        <p:spPr>
          <a:xfrm>
            <a:off x="3874452" y="877432"/>
            <a:ext cx="61044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https://www.flinders.edu.au/sleep-revolution</a:t>
            </a:r>
          </a:p>
        </p:txBody>
      </p:sp>
      <p:pic>
        <p:nvPicPr>
          <p:cNvPr id="5" name="Picture 4" descr="A blue logo with white text&#10;&#10;Description automatically generated">
            <a:extLst>
              <a:ext uri="{FF2B5EF4-FFF2-40B4-BE49-F238E27FC236}">
                <a16:creationId xmlns:a16="http://schemas.microsoft.com/office/drawing/2014/main" id="{406653AE-CD2B-0A01-5AE3-E9CC85359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4066" y="2637471"/>
            <a:ext cx="1866507" cy="1722930"/>
          </a:xfrm>
          <a:prstGeom prst="rect">
            <a:avLst/>
          </a:prstGeom>
        </p:spPr>
      </p:pic>
      <p:sp>
        <p:nvSpPr>
          <p:cNvPr id="3" name="Title 1">
            <a:extLst>
              <a:ext uri="{FF2B5EF4-FFF2-40B4-BE49-F238E27FC236}">
                <a16:creationId xmlns:a16="http://schemas.microsoft.com/office/drawing/2014/main" id="{B39C1A09-54CD-3817-AD3E-F66DAB80486E}"/>
              </a:ext>
            </a:extLst>
          </p:cNvPr>
          <p:cNvSpPr txBox="1">
            <a:spLocks noChangeArrowheads="1"/>
          </p:cNvSpPr>
          <p:nvPr/>
        </p:nvSpPr>
        <p:spPr bwMode="auto">
          <a:xfrm>
            <a:off x="-854285" y="5652536"/>
            <a:ext cx="11430000" cy="641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pPr algn="ctr"/>
            <a:r>
              <a:rPr lang="en-AU" altLang="en-US" sz="2400" dirty="0">
                <a:latin typeface="Arial" panose="020B0604020202020204" pitchFamily="34" charset="0"/>
                <a:cs typeface="Arial" panose="020B0604020202020204" pitchFamily="34" charset="0"/>
              </a:rPr>
              <a:t>Thank you, Dr Michael Mosley (1957-2024)</a:t>
            </a:r>
          </a:p>
        </p:txBody>
      </p:sp>
      <p:pic>
        <p:nvPicPr>
          <p:cNvPr id="7" name="Picture 6" descr="A black and white logo&#10;&#10;AI-generated content may be incorrect.">
            <a:extLst>
              <a:ext uri="{FF2B5EF4-FFF2-40B4-BE49-F238E27FC236}">
                <a16:creationId xmlns:a16="http://schemas.microsoft.com/office/drawing/2014/main" id="{B48B821D-61CB-5EFE-9CA2-083D4FB87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974" y="4605898"/>
            <a:ext cx="1472586" cy="824648"/>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6AEA7B28-E277-DB3C-CC06-DE7E1A00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681980" y="991160"/>
            <a:ext cx="1787463" cy="1340597"/>
          </a:xfrm>
          <a:prstGeom prst="rect">
            <a:avLst/>
          </a:prstGeom>
        </p:spPr>
      </p:pic>
      <p:pic>
        <p:nvPicPr>
          <p:cNvPr id="11" name="Picture 10" descr="A close-up of a logo&#10;&#10;AI-generated content may be incorrect.">
            <a:extLst>
              <a:ext uri="{FF2B5EF4-FFF2-40B4-BE49-F238E27FC236}">
                <a16:creationId xmlns:a16="http://schemas.microsoft.com/office/drawing/2014/main" id="{7B5C37CB-30BA-7982-E7AD-4CDB0F93BA80}"/>
              </a:ext>
            </a:extLst>
          </p:cNvPr>
          <p:cNvPicPr>
            <a:picLocks noChangeAspect="1"/>
          </p:cNvPicPr>
          <p:nvPr/>
        </p:nvPicPr>
        <p:blipFill>
          <a:blip r:embed="rId6">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pic>
        <p:nvPicPr>
          <p:cNvPr id="14" name="Picture 13" descr="A black logo with black text&#10;&#10;AI-generated content may be incorrect.">
            <a:extLst>
              <a:ext uri="{FF2B5EF4-FFF2-40B4-BE49-F238E27FC236}">
                <a16:creationId xmlns:a16="http://schemas.microsoft.com/office/drawing/2014/main" id="{18F7DDFB-B011-5388-1486-1A6E757AC8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740" y="4504999"/>
            <a:ext cx="1295400" cy="885825"/>
          </a:xfrm>
          <a:prstGeom prst="rect">
            <a:avLst/>
          </a:prstGeom>
        </p:spPr>
      </p:pic>
      <p:pic>
        <p:nvPicPr>
          <p:cNvPr id="15" name="Picture 14">
            <a:extLst>
              <a:ext uri="{FF2B5EF4-FFF2-40B4-BE49-F238E27FC236}">
                <a16:creationId xmlns:a16="http://schemas.microsoft.com/office/drawing/2014/main" id="{2A8D0F60-0E3D-A192-AE46-84500FE75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8861" y="4442683"/>
            <a:ext cx="1776918" cy="1325427"/>
          </a:xfrm>
          <a:prstGeom prst="rect">
            <a:avLst/>
          </a:prstGeom>
        </p:spPr>
      </p:pic>
    </p:spTree>
    <p:extLst>
      <p:ext uri="{BB962C8B-B14F-4D97-AF65-F5344CB8AC3E}">
        <p14:creationId xmlns:p14="http://schemas.microsoft.com/office/powerpoint/2010/main" val="3948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FCAA-BC1B-377E-DCCD-78BD6466B2C5}"/>
              </a:ext>
            </a:extLst>
          </p:cNvPr>
          <p:cNvSpPr txBox="1"/>
          <p:nvPr/>
        </p:nvSpPr>
        <p:spPr>
          <a:xfrm>
            <a:off x="1866387" y="110878"/>
            <a:ext cx="9261662" cy="523220"/>
          </a:xfrm>
          <a:prstGeom prst="rect">
            <a:avLst/>
          </a:prstGeom>
          <a:noFill/>
        </p:spPr>
        <p:txBody>
          <a:bodyPr wrap="square" rtlCol="0">
            <a:spAutoFit/>
          </a:bodyPr>
          <a:lstStyle/>
          <a:p>
            <a:pPr algn="ctr"/>
            <a:r>
              <a:rPr lang="en-AU" sz="2800" b="1" dirty="0"/>
              <a:t>Novel diagnostic approaches and monitoring equipment </a:t>
            </a:r>
          </a:p>
        </p:txBody>
      </p:sp>
      <p:pic>
        <p:nvPicPr>
          <p:cNvPr id="3" name="Picture 2" descr="A picture containing indoor&#10;&#10;Description automatically generated">
            <a:extLst>
              <a:ext uri="{FF2B5EF4-FFF2-40B4-BE49-F238E27FC236}">
                <a16:creationId xmlns:a16="http://schemas.microsoft.com/office/drawing/2014/main" id="{5505B08D-7C52-636D-B78F-55B253D4F9E7}"/>
              </a:ext>
            </a:extLst>
          </p:cNvPr>
          <p:cNvPicPr>
            <a:picLocks/>
          </p:cNvPicPr>
          <p:nvPr/>
        </p:nvPicPr>
        <p:blipFill>
          <a:blip r:embed="rId2"/>
          <a:stretch>
            <a:fillRect/>
          </a:stretch>
        </p:blipFill>
        <p:spPr>
          <a:xfrm>
            <a:off x="360588" y="857162"/>
            <a:ext cx="2286524" cy="1943189"/>
          </a:xfrm>
          <a:prstGeom prst="rect">
            <a:avLst/>
          </a:prstGeom>
        </p:spPr>
      </p:pic>
      <p:pic>
        <p:nvPicPr>
          <p:cNvPr id="10" name="Picture 9" descr="Icon&#10;&#10;Description automatically generated">
            <a:extLst>
              <a:ext uri="{FF2B5EF4-FFF2-40B4-BE49-F238E27FC236}">
                <a16:creationId xmlns:a16="http://schemas.microsoft.com/office/drawing/2014/main" id="{DD6B1F67-37E0-14C5-0B4A-4BAAD651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585" y="3072416"/>
            <a:ext cx="2249825" cy="1259902"/>
          </a:xfrm>
          <a:prstGeom prst="rect">
            <a:avLst/>
          </a:prstGeom>
        </p:spPr>
      </p:pic>
      <p:pic>
        <p:nvPicPr>
          <p:cNvPr id="12" name="Picture 11">
            <a:extLst>
              <a:ext uri="{FF2B5EF4-FFF2-40B4-BE49-F238E27FC236}">
                <a16:creationId xmlns:a16="http://schemas.microsoft.com/office/drawing/2014/main" id="{82111794-E236-5A1E-A2E9-E4483D4EC146}"/>
              </a:ext>
            </a:extLst>
          </p:cNvPr>
          <p:cNvPicPr>
            <a:picLocks noChangeAspect="1"/>
          </p:cNvPicPr>
          <p:nvPr/>
        </p:nvPicPr>
        <p:blipFill rotWithShape="1">
          <a:blip r:embed="rId4">
            <a:extLst>
              <a:ext uri="{28A0092B-C50C-407E-A947-70E740481C1C}">
                <a14:useLocalDpi xmlns:a14="http://schemas.microsoft.com/office/drawing/2010/main" val="0"/>
              </a:ext>
            </a:extLst>
          </a:blip>
          <a:srcRect l="14432" t="10370" r="12232" b="11463"/>
          <a:stretch/>
        </p:blipFill>
        <p:spPr>
          <a:xfrm>
            <a:off x="218110" y="3642671"/>
            <a:ext cx="1959351" cy="2088437"/>
          </a:xfrm>
          <a:prstGeom prst="rect">
            <a:avLst/>
          </a:prstGeom>
        </p:spPr>
      </p:pic>
      <p:pic>
        <p:nvPicPr>
          <p:cNvPr id="14" name="Picture 13" descr="A close-up of a cell phone&#10;&#10;Description automatically generated with low confidence">
            <a:extLst>
              <a:ext uri="{FF2B5EF4-FFF2-40B4-BE49-F238E27FC236}">
                <a16:creationId xmlns:a16="http://schemas.microsoft.com/office/drawing/2014/main" id="{1A73D000-77F9-54BE-748E-201C04A2A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156" y="809780"/>
            <a:ext cx="1344972" cy="2393730"/>
          </a:xfrm>
          <a:prstGeom prst="rect">
            <a:avLst/>
          </a:prstGeom>
        </p:spPr>
      </p:pic>
      <p:pic>
        <p:nvPicPr>
          <p:cNvPr id="18" name="Picture 17" descr="A hand with a ring on it&#10;&#10;Description automatically generated with low confidence">
            <a:extLst>
              <a:ext uri="{FF2B5EF4-FFF2-40B4-BE49-F238E27FC236}">
                <a16:creationId xmlns:a16="http://schemas.microsoft.com/office/drawing/2014/main" id="{2E6A3582-0C57-91F0-1C4C-17D21AE76E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8180" y="4855307"/>
            <a:ext cx="1200636" cy="1153449"/>
          </a:xfrm>
          <a:prstGeom prst="rect">
            <a:avLst/>
          </a:prstGeom>
        </p:spPr>
      </p:pic>
      <p:pic>
        <p:nvPicPr>
          <p:cNvPr id="20" name="Picture 19" descr="A picture containing text, accessory, case&#10;&#10;Description automatically generated">
            <a:extLst>
              <a:ext uri="{FF2B5EF4-FFF2-40B4-BE49-F238E27FC236}">
                <a16:creationId xmlns:a16="http://schemas.microsoft.com/office/drawing/2014/main" id="{49A400D0-B2A7-DB6C-722D-D2233A612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1547" y="785768"/>
            <a:ext cx="2190750" cy="2085975"/>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7356D2E7-30CE-8566-FFB1-5C8E3EE79D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744" y="798932"/>
            <a:ext cx="1159723" cy="2407646"/>
          </a:xfrm>
          <a:prstGeom prst="rect">
            <a:avLst/>
          </a:prstGeom>
        </p:spPr>
      </p:pic>
      <p:pic>
        <p:nvPicPr>
          <p:cNvPr id="4" name="Picture 3">
            <a:extLst>
              <a:ext uri="{FF2B5EF4-FFF2-40B4-BE49-F238E27FC236}">
                <a16:creationId xmlns:a16="http://schemas.microsoft.com/office/drawing/2014/main" id="{AC2BD7A5-7E53-006B-B289-20A372763BF5}"/>
              </a:ext>
            </a:extLst>
          </p:cNvPr>
          <p:cNvPicPr>
            <a:picLocks noChangeAspect="1"/>
          </p:cNvPicPr>
          <p:nvPr/>
        </p:nvPicPr>
        <p:blipFill rotWithShape="1">
          <a:blip r:embed="rId9"/>
          <a:srcRect r="36878" b="1008"/>
          <a:stretch/>
        </p:blipFill>
        <p:spPr>
          <a:xfrm>
            <a:off x="8747612" y="3438672"/>
            <a:ext cx="1295386" cy="2292436"/>
          </a:xfrm>
          <a:prstGeom prst="rect">
            <a:avLst/>
          </a:prstGeom>
        </p:spPr>
      </p:pic>
      <p:pic>
        <p:nvPicPr>
          <p:cNvPr id="6" name="Picture 1">
            <a:extLst>
              <a:ext uri="{FF2B5EF4-FFF2-40B4-BE49-F238E27FC236}">
                <a16:creationId xmlns:a16="http://schemas.microsoft.com/office/drawing/2014/main" id="{DAF2D68A-D9A0-0039-96A7-E418D6A77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7612" y="809780"/>
            <a:ext cx="3220601" cy="249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2BDC577-0B12-9E8C-6909-8BFC0387AE16}"/>
              </a:ext>
            </a:extLst>
          </p:cNvPr>
          <p:cNvGrpSpPr/>
          <p:nvPr/>
        </p:nvGrpSpPr>
        <p:grpSpPr>
          <a:xfrm>
            <a:off x="2503535" y="4517940"/>
            <a:ext cx="3722570" cy="1316607"/>
            <a:chOff x="2333172" y="4867071"/>
            <a:chExt cx="2877117" cy="929728"/>
          </a:xfrm>
        </p:grpSpPr>
        <p:pic>
          <p:nvPicPr>
            <p:cNvPr id="16" name="Picture 15" descr="A picture containing text, clipart&#10;&#10;Description automatically generated">
              <a:extLst>
                <a:ext uri="{FF2B5EF4-FFF2-40B4-BE49-F238E27FC236}">
                  <a16:creationId xmlns:a16="http://schemas.microsoft.com/office/drawing/2014/main" id="{9BA03092-5BA2-6025-EDFE-936DB5994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9262" y="4867071"/>
              <a:ext cx="761027" cy="929728"/>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3419E9C9-D016-BC2D-8685-F3B7DA201705}"/>
                </a:ext>
              </a:extLst>
            </p:cNvPr>
            <p:cNvPicPr>
              <a:picLocks noChangeAspect="1"/>
            </p:cNvPicPr>
            <p:nvPr/>
          </p:nvPicPr>
          <p:blipFill rotWithShape="1">
            <a:blip r:embed="rId12">
              <a:extLst>
                <a:ext uri="{28A0092B-C50C-407E-A947-70E740481C1C}">
                  <a14:useLocalDpi xmlns:a14="http://schemas.microsoft.com/office/drawing/2010/main" val="0"/>
                </a:ext>
              </a:extLst>
            </a:blip>
            <a:srcRect b="56097"/>
            <a:stretch/>
          </p:blipFill>
          <p:spPr>
            <a:xfrm>
              <a:off x="2333172" y="4871907"/>
              <a:ext cx="2116090" cy="924892"/>
            </a:xfrm>
            <a:prstGeom prst="rect">
              <a:avLst/>
            </a:prstGeom>
          </p:spPr>
        </p:pic>
      </p:grpSp>
      <p:pic>
        <p:nvPicPr>
          <p:cNvPr id="15" name="Picture 14" descr="Timeline&#10;&#10;Description automatically generated">
            <a:extLst>
              <a:ext uri="{FF2B5EF4-FFF2-40B4-BE49-F238E27FC236}">
                <a16:creationId xmlns:a16="http://schemas.microsoft.com/office/drawing/2014/main" id="{62E64008-B515-256C-3A74-943F66F7B1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5073" y="3426404"/>
            <a:ext cx="1777453" cy="2280167"/>
          </a:xfrm>
          <a:prstGeom prst="rect">
            <a:avLst/>
          </a:prstGeom>
        </p:spPr>
      </p:pic>
      <p:pic>
        <p:nvPicPr>
          <p:cNvPr id="5" name="Picture 4">
            <a:extLst>
              <a:ext uri="{FF2B5EF4-FFF2-40B4-BE49-F238E27FC236}">
                <a16:creationId xmlns:a16="http://schemas.microsoft.com/office/drawing/2014/main" id="{BD0673D2-246F-CEAF-00B3-B9055BA84B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3431" y="3330001"/>
            <a:ext cx="1854799" cy="1401883"/>
          </a:xfrm>
          <a:prstGeom prst="rect">
            <a:avLst/>
          </a:prstGeom>
        </p:spPr>
      </p:pic>
      <p:pic>
        <p:nvPicPr>
          <p:cNvPr id="7" name="Picture 6" descr="A close-up of a logo&#10;&#10;AI-generated content may be incorrect.">
            <a:extLst>
              <a:ext uri="{FF2B5EF4-FFF2-40B4-BE49-F238E27FC236}">
                <a16:creationId xmlns:a16="http://schemas.microsoft.com/office/drawing/2014/main" id="{D5D018AE-6692-F359-C02A-395F631AB910}"/>
              </a:ext>
            </a:extLst>
          </p:cNvPr>
          <p:cNvPicPr>
            <a:picLocks noChangeAspect="1"/>
          </p:cNvPicPr>
          <p:nvPr/>
        </p:nvPicPr>
        <p:blipFill>
          <a:blip r:embed="rId15">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129043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B04EB962-B39F-4F7A-8D4E-76F4B9B6B27E}"/>
              </a:ext>
            </a:extLst>
          </p:cNvPr>
          <p:cNvSpPr>
            <a:spLocks noGrp="1" noChangeArrowheads="1"/>
          </p:cNvSpPr>
          <p:nvPr>
            <p:ph type="title"/>
          </p:nvPr>
        </p:nvSpPr>
        <p:spPr bwMode="auto">
          <a:xfrm>
            <a:off x="2100714" y="134000"/>
            <a:ext cx="799057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AU" altLang="en-US" sz="2400" b="1" dirty="0">
                <a:latin typeface="Arial" panose="020B0604020202020204" pitchFamily="34" charset="0"/>
                <a:cs typeface="Arial" panose="020B0604020202020204" pitchFamily="34" charset="0"/>
              </a:rPr>
              <a:t>Stepwise add-on and endotype-informed targeted combination therapy to treat OSA</a:t>
            </a:r>
          </a:p>
        </p:txBody>
      </p:sp>
      <p:pic>
        <p:nvPicPr>
          <p:cNvPr id="112643" name="Picture 5">
            <a:extLst>
              <a:ext uri="{FF2B5EF4-FFF2-40B4-BE49-F238E27FC236}">
                <a16:creationId xmlns:a16="http://schemas.microsoft.com/office/drawing/2014/main" id="{6AEC6480-7C2C-4DD3-A2B7-452B01B0D1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9688" y="4930155"/>
            <a:ext cx="11366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a:extLst>
              <a:ext uri="{FF2B5EF4-FFF2-40B4-BE49-F238E27FC236}">
                <a16:creationId xmlns:a16="http://schemas.microsoft.com/office/drawing/2014/main" id="{9EF1BF67-C456-4EBD-BBED-61D9592CB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05"/>
          <a:stretch>
            <a:fillRect/>
          </a:stretch>
        </p:blipFill>
        <p:spPr bwMode="auto">
          <a:xfrm>
            <a:off x="625474" y="484843"/>
            <a:ext cx="5144783" cy="531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8" descr="A picture containing outdoor object, night sky&#10;&#10;Description automatically generated">
            <a:extLst>
              <a:ext uri="{FF2B5EF4-FFF2-40B4-BE49-F238E27FC236}">
                <a16:creationId xmlns:a16="http://schemas.microsoft.com/office/drawing/2014/main" id="{CA0F1932-FD9C-48EF-9BBC-4323AD13B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742" r="16342" b="1271"/>
          <a:stretch>
            <a:fillRect/>
          </a:stretch>
        </p:blipFill>
        <p:spPr bwMode="auto">
          <a:xfrm>
            <a:off x="6421744" y="1023401"/>
            <a:ext cx="4745574" cy="50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
            <a:extLst>
              <a:ext uri="{FF2B5EF4-FFF2-40B4-BE49-F238E27FC236}">
                <a16:creationId xmlns:a16="http://schemas.microsoft.com/office/drawing/2014/main" id="{859B21A8-9874-2DD9-0C04-0C3900090FA4}"/>
              </a:ext>
            </a:extLst>
          </p:cNvPr>
          <p:cNvSpPr txBox="1">
            <a:spLocks noChangeArrowheads="1"/>
          </p:cNvSpPr>
          <p:nvPr/>
        </p:nvSpPr>
        <p:spPr bwMode="auto">
          <a:xfrm>
            <a:off x="3075945" y="6313746"/>
            <a:ext cx="5783649" cy="39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3429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Aishah et al., Annals Am Thor Soc (2023)</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13" descr="Icon&#10;&#10;Description automatically generated">
            <a:extLst>
              <a:ext uri="{FF2B5EF4-FFF2-40B4-BE49-F238E27FC236}">
                <a16:creationId xmlns:a16="http://schemas.microsoft.com/office/drawing/2014/main" id="{DB98CFDD-A8F0-A5F0-94C1-2914D6663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1138" y="5455405"/>
            <a:ext cx="692719" cy="65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5FCFD31-06C1-46DF-AE52-69B3D20B59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5008" y="4948800"/>
            <a:ext cx="855800" cy="53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2vent Devices – Openairway">
            <a:extLst>
              <a:ext uri="{FF2B5EF4-FFF2-40B4-BE49-F238E27FC236}">
                <a16:creationId xmlns:a16="http://schemas.microsoft.com/office/drawing/2014/main" id="{286DCBAD-9EEA-6276-1DC0-625F115DFB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025" b="17841"/>
          <a:stretch/>
        </p:blipFill>
        <p:spPr bwMode="auto">
          <a:xfrm>
            <a:off x="1464692" y="4421803"/>
            <a:ext cx="855800" cy="617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lying in a bed with a cpap mask&#10;&#10;Description automatically generated">
            <a:extLst>
              <a:ext uri="{FF2B5EF4-FFF2-40B4-BE49-F238E27FC236}">
                <a16:creationId xmlns:a16="http://schemas.microsoft.com/office/drawing/2014/main" id="{78FA12CF-9309-C4CF-61F6-E7C866B7CBFF}"/>
              </a:ext>
            </a:extLst>
          </p:cNvPr>
          <p:cNvPicPr>
            <a:picLocks noChangeAspect="1"/>
          </p:cNvPicPr>
          <p:nvPr/>
        </p:nvPicPr>
        <p:blipFill rotWithShape="1">
          <a:blip r:embed="rId9"/>
          <a:srcRect l="52043" t="5148" b="18865"/>
          <a:stretch/>
        </p:blipFill>
        <p:spPr>
          <a:xfrm>
            <a:off x="4277976" y="5039127"/>
            <a:ext cx="734735" cy="774707"/>
          </a:xfrm>
          <a:prstGeom prst="rect">
            <a:avLst/>
          </a:prstGeom>
        </p:spPr>
      </p:pic>
      <p:pic>
        <p:nvPicPr>
          <p:cNvPr id="8" name="Picture 7" descr="A person with a nasal cannula&#10;&#10;Description automatically generated">
            <a:extLst>
              <a:ext uri="{FF2B5EF4-FFF2-40B4-BE49-F238E27FC236}">
                <a16:creationId xmlns:a16="http://schemas.microsoft.com/office/drawing/2014/main" id="{14A70C2B-47B5-AE78-C2F7-7864C0076A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6503" y="5287970"/>
            <a:ext cx="743503" cy="743503"/>
          </a:xfrm>
          <a:prstGeom prst="rect">
            <a:avLst/>
          </a:prstGeom>
        </p:spPr>
      </p:pic>
      <p:pic>
        <p:nvPicPr>
          <p:cNvPr id="4" name="Picture 3" descr="A close-up of a logo&#10;&#10;AI-generated content may be incorrect.">
            <a:extLst>
              <a:ext uri="{FF2B5EF4-FFF2-40B4-BE49-F238E27FC236}">
                <a16:creationId xmlns:a16="http://schemas.microsoft.com/office/drawing/2014/main" id="{041880ED-28CC-F689-DD0E-0A7E06660804}"/>
              </a:ext>
            </a:extLst>
          </p:cNvPr>
          <p:cNvPicPr>
            <a:picLocks noChangeAspect="1"/>
          </p:cNvPicPr>
          <p:nvPr/>
        </p:nvPicPr>
        <p:blipFill>
          <a:blip r:embed="rId11">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62"/>
    </mc:Choice>
    <mc:Fallback xmlns="">
      <p:transition spd="slow" advTm="4146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FCAA-BC1B-377E-DCCD-78BD6466B2C5}"/>
              </a:ext>
            </a:extLst>
          </p:cNvPr>
          <p:cNvSpPr txBox="1"/>
          <p:nvPr/>
        </p:nvSpPr>
        <p:spPr>
          <a:xfrm>
            <a:off x="2306706" y="220593"/>
            <a:ext cx="7817371" cy="523220"/>
          </a:xfrm>
          <a:prstGeom prst="rect">
            <a:avLst/>
          </a:prstGeom>
          <a:noFill/>
        </p:spPr>
        <p:txBody>
          <a:bodyPr wrap="square" rtlCol="0">
            <a:spAutoFit/>
          </a:bodyPr>
          <a:lstStyle/>
          <a:p>
            <a:pPr algn="ctr"/>
            <a:r>
              <a:rPr lang="en-AU" sz="2800" b="1" dirty="0"/>
              <a:t>Targeted treatment options</a:t>
            </a:r>
          </a:p>
        </p:txBody>
      </p:sp>
      <p:pic>
        <p:nvPicPr>
          <p:cNvPr id="4" name="Picture 3" descr="Night Shift Snoring Aid Sleep Positioner : Amazon.com.au: Health, Household  &amp; Personal Care">
            <a:extLst>
              <a:ext uri="{FF2B5EF4-FFF2-40B4-BE49-F238E27FC236}">
                <a16:creationId xmlns:a16="http://schemas.microsoft.com/office/drawing/2014/main" id="{49CF499B-04FB-90EC-9105-4EF2D568E4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1662" y="3568921"/>
            <a:ext cx="2189829" cy="2189829"/>
          </a:xfrm>
          <a:prstGeom prst="rect">
            <a:avLst/>
          </a:prstGeom>
          <a:noFill/>
          <a:ln>
            <a:noFill/>
          </a:ln>
        </p:spPr>
      </p:pic>
      <p:pic>
        <p:nvPicPr>
          <p:cNvPr id="6" name="Picture 5">
            <a:extLst>
              <a:ext uri="{FF2B5EF4-FFF2-40B4-BE49-F238E27FC236}">
                <a16:creationId xmlns:a16="http://schemas.microsoft.com/office/drawing/2014/main" id="{8BA87C01-A28D-5105-B17B-D2AE6F7821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939" y="3881234"/>
            <a:ext cx="1992000" cy="1992000"/>
          </a:xfrm>
          <a:prstGeom prst="rect">
            <a:avLst/>
          </a:prstGeom>
          <a:noFill/>
          <a:ln>
            <a:noFill/>
          </a:ln>
        </p:spPr>
      </p:pic>
      <p:pic>
        <p:nvPicPr>
          <p:cNvPr id="10" name="Picture 9" descr="Diagram&#10;&#10;Description automatically generated with medium confidence">
            <a:extLst>
              <a:ext uri="{FF2B5EF4-FFF2-40B4-BE49-F238E27FC236}">
                <a16:creationId xmlns:a16="http://schemas.microsoft.com/office/drawing/2014/main" id="{F0079A58-ACA7-B7E5-AC94-F1C970E94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383" y="1312797"/>
            <a:ext cx="2971800" cy="154305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BBD80F26-3E73-1EEB-C1CD-07A9F382E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788" y="3214193"/>
            <a:ext cx="2857500" cy="1600200"/>
          </a:xfrm>
          <a:prstGeom prst="rect">
            <a:avLst/>
          </a:prstGeom>
        </p:spPr>
      </p:pic>
      <p:pic>
        <p:nvPicPr>
          <p:cNvPr id="14" name="Picture 13" descr="A picture containing indoor, person&#10;&#10;Description automatically generated">
            <a:extLst>
              <a:ext uri="{FF2B5EF4-FFF2-40B4-BE49-F238E27FC236}">
                <a16:creationId xmlns:a16="http://schemas.microsoft.com/office/drawing/2014/main" id="{A37FE2F4-0BC8-EB9E-8B6E-6FF990E08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4837" y="3881234"/>
            <a:ext cx="2619375" cy="1743075"/>
          </a:xfrm>
          <a:prstGeom prst="rect">
            <a:avLst/>
          </a:prstGeom>
        </p:spPr>
      </p:pic>
      <p:pic>
        <p:nvPicPr>
          <p:cNvPr id="16" name="Picture 15">
            <a:extLst>
              <a:ext uri="{FF2B5EF4-FFF2-40B4-BE49-F238E27FC236}">
                <a16:creationId xmlns:a16="http://schemas.microsoft.com/office/drawing/2014/main" id="{DF33DD24-4C25-77E6-2FA6-D80E0393D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5927" y="196405"/>
            <a:ext cx="1346829" cy="1798086"/>
          </a:xfrm>
          <a:prstGeom prst="rect">
            <a:avLst/>
          </a:prstGeom>
        </p:spPr>
      </p:pic>
      <p:pic>
        <p:nvPicPr>
          <p:cNvPr id="8" name="Picture 7" descr="A picture containing kitchen appliance&#10;&#10;Description automatically generated">
            <a:extLst>
              <a:ext uri="{FF2B5EF4-FFF2-40B4-BE49-F238E27FC236}">
                <a16:creationId xmlns:a16="http://schemas.microsoft.com/office/drawing/2014/main" id="{ABCAF852-4536-9A35-8CF7-931DAAA18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4094" y="2181354"/>
            <a:ext cx="2060620" cy="1371600"/>
          </a:xfrm>
          <a:prstGeom prst="rect">
            <a:avLst/>
          </a:prstGeom>
        </p:spPr>
      </p:pic>
      <p:pic>
        <p:nvPicPr>
          <p:cNvPr id="5" name="Picture 4" descr="A person wearing a pair of glowing goggles&#10;&#10;Description automatically generated">
            <a:extLst>
              <a:ext uri="{FF2B5EF4-FFF2-40B4-BE49-F238E27FC236}">
                <a16:creationId xmlns:a16="http://schemas.microsoft.com/office/drawing/2014/main" id="{83C14D9A-D170-A923-A40B-FB0BE06D86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850" y="679236"/>
            <a:ext cx="2619375" cy="1743075"/>
          </a:xfrm>
          <a:prstGeom prst="rect">
            <a:avLst/>
          </a:prstGeom>
        </p:spPr>
      </p:pic>
      <p:pic>
        <p:nvPicPr>
          <p:cNvPr id="7" name="Picture 6" descr="A brown bottle with a red lid&#10;&#10;Description automatically generated">
            <a:extLst>
              <a:ext uri="{FF2B5EF4-FFF2-40B4-BE49-F238E27FC236}">
                <a16:creationId xmlns:a16="http://schemas.microsoft.com/office/drawing/2014/main" id="{320815F9-6537-FDC2-8773-3F47192215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8977" y="1794439"/>
            <a:ext cx="1058727" cy="1646909"/>
          </a:xfrm>
          <a:prstGeom prst="rect">
            <a:avLst/>
          </a:prstGeom>
        </p:spPr>
      </p:pic>
      <p:pic>
        <p:nvPicPr>
          <p:cNvPr id="3" name="Picture 2" descr="A close-up of a logo&#10;&#10;AI-generated content may be incorrect.">
            <a:extLst>
              <a:ext uri="{FF2B5EF4-FFF2-40B4-BE49-F238E27FC236}">
                <a16:creationId xmlns:a16="http://schemas.microsoft.com/office/drawing/2014/main" id="{524D854D-7F8F-702F-5C19-3148DF0F7B92}"/>
              </a:ext>
            </a:extLst>
          </p:cNvPr>
          <p:cNvPicPr>
            <a:picLocks noChangeAspect="1"/>
          </p:cNvPicPr>
          <p:nvPr/>
        </p:nvPicPr>
        <p:blipFill>
          <a:blip r:embed="rId11">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3077852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FCAA-BC1B-377E-DCCD-78BD6466B2C5}"/>
              </a:ext>
            </a:extLst>
          </p:cNvPr>
          <p:cNvSpPr txBox="1"/>
          <p:nvPr/>
        </p:nvSpPr>
        <p:spPr>
          <a:xfrm>
            <a:off x="1633610" y="61878"/>
            <a:ext cx="8924780" cy="523220"/>
          </a:xfrm>
          <a:prstGeom prst="rect">
            <a:avLst/>
          </a:prstGeom>
          <a:noFill/>
        </p:spPr>
        <p:txBody>
          <a:bodyPr wrap="square" rtlCol="0">
            <a:spAutoFit/>
          </a:bodyPr>
          <a:lstStyle/>
          <a:p>
            <a:pPr algn="ctr"/>
            <a:r>
              <a:rPr lang="en-AU" sz="2800" b="1" dirty="0"/>
              <a:t>Endotype-directed targeted therapy reduced OSA severity</a:t>
            </a:r>
          </a:p>
        </p:txBody>
      </p:sp>
      <p:pic>
        <p:nvPicPr>
          <p:cNvPr id="4" name="Picture 3">
            <a:extLst>
              <a:ext uri="{FF2B5EF4-FFF2-40B4-BE49-F238E27FC236}">
                <a16:creationId xmlns:a16="http://schemas.microsoft.com/office/drawing/2014/main" id="{4E64A4BE-CDE7-E677-3198-E7CF3C0921FD}"/>
              </a:ext>
            </a:extLst>
          </p:cNvPr>
          <p:cNvPicPr>
            <a:picLocks noChangeAspect="1"/>
          </p:cNvPicPr>
          <p:nvPr/>
        </p:nvPicPr>
        <p:blipFill>
          <a:blip r:embed="rId2"/>
          <a:stretch>
            <a:fillRect/>
          </a:stretch>
        </p:blipFill>
        <p:spPr>
          <a:xfrm>
            <a:off x="370022" y="523795"/>
            <a:ext cx="7650480" cy="5367092"/>
          </a:xfrm>
          <a:prstGeom prst="rect">
            <a:avLst/>
          </a:prstGeom>
        </p:spPr>
      </p:pic>
      <p:sp>
        <p:nvSpPr>
          <p:cNvPr id="3" name="Text Box 6">
            <a:extLst>
              <a:ext uri="{FF2B5EF4-FFF2-40B4-BE49-F238E27FC236}">
                <a16:creationId xmlns:a16="http://schemas.microsoft.com/office/drawing/2014/main" id="{5E42E011-BECC-8241-227B-8DE374DAE78D}"/>
              </a:ext>
            </a:extLst>
          </p:cNvPr>
          <p:cNvSpPr txBox="1">
            <a:spLocks noChangeArrowheads="1"/>
          </p:cNvSpPr>
          <p:nvPr/>
        </p:nvSpPr>
        <p:spPr bwMode="auto">
          <a:xfrm>
            <a:off x="1436615" y="6272202"/>
            <a:ext cx="91217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et al, (unpublished findings)</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5" name="Group 4">
            <a:extLst>
              <a:ext uri="{FF2B5EF4-FFF2-40B4-BE49-F238E27FC236}">
                <a16:creationId xmlns:a16="http://schemas.microsoft.com/office/drawing/2014/main" id="{8469F07E-4AA7-C1FF-E253-C309416D43A1}"/>
              </a:ext>
            </a:extLst>
          </p:cNvPr>
          <p:cNvGrpSpPr/>
          <p:nvPr/>
        </p:nvGrpSpPr>
        <p:grpSpPr>
          <a:xfrm>
            <a:off x="8402786" y="585098"/>
            <a:ext cx="3496374" cy="2848473"/>
            <a:chOff x="8590407" y="2141847"/>
            <a:chExt cx="3757664" cy="3043562"/>
          </a:xfrm>
        </p:grpSpPr>
        <p:pic>
          <p:nvPicPr>
            <p:cNvPr id="6" name="Picture 5" descr="A picture containing icon&#10;&#10;Description automatically generated">
              <a:extLst>
                <a:ext uri="{FF2B5EF4-FFF2-40B4-BE49-F238E27FC236}">
                  <a16:creationId xmlns:a16="http://schemas.microsoft.com/office/drawing/2014/main" id="{2D8714C3-0FE7-1067-AD60-04E79D528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407" y="2141847"/>
              <a:ext cx="3192004" cy="2574305"/>
            </a:xfrm>
            <a:prstGeom prst="rect">
              <a:avLst/>
            </a:prstGeom>
          </p:spPr>
        </p:pic>
        <p:cxnSp>
          <p:nvCxnSpPr>
            <p:cNvPr id="7" name="Straight Arrow Connector 6">
              <a:extLst>
                <a:ext uri="{FF2B5EF4-FFF2-40B4-BE49-F238E27FC236}">
                  <a16:creationId xmlns:a16="http://schemas.microsoft.com/office/drawing/2014/main" id="{3D57908F-C97C-50D1-3D45-CD2B43ED2F69}"/>
                </a:ext>
              </a:extLst>
            </p:cNvPr>
            <p:cNvCxnSpPr>
              <a:cxnSpLocks/>
            </p:cNvCxnSpPr>
            <p:nvPr/>
          </p:nvCxnSpPr>
          <p:spPr>
            <a:xfrm flipH="1">
              <a:off x="10070204" y="4854088"/>
              <a:ext cx="12020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A46F376-B5CF-2C3A-646F-A406FEF6F474}"/>
                </a:ext>
              </a:extLst>
            </p:cNvPr>
            <p:cNvSpPr txBox="1"/>
            <p:nvPr/>
          </p:nvSpPr>
          <p:spPr>
            <a:xfrm>
              <a:off x="10319246" y="4816077"/>
              <a:ext cx="2028825" cy="369332"/>
            </a:xfrm>
            <a:prstGeom prst="rect">
              <a:avLst/>
            </a:prstGeom>
            <a:noFill/>
          </p:spPr>
          <p:txBody>
            <a:bodyPr wrap="square" rtlCol="0">
              <a:spAutoFit/>
            </a:bodyPr>
            <a:lstStyle/>
            <a:p>
              <a:r>
                <a:rPr lang="en-AU" dirty="0">
                  <a:solidFill>
                    <a:schemeClr val="accent1"/>
                  </a:solidFill>
                </a:rPr>
                <a:t>improvement</a:t>
              </a:r>
            </a:p>
          </p:txBody>
        </p:sp>
      </p:grpSp>
      <p:pic>
        <p:nvPicPr>
          <p:cNvPr id="19" name="Picture 18">
            <a:extLst>
              <a:ext uri="{FF2B5EF4-FFF2-40B4-BE49-F238E27FC236}">
                <a16:creationId xmlns:a16="http://schemas.microsoft.com/office/drawing/2014/main" id="{31A7EE7F-F49F-6330-FB01-4C817118333D}"/>
              </a:ext>
            </a:extLst>
          </p:cNvPr>
          <p:cNvPicPr>
            <a:picLocks noChangeAspect="1"/>
          </p:cNvPicPr>
          <p:nvPr/>
        </p:nvPicPr>
        <p:blipFill>
          <a:blip r:embed="rId4"/>
          <a:stretch>
            <a:fillRect/>
          </a:stretch>
        </p:blipFill>
        <p:spPr>
          <a:xfrm>
            <a:off x="8402786" y="3124889"/>
            <a:ext cx="3152263" cy="2856738"/>
          </a:xfrm>
          <a:prstGeom prst="rect">
            <a:avLst/>
          </a:prstGeom>
        </p:spPr>
      </p:pic>
      <p:pic>
        <p:nvPicPr>
          <p:cNvPr id="20" name="Picture 19" descr="A close-up of a logo&#10;&#10;AI-generated content may be incorrect.">
            <a:extLst>
              <a:ext uri="{FF2B5EF4-FFF2-40B4-BE49-F238E27FC236}">
                <a16:creationId xmlns:a16="http://schemas.microsoft.com/office/drawing/2014/main" id="{0B4B05F9-656C-E2AD-6D54-04EF60F0A6D9}"/>
              </a:ext>
            </a:extLst>
          </p:cNvPr>
          <p:cNvPicPr>
            <a:picLocks noChangeAspect="1"/>
          </p:cNvPicPr>
          <p:nvPr/>
        </p:nvPicPr>
        <p:blipFill>
          <a:blip r:embed="rId5">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402030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4C366-6ECF-23A1-3D43-6F7C05DA4C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2AB286-D561-91FB-D519-F2DD54497365}"/>
              </a:ext>
            </a:extLst>
          </p:cNvPr>
          <p:cNvSpPr txBox="1"/>
          <p:nvPr/>
        </p:nvSpPr>
        <p:spPr>
          <a:xfrm>
            <a:off x="1545370" y="301461"/>
            <a:ext cx="9261662" cy="461665"/>
          </a:xfrm>
          <a:prstGeom prst="rect">
            <a:avLst/>
          </a:prstGeom>
          <a:noFill/>
        </p:spPr>
        <p:txBody>
          <a:bodyPr wrap="square" rtlCol="0">
            <a:spAutoFit/>
          </a:bodyPr>
          <a:lstStyle/>
          <a:p>
            <a:pPr algn="ctr"/>
            <a:r>
              <a:rPr lang="en-AU" sz="2400" b="1" dirty="0"/>
              <a:t>Australia’s sleep revolution: Outcomes to date</a:t>
            </a:r>
          </a:p>
        </p:txBody>
      </p:sp>
      <p:grpSp>
        <p:nvGrpSpPr>
          <p:cNvPr id="13" name="Group 12">
            <a:extLst>
              <a:ext uri="{FF2B5EF4-FFF2-40B4-BE49-F238E27FC236}">
                <a16:creationId xmlns:a16="http://schemas.microsoft.com/office/drawing/2014/main" id="{2E69A5CF-8ED4-AF2C-D5F6-ADB81110F337}"/>
              </a:ext>
            </a:extLst>
          </p:cNvPr>
          <p:cNvGrpSpPr/>
          <p:nvPr/>
        </p:nvGrpSpPr>
        <p:grpSpPr>
          <a:xfrm>
            <a:off x="297355" y="1120378"/>
            <a:ext cx="11757692" cy="4708981"/>
            <a:chOff x="231661" y="2245379"/>
            <a:chExt cx="11757692" cy="4708981"/>
          </a:xfrm>
        </p:grpSpPr>
        <p:grpSp>
          <p:nvGrpSpPr>
            <p:cNvPr id="11" name="Group 10">
              <a:extLst>
                <a:ext uri="{FF2B5EF4-FFF2-40B4-BE49-F238E27FC236}">
                  <a16:creationId xmlns:a16="http://schemas.microsoft.com/office/drawing/2014/main" id="{40E242F6-D5E6-C745-5DE8-51F433A5AD22}"/>
                </a:ext>
              </a:extLst>
            </p:cNvPr>
            <p:cNvGrpSpPr/>
            <p:nvPr/>
          </p:nvGrpSpPr>
          <p:grpSpPr>
            <a:xfrm>
              <a:off x="231661" y="2261286"/>
              <a:ext cx="11757692" cy="3997411"/>
              <a:chOff x="231661" y="2261286"/>
              <a:chExt cx="11757692" cy="3997411"/>
            </a:xfrm>
          </p:grpSpPr>
          <p:pic>
            <p:nvPicPr>
              <p:cNvPr id="8" name="Picture 7">
                <a:extLst>
                  <a:ext uri="{FF2B5EF4-FFF2-40B4-BE49-F238E27FC236}">
                    <a16:creationId xmlns:a16="http://schemas.microsoft.com/office/drawing/2014/main" id="{0F585EF0-E80C-7B59-4318-01B02F902544}"/>
                  </a:ext>
                </a:extLst>
              </p:cNvPr>
              <p:cNvPicPr>
                <a:picLocks noChangeAspect="1"/>
              </p:cNvPicPr>
              <p:nvPr/>
            </p:nvPicPr>
            <p:blipFill>
              <a:blip r:embed="rId3"/>
              <a:srcRect l="31511" t="21172" r="32452" b="20541"/>
              <a:stretch/>
            </p:blipFill>
            <p:spPr>
              <a:xfrm>
                <a:off x="231661" y="2261286"/>
                <a:ext cx="3707028" cy="3997411"/>
              </a:xfrm>
              <a:prstGeom prst="rect">
                <a:avLst/>
              </a:prstGeom>
            </p:spPr>
          </p:pic>
          <p:pic>
            <p:nvPicPr>
              <p:cNvPr id="1026" name="Picture 2">
                <a:extLst>
                  <a:ext uri="{FF2B5EF4-FFF2-40B4-BE49-F238E27FC236}">
                    <a16:creationId xmlns:a16="http://schemas.microsoft.com/office/drawing/2014/main" id="{FF7AD49E-BB96-E53D-8F12-6046F49D6D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54" b="28119"/>
              <a:stretch/>
            </p:blipFill>
            <p:spPr bwMode="auto">
              <a:xfrm>
                <a:off x="8442727" y="2279821"/>
                <a:ext cx="3546626" cy="361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FC5A3147-D62C-7A86-AEB9-9D46B6881134}"/>
                </a:ext>
              </a:extLst>
            </p:cNvPr>
            <p:cNvSpPr txBox="1"/>
            <p:nvPr/>
          </p:nvSpPr>
          <p:spPr>
            <a:xfrm>
              <a:off x="3992162" y="2245379"/>
              <a:ext cx="4397092" cy="4708981"/>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AU" sz="1200" b="1" dirty="0">
                  <a:effectLst/>
                  <a:latin typeface="Aptos" panose="020B0004020202020204" pitchFamily="34" charset="0"/>
                  <a:ea typeface="Aptos" panose="020B0004020202020204" pitchFamily="34" charset="0"/>
                  <a:cs typeface="Aptos" panose="020B0004020202020204" pitchFamily="34" charset="0"/>
                </a:rPr>
                <a:t>South Australian Excellence in Science and Industry Collaboration Award 2024</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South Australian Government, Department of State Development</a:t>
              </a:r>
            </a:p>
            <a:p>
              <a:pPr marL="171450" indent="-171450">
                <a:buFont typeface="Arial" panose="020B0604020202020204" pitchFamily="34" charset="0"/>
                <a:buChar char="•"/>
              </a:pPr>
              <a:r>
                <a:rPr lang="en-AU" sz="1200" b="1" dirty="0">
                  <a:effectLst/>
                  <a:latin typeface="Aptos" panose="020B0004020202020204" pitchFamily="34" charset="0"/>
                  <a:ea typeface="Aptos" panose="020B0004020202020204" pitchFamily="34" charset="0"/>
                  <a:cs typeface="Aptos" panose="020B0004020202020204" pitchFamily="34" charset="0"/>
                </a:rPr>
                <a:t>Screen Producers Association 2025</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Finalist Documentary Series of the Year (winners yet to be announced)</a:t>
              </a:r>
            </a:p>
            <a:p>
              <a:pPr marL="171450" indent="-171450">
                <a:buFont typeface="Arial" panose="020B0604020202020204" pitchFamily="34" charset="0"/>
                <a:buChar char="•"/>
              </a:pPr>
              <a:r>
                <a:rPr lang="en-AU" sz="1200" b="1" dirty="0" err="1">
                  <a:effectLst/>
                  <a:latin typeface="Aptos" panose="020B0004020202020204" pitchFamily="34" charset="0"/>
                  <a:ea typeface="Aptos" panose="020B0004020202020204" pitchFamily="34" charset="0"/>
                  <a:cs typeface="Aptos" panose="020B0004020202020204" pitchFamily="34" charset="0"/>
                </a:rPr>
                <a:t>Realscreen</a:t>
              </a:r>
              <a:r>
                <a:rPr lang="en-AU" sz="1200" b="1" dirty="0">
                  <a:effectLst/>
                  <a:latin typeface="Aptos" panose="020B0004020202020204" pitchFamily="34" charset="0"/>
                  <a:ea typeface="Aptos" panose="020B0004020202020204" pitchFamily="34" charset="0"/>
                  <a:cs typeface="Aptos" panose="020B0004020202020204" pitchFamily="34" charset="0"/>
                </a:rPr>
                <a:t> 2025</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Best Presenter or Narrator, Non-Fiction – Winner</a:t>
              </a: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Award of Excellence for Talent – Winner</a:t>
              </a:r>
            </a:p>
            <a:p>
              <a:pPr marL="171450" indent="-171450">
                <a:buFont typeface="Arial" panose="020B0604020202020204" pitchFamily="34" charset="0"/>
                <a:buChar char="•"/>
              </a:pPr>
              <a:r>
                <a:rPr lang="en-AU" sz="1200" b="1" dirty="0">
                  <a:effectLst/>
                  <a:latin typeface="Aptos" panose="020B0004020202020204" pitchFamily="34" charset="0"/>
                  <a:ea typeface="Aptos" panose="020B0004020202020204" pitchFamily="34" charset="0"/>
                  <a:cs typeface="Aptos" panose="020B0004020202020204" pitchFamily="34" charset="0"/>
                </a:rPr>
                <a:t> AACTA AWARD </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Best Documentary or Factual Program – Finalist</a:t>
              </a:r>
            </a:p>
            <a:p>
              <a:pPr marL="171450"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 </a:t>
              </a:r>
              <a:r>
                <a:rPr lang="en-AU" sz="1200" b="1" dirty="0" err="1">
                  <a:effectLst/>
                  <a:latin typeface="Aptos" panose="020B0004020202020204" pitchFamily="34" charset="0"/>
                  <a:ea typeface="Aptos" panose="020B0004020202020204" pitchFamily="34" charset="0"/>
                  <a:cs typeface="Aptos" panose="020B0004020202020204" pitchFamily="34" charset="0"/>
                </a:rPr>
                <a:t>Buzzies</a:t>
              </a:r>
              <a:r>
                <a:rPr lang="en-AU" sz="1200" b="1" dirty="0">
                  <a:effectLst/>
                  <a:latin typeface="Aptos" panose="020B0004020202020204" pitchFamily="34" charset="0"/>
                  <a:ea typeface="Aptos" panose="020B0004020202020204" pitchFamily="34" charset="0"/>
                  <a:cs typeface="Aptos" panose="020B0004020202020204" pitchFamily="34" charset="0"/>
                </a:rPr>
                <a:t> - World Congress of Science &amp; Factual Producers</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Best Science Program Long Format – Winner</a:t>
              </a: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Best Host/Presenter in a Science, History or Wildlife Program - Finalist</a:t>
              </a:r>
            </a:p>
            <a:p>
              <a:pPr marL="171450" indent="-171450">
                <a:buFont typeface="Arial" panose="020B0604020202020204" pitchFamily="34" charset="0"/>
                <a:buChar char="•"/>
              </a:pPr>
              <a:r>
                <a:rPr lang="en-AU" sz="1200" b="1" dirty="0">
                  <a:effectLst/>
                  <a:latin typeface="Aptos" panose="020B0004020202020204" pitchFamily="34" charset="0"/>
                  <a:ea typeface="Aptos" panose="020B0004020202020204" pitchFamily="34" charset="0"/>
                  <a:cs typeface="Aptos" panose="020B0004020202020204" pitchFamily="34" charset="0"/>
                </a:rPr>
                <a:t>Asian Television Awards</a:t>
              </a:r>
              <a:endParaRPr lang="en-AU" sz="1200" b="1" dirty="0">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Best Documentary Series – Winner</a:t>
              </a:r>
            </a:p>
            <a:p>
              <a:pPr marL="171450" indent="-171450">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ptos" panose="020B0004020202020204" pitchFamily="34" charset="0"/>
                </a:rPr>
                <a:t> </a:t>
              </a:r>
              <a:r>
                <a:rPr lang="en-AU" sz="1200" b="1" dirty="0">
                  <a:effectLst/>
                  <a:latin typeface="Aptos" panose="020B0004020202020204" pitchFamily="34" charset="0"/>
                  <a:ea typeface="Aptos" panose="020B0004020202020204" pitchFamily="34" charset="0"/>
                  <a:cs typeface="Aptos" panose="020B0004020202020204" pitchFamily="34" charset="0"/>
                </a:rPr>
                <a:t>Asian Academy Creative Awards</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solidFill>
                    <a:srgbClr val="080809"/>
                  </a:solidFill>
                  <a:effectLst/>
                  <a:latin typeface="Aptos" panose="020B0004020202020204" pitchFamily="34" charset="0"/>
                  <a:ea typeface="Aptos" panose="020B0004020202020204" pitchFamily="34" charset="0"/>
                  <a:cs typeface="Aptos" panose="020B0004020202020204" pitchFamily="34" charset="0"/>
                </a:rPr>
                <a:t>National Winner Best Direction (Non-Fiction), </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AU" sz="1200" dirty="0">
                  <a:solidFill>
                    <a:srgbClr val="080809"/>
                  </a:solidFill>
                  <a:effectLst/>
                  <a:latin typeface="Aptos" panose="020B0004020202020204" pitchFamily="34" charset="0"/>
                  <a:ea typeface="Aptos" panose="020B0004020202020204" pitchFamily="34" charset="0"/>
                  <a:cs typeface="Aptos" panose="020B0004020202020204" pitchFamily="34" charset="0"/>
                </a:rPr>
                <a:t>National Winner Best Documentary Series</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AU" sz="1200" b="1" dirty="0">
                  <a:latin typeface="Aptos" panose="020B0004020202020204" pitchFamily="34" charset="0"/>
                </a:rPr>
                <a:t>AIB (Association for International Broadcasting)</a:t>
              </a:r>
            </a:p>
            <a:p>
              <a:pPr marL="628650" lvl="1" indent="-171450">
                <a:buFont typeface="Arial" panose="020B0604020202020204" pitchFamily="34" charset="0"/>
                <a:buChar char="•"/>
              </a:pPr>
              <a:r>
                <a:rPr lang="en-AU" sz="1200" dirty="0">
                  <a:solidFill>
                    <a:srgbClr val="080809"/>
                  </a:solidFill>
                  <a:effectLst/>
                  <a:latin typeface="Aptos" panose="020B0004020202020204" pitchFamily="34" charset="0"/>
                  <a:ea typeface="Aptos" panose="020B0004020202020204" pitchFamily="34" charset="0"/>
                  <a:cs typeface="Aptos" panose="020B0004020202020204" pitchFamily="34" charset="0"/>
                </a:rPr>
                <a:t>Health &amp; Social Category – Finalist</a:t>
              </a:r>
              <a:endParaRPr lang="en-AU" sz="12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AU" sz="1200" b="1" dirty="0">
                  <a:latin typeface="Aptos" panose="020B0004020202020204" pitchFamily="34" charset="0"/>
                </a:rPr>
                <a:t> West Australian Screen Culture Awards</a:t>
              </a:r>
            </a:p>
            <a:p>
              <a:pPr marL="628650" lvl="1" indent="-171450">
                <a:buFont typeface="Arial" panose="020B0604020202020204" pitchFamily="34" charset="0"/>
                <a:buChar char="•"/>
              </a:pPr>
              <a:r>
                <a:rPr lang="en-AU" sz="1200" dirty="0">
                  <a:solidFill>
                    <a:srgbClr val="080809"/>
                  </a:solidFill>
                  <a:effectLst/>
                  <a:latin typeface="Aptos" panose="020B0004020202020204" pitchFamily="34" charset="0"/>
                  <a:ea typeface="Aptos" panose="020B0004020202020204" pitchFamily="34" charset="0"/>
                  <a:cs typeface="Aptos" panose="020B0004020202020204" pitchFamily="34" charset="0"/>
                </a:rPr>
                <a:t>Innovation in Television - Finalist</a:t>
              </a:r>
              <a:endParaRPr lang="en-AU" sz="1200" dirty="0">
                <a:effectLst/>
                <a:latin typeface="Aptos" panose="020B0004020202020204" pitchFamily="34" charset="0"/>
                <a:ea typeface="Aptos" panose="020B0004020202020204" pitchFamily="34" charset="0"/>
                <a:cs typeface="Aptos" panose="020B0004020202020204" pitchFamily="34" charset="0"/>
              </a:endParaRPr>
            </a:p>
          </p:txBody>
        </p:sp>
      </p:grpSp>
      <p:pic>
        <p:nvPicPr>
          <p:cNvPr id="2" name="Picture 1" descr="A close-up of a logo&#10;&#10;AI-generated content may be incorrect.">
            <a:extLst>
              <a:ext uri="{FF2B5EF4-FFF2-40B4-BE49-F238E27FC236}">
                <a16:creationId xmlns:a16="http://schemas.microsoft.com/office/drawing/2014/main" id="{86E2E00C-1D24-C28B-0DAF-58E691560D4D}"/>
              </a:ext>
            </a:extLst>
          </p:cNvPr>
          <p:cNvPicPr>
            <a:picLocks noChangeAspect="1"/>
          </p:cNvPicPr>
          <p:nvPr/>
        </p:nvPicPr>
        <p:blipFill>
          <a:blip r:embed="rId5">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72322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F516E5D-DF5B-40CF-547D-E4A10842126C}"/>
              </a:ext>
            </a:extLst>
          </p:cNvPr>
          <p:cNvGrpSpPr/>
          <p:nvPr/>
        </p:nvGrpSpPr>
        <p:grpSpPr>
          <a:xfrm>
            <a:off x="92550" y="107005"/>
            <a:ext cx="12006899" cy="5287835"/>
            <a:chOff x="71577" y="163700"/>
            <a:chExt cx="12006899" cy="5287835"/>
          </a:xfrm>
        </p:grpSpPr>
        <p:grpSp>
          <p:nvGrpSpPr>
            <p:cNvPr id="14" name="Group 13">
              <a:extLst>
                <a:ext uri="{FF2B5EF4-FFF2-40B4-BE49-F238E27FC236}">
                  <a16:creationId xmlns:a16="http://schemas.microsoft.com/office/drawing/2014/main" id="{8C2906C1-B51B-91F1-3FEA-343B8DDB0A7F}"/>
                </a:ext>
              </a:extLst>
            </p:cNvPr>
            <p:cNvGrpSpPr/>
            <p:nvPr/>
          </p:nvGrpSpPr>
          <p:grpSpPr>
            <a:xfrm>
              <a:off x="71577" y="163700"/>
              <a:ext cx="12006899" cy="5287835"/>
              <a:chOff x="71577" y="163700"/>
              <a:chExt cx="12006899" cy="5287835"/>
            </a:xfrm>
          </p:grpSpPr>
          <p:sp>
            <p:nvSpPr>
              <p:cNvPr id="13" name="Rectangle 12">
                <a:extLst>
                  <a:ext uri="{FF2B5EF4-FFF2-40B4-BE49-F238E27FC236}">
                    <a16:creationId xmlns:a16="http://schemas.microsoft.com/office/drawing/2014/main" id="{D6958022-A643-78A3-133F-3FBA807B7DCD}"/>
                  </a:ext>
                </a:extLst>
              </p:cNvPr>
              <p:cNvSpPr/>
              <p:nvPr/>
            </p:nvSpPr>
            <p:spPr>
              <a:xfrm>
                <a:off x="71577" y="163700"/>
                <a:ext cx="12006899" cy="5287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9B9441AC-E671-434A-F455-A941F327E049}"/>
                  </a:ext>
                </a:extLst>
              </p:cNvPr>
              <p:cNvGrpSpPr/>
              <p:nvPr/>
            </p:nvGrpSpPr>
            <p:grpSpPr>
              <a:xfrm>
                <a:off x="374047" y="1213208"/>
                <a:ext cx="11539145" cy="3205802"/>
                <a:chOff x="181413" y="40230"/>
                <a:chExt cx="11539145" cy="3205802"/>
              </a:xfrm>
              <a:noFill/>
            </p:grpSpPr>
            <p:pic>
              <p:nvPicPr>
                <p:cNvPr id="9" name="Picture 8">
                  <a:extLst>
                    <a:ext uri="{FF2B5EF4-FFF2-40B4-BE49-F238E27FC236}">
                      <a16:creationId xmlns:a16="http://schemas.microsoft.com/office/drawing/2014/main" id="{791B0CCA-A362-A81E-20C5-269DE31B2214}"/>
                    </a:ext>
                  </a:extLst>
                </p:cNvPr>
                <p:cNvPicPr>
                  <a:picLocks noChangeAspect="1"/>
                </p:cNvPicPr>
                <p:nvPr/>
              </p:nvPicPr>
              <p:blipFill>
                <a:blip r:embed="rId2"/>
                <a:srcRect l="20650" t="28018" r="21740" b="43423"/>
                <a:stretch/>
              </p:blipFill>
              <p:spPr>
                <a:xfrm>
                  <a:off x="2020332" y="40230"/>
                  <a:ext cx="9700226" cy="3205802"/>
                </a:xfrm>
                <a:prstGeom prst="rect">
                  <a:avLst/>
                </a:prstGeom>
                <a:grpFill/>
              </p:spPr>
            </p:pic>
            <p:pic>
              <p:nvPicPr>
                <p:cNvPr id="11" name="Picture 10" descr="A close-up of a logo&#10;&#10;Description automatically generated">
                  <a:extLst>
                    <a:ext uri="{FF2B5EF4-FFF2-40B4-BE49-F238E27FC236}">
                      <a16:creationId xmlns:a16="http://schemas.microsoft.com/office/drawing/2014/main" id="{612B2A4E-4D64-29B4-FE5A-5E28ACCD1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13" y="592345"/>
                  <a:ext cx="2325555" cy="1746896"/>
                </a:xfrm>
                <a:prstGeom prst="rect">
                  <a:avLst/>
                </a:prstGeom>
                <a:grpFill/>
              </p:spPr>
            </p:pic>
          </p:grpSp>
        </p:grpSp>
        <p:sp>
          <p:nvSpPr>
            <p:cNvPr id="15" name="Text Box 6">
              <a:extLst>
                <a:ext uri="{FF2B5EF4-FFF2-40B4-BE49-F238E27FC236}">
                  <a16:creationId xmlns:a16="http://schemas.microsoft.com/office/drawing/2014/main" id="{CBDD6F9D-3EF7-1548-2775-204240F35681}"/>
                </a:ext>
              </a:extLst>
            </p:cNvPr>
            <p:cNvSpPr txBox="1">
              <a:spLocks noChangeArrowheads="1"/>
            </p:cNvSpPr>
            <p:nvPr/>
          </p:nvSpPr>
          <p:spPr bwMode="auto">
            <a:xfrm>
              <a:off x="401771" y="3497131"/>
              <a:ext cx="227010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In press</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pic>
        <p:nvPicPr>
          <p:cNvPr id="2" name="Picture 1" descr="A close-up of a logo&#10;&#10;AI-generated content may be incorrect.">
            <a:extLst>
              <a:ext uri="{FF2B5EF4-FFF2-40B4-BE49-F238E27FC236}">
                <a16:creationId xmlns:a16="http://schemas.microsoft.com/office/drawing/2014/main" id="{15C1D555-F6A9-7F29-C865-8ABCFF81FC6A}"/>
              </a:ext>
            </a:extLst>
          </p:cNvPr>
          <p:cNvPicPr>
            <a:picLocks noChangeAspect="1"/>
          </p:cNvPicPr>
          <p:nvPr/>
        </p:nvPicPr>
        <p:blipFill>
          <a:blip r:embed="rId4">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398008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a:extLst>
              <a:ext uri="{FF2B5EF4-FFF2-40B4-BE49-F238E27FC236}">
                <a16:creationId xmlns:a16="http://schemas.microsoft.com/office/drawing/2014/main" id="{9BA17E8C-2316-4AE5-A8B7-CA81F38F9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687"/>
            <a:ext cx="12192000"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3" name="Group 27">
            <a:extLst>
              <a:ext uri="{FF2B5EF4-FFF2-40B4-BE49-F238E27FC236}">
                <a16:creationId xmlns:a16="http://schemas.microsoft.com/office/drawing/2014/main" id="{CFE792BF-3ED0-4C6E-B46C-68B2989F013F}"/>
              </a:ext>
            </a:extLst>
          </p:cNvPr>
          <p:cNvGrpSpPr>
            <a:grpSpLocks/>
          </p:cNvGrpSpPr>
          <p:nvPr/>
        </p:nvGrpSpPr>
        <p:grpSpPr bwMode="auto">
          <a:xfrm>
            <a:off x="14021" y="0"/>
            <a:ext cx="12192000" cy="6093358"/>
            <a:chOff x="1802688" y="181086"/>
            <a:chExt cx="9005383" cy="5435899"/>
          </a:xfrm>
        </p:grpSpPr>
        <p:pic>
          <p:nvPicPr>
            <p:cNvPr id="128020" name="Picture 7">
              <a:extLst>
                <a:ext uri="{FF2B5EF4-FFF2-40B4-BE49-F238E27FC236}">
                  <a16:creationId xmlns:a16="http://schemas.microsoft.com/office/drawing/2014/main" id="{3851775D-71D3-4B91-81F5-72B284428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28" r="969" b="27169"/>
            <a:stretch/>
          </p:blipFill>
          <p:spPr bwMode="auto">
            <a:xfrm>
              <a:off x="1802688" y="181086"/>
              <a:ext cx="9005383" cy="360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6" descr="Text&#10;&#10;Description automatically generated">
              <a:extLst>
                <a:ext uri="{FF2B5EF4-FFF2-40B4-BE49-F238E27FC236}">
                  <a16:creationId xmlns:a16="http://schemas.microsoft.com/office/drawing/2014/main" id="{595C43BD-AA09-472C-99F6-C09DE8222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007" y="5252689"/>
              <a:ext cx="1390660" cy="3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8007" name="Picture 2" descr="Text&#10;&#10;Description automatically generated with low confidence">
            <a:extLst>
              <a:ext uri="{FF2B5EF4-FFF2-40B4-BE49-F238E27FC236}">
                <a16:creationId xmlns:a16="http://schemas.microsoft.com/office/drawing/2014/main" id="{3E648694-845D-49DB-92B6-257BB0F17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778" y="5218277"/>
            <a:ext cx="2476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045426B-647C-341D-5589-64470992524B}"/>
              </a:ext>
            </a:extLst>
          </p:cNvPr>
          <p:cNvPicPr>
            <a:picLocks noChangeAspect="1"/>
          </p:cNvPicPr>
          <p:nvPr/>
        </p:nvPicPr>
        <p:blipFill rotWithShape="1">
          <a:blip r:embed="rId7"/>
          <a:srcRect t="13291" b="7330"/>
          <a:stretch/>
        </p:blipFill>
        <p:spPr>
          <a:xfrm>
            <a:off x="0" y="4043616"/>
            <a:ext cx="4551000" cy="2814384"/>
          </a:xfrm>
          <a:prstGeom prst="rect">
            <a:avLst/>
          </a:prstGeom>
        </p:spPr>
      </p:pic>
      <p:pic>
        <p:nvPicPr>
          <p:cNvPr id="5" name="Picture 11" descr="NHMRC-logo">
            <a:extLst>
              <a:ext uri="{FF2B5EF4-FFF2-40B4-BE49-F238E27FC236}">
                <a16:creationId xmlns:a16="http://schemas.microsoft.com/office/drawing/2014/main" id="{FF7C0430-8841-B524-EF3F-9363D9A22A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6616" y="4370682"/>
            <a:ext cx="1075614" cy="7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ACE102E-3B75-FAEF-7E50-E8E2D63EABE4}"/>
              </a:ext>
            </a:extLst>
          </p:cNvPr>
          <p:cNvPicPr>
            <a:picLocks noChangeAspect="1"/>
          </p:cNvPicPr>
          <p:nvPr/>
        </p:nvPicPr>
        <p:blipFill rotWithShape="1">
          <a:blip r:embed="rId9"/>
          <a:srcRect l="22809" r="23322"/>
          <a:stretch/>
        </p:blipFill>
        <p:spPr>
          <a:xfrm>
            <a:off x="9849811" y="5685001"/>
            <a:ext cx="1467742" cy="383148"/>
          </a:xfrm>
          <a:prstGeom prst="rect">
            <a:avLst/>
          </a:prstGeom>
        </p:spPr>
      </p:pic>
      <p:pic>
        <p:nvPicPr>
          <p:cNvPr id="9" name="Picture 21">
            <a:extLst>
              <a:ext uri="{FF2B5EF4-FFF2-40B4-BE49-F238E27FC236}">
                <a16:creationId xmlns:a16="http://schemas.microsoft.com/office/drawing/2014/main" id="{463D6F4E-F32E-B140-07C2-50D1EAA697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64736" y="179048"/>
            <a:ext cx="536003" cy="57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6A741001-4178-FA44-446F-2E3BE83B33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54423" y="193830"/>
            <a:ext cx="638847" cy="56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A person smiling for the camera&#10;&#10;Description automatically generated">
            <a:extLst>
              <a:ext uri="{FF2B5EF4-FFF2-40B4-BE49-F238E27FC236}">
                <a16:creationId xmlns:a16="http://schemas.microsoft.com/office/drawing/2014/main" id="{DC53332E-55D6-6E8A-0329-D7CC4CEF9D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21555"/>
          <a:stretch>
            <a:fillRect/>
          </a:stretch>
        </p:blipFill>
        <p:spPr bwMode="auto">
          <a:xfrm>
            <a:off x="10613661" y="187269"/>
            <a:ext cx="523602" cy="56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A person standing in front of a koala&#10;&#10;Description automatically generated">
            <a:extLst>
              <a:ext uri="{FF2B5EF4-FFF2-40B4-BE49-F238E27FC236}">
                <a16:creationId xmlns:a16="http://schemas.microsoft.com/office/drawing/2014/main" id="{30985AB9-803C-22D2-CE23-394E27B7AA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0887" r="42889" b="53555"/>
          <a:stretch>
            <a:fillRect/>
          </a:stretch>
        </p:blipFill>
        <p:spPr bwMode="auto">
          <a:xfrm>
            <a:off x="8275181" y="174409"/>
            <a:ext cx="714601"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A person posing for the camera&#10;&#10;Description automatically generated">
            <a:extLst>
              <a:ext uri="{FF2B5EF4-FFF2-40B4-BE49-F238E27FC236}">
                <a16:creationId xmlns:a16="http://schemas.microsoft.com/office/drawing/2014/main" id="{65955CB2-3F5A-7C8D-BE2D-4DDD4CF68C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5512" y="187269"/>
            <a:ext cx="619224" cy="56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A person wearing glasses and smiling at the camera&#10;&#10;Description automatically generated">
            <a:extLst>
              <a:ext uri="{FF2B5EF4-FFF2-40B4-BE49-F238E27FC236}">
                <a16:creationId xmlns:a16="http://schemas.microsoft.com/office/drawing/2014/main" id="{64833DC2-3A72-25CA-4116-63DE99D4C1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6110" y="174408"/>
            <a:ext cx="548371"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A person smiling for the camera&#10;&#10;Description automatically generated">
            <a:extLst>
              <a:ext uri="{FF2B5EF4-FFF2-40B4-BE49-F238E27FC236}">
                <a16:creationId xmlns:a16="http://schemas.microsoft.com/office/drawing/2014/main" id="{736DBB41-CB20-A550-5C84-482E066C06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7424" y="170558"/>
            <a:ext cx="601328"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Amal Osman's picture">
            <a:extLst>
              <a:ext uri="{FF2B5EF4-FFF2-40B4-BE49-F238E27FC236}">
                <a16:creationId xmlns:a16="http://schemas.microsoft.com/office/drawing/2014/main" id="{4D500EE8-2D39-F451-3B37-BB09B461966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0626"/>
          <a:stretch/>
        </p:blipFill>
        <p:spPr bwMode="auto">
          <a:xfrm>
            <a:off x="9578063" y="165387"/>
            <a:ext cx="553724" cy="59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a:extLst>
              <a:ext uri="{FF2B5EF4-FFF2-40B4-BE49-F238E27FC236}">
                <a16:creationId xmlns:a16="http://schemas.microsoft.com/office/drawing/2014/main" id="{B53BF122-77D7-0FB2-8F66-F40ED71FEC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24182" r="21635" b="21037"/>
          <a:stretch>
            <a:fillRect/>
          </a:stretch>
        </p:blipFill>
        <p:spPr bwMode="auto">
          <a:xfrm>
            <a:off x="8920525" y="179048"/>
            <a:ext cx="646999" cy="5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2A483-60DF-4CDF-8306-F0CE35C9431B}"/>
              </a:ext>
            </a:extLst>
          </p:cNvPr>
          <p:cNvPicPr>
            <a:picLocks noChangeAspect="1"/>
          </p:cNvPicPr>
          <p:nvPr/>
        </p:nvPicPr>
        <p:blipFill rotWithShape="1">
          <a:blip r:embed="rId2"/>
          <a:srcRect l="7197" t="22457" r="59545" b="21886"/>
          <a:stretch/>
        </p:blipFill>
        <p:spPr>
          <a:xfrm>
            <a:off x="0" y="1228436"/>
            <a:ext cx="4322618" cy="1690255"/>
          </a:xfrm>
          <a:prstGeom prst="rect">
            <a:avLst/>
          </a:prstGeom>
        </p:spPr>
      </p:pic>
      <p:pic>
        <p:nvPicPr>
          <p:cNvPr id="2" name="Picture 1" descr="A picture containing tree, grass, outdoor, plant&#10;&#10;Description automatically generated">
            <a:extLst>
              <a:ext uri="{FF2B5EF4-FFF2-40B4-BE49-F238E27FC236}">
                <a16:creationId xmlns:a16="http://schemas.microsoft.com/office/drawing/2014/main" id="{09FE225B-64BD-37FC-DE6E-63689B3A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618" y="1228436"/>
            <a:ext cx="2936977" cy="1690254"/>
          </a:xfrm>
          <a:prstGeom prst="rect">
            <a:avLst/>
          </a:prstGeom>
        </p:spPr>
      </p:pic>
      <p:pic>
        <p:nvPicPr>
          <p:cNvPr id="3" name="Picture 2">
            <a:extLst>
              <a:ext uri="{FF2B5EF4-FFF2-40B4-BE49-F238E27FC236}">
                <a16:creationId xmlns:a16="http://schemas.microsoft.com/office/drawing/2014/main" id="{9EB13C68-AEFF-BA33-E0A6-F0FBD8784772}"/>
              </a:ext>
            </a:extLst>
          </p:cNvPr>
          <p:cNvPicPr>
            <a:picLocks noChangeAspect="1"/>
          </p:cNvPicPr>
          <p:nvPr/>
        </p:nvPicPr>
        <p:blipFill rotWithShape="1">
          <a:blip r:embed="rId4"/>
          <a:srcRect t="76738" b="1011"/>
          <a:stretch/>
        </p:blipFill>
        <p:spPr>
          <a:xfrm>
            <a:off x="7259595" y="4464756"/>
            <a:ext cx="1828555" cy="1164808"/>
          </a:xfrm>
          <a:prstGeom prst="rect">
            <a:avLst/>
          </a:prstGeom>
        </p:spPr>
      </p:pic>
      <p:pic>
        <p:nvPicPr>
          <p:cNvPr id="5" name="Picture 10" descr="Image result for adelaide institute for sleep health logo">
            <a:extLst>
              <a:ext uri="{FF2B5EF4-FFF2-40B4-BE49-F238E27FC236}">
                <a16:creationId xmlns:a16="http://schemas.microsoft.com/office/drawing/2014/main" id="{629F1DDF-B765-400D-1FD5-BE16FF80B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451" y="4783665"/>
            <a:ext cx="438407" cy="20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84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23D43A8-D525-41D4-9437-A7B664541480}"/>
              </a:ext>
            </a:extLst>
          </p:cNvPr>
          <p:cNvSpPr>
            <a:spLocks noGrp="1" noChangeArrowheads="1"/>
          </p:cNvSpPr>
          <p:nvPr>
            <p:ph type="title"/>
          </p:nvPr>
        </p:nvSpPr>
        <p:spPr bwMode="auto">
          <a:xfrm>
            <a:off x="381000" y="119085"/>
            <a:ext cx="11430000" cy="641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AU" altLang="en-US" sz="2400" dirty="0">
                <a:latin typeface="Arial" panose="020B0604020202020204" pitchFamily="34" charset="0"/>
                <a:cs typeface="Arial" panose="020B0604020202020204" pitchFamily="34" charset="0"/>
              </a:rPr>
              <a:t>Snoring and its potential adverse cardiovascular consequences</a:t>
            </a:r>
          </a:p>
        </p:txBody>
      </p:sp>
      <p:pic>
        <p:nvPicPr>
          <p:cNvPr id="19" name="Picture 18" descr="A person in a suit and tie&#10;&#10;AI-generated content may be incorrect.">
            <a:extLst>
              <a:ext uri="{FF2B5EF4-FFF2-40B4-BE49-F238E27FC236}">
                <a16:creationId xmlns:a16="http://schemas.microsoft.com/office/drawing/2014/main" id="{312019FB-F046-C691-6435-224B7903C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6811" y="690314"/>
            <a:ext cx="1523646" cy="2011125"/>
          </a:xfrm>
          <a:prstGeom prst="rect">
            <a:avLst/>
          </a:prstGeom>
        </p:spPr>
      </p:pic>
      <p:pic>
        <p:nvPicPr>
          <p:cNvPr id="29" name="Picture 28">
            <a:extLst>
              <a:ext uri="{FF2B5EF4-FFF2-40B4-BE49-F238E27FC236}">
                <a16:creationId xmlns:a16="http://schemas.microsoft.com/office/drawing/2014/main" id="{EC9E7FA3-4ABC-ACE2-5533-C222D531CBB7}"/>
              </a:ext>
            </a:extLst>
          </p:cNvPr>
          <p:cNvPicPr>
            <a:picLocks noChangeAspect="1"/>
          </p:cNvPicPr>
          <p:nvPr/>
        </p:nvPicPr>
        <p:blipFill>
          <a:blip r:embed="rId5"/>
          <a:srcRect t="2189" r="7051" b="4947"/>
          <a:stretch/>
        </p:blipFill>
        <p:spPr>
          <a:xfrm>
            <a:off x="5119122" y="690314"/>
            <a:ext cx="4786237" cy="2044645"/>
          </a:xfrm>
          <a:prstGeom prst="rect">
            <a:avLst/>
          </a:prstGeom>
        </p:spPr>
      </p:pic>
      <p:pic>
        <p:nvPicPr>
          <p:cNvPr id="31" name="Picture 30">
            <a:extLst>
              <a:ext uri="{FF2B5EF4-FFF2-40B4-BE49-F238E27FC236}">
                <a16:creationId xmlns:a16="http://schemas.microsoft.com/office/drawing/2014/main" id="{BF878417-2F7D-D0C9-CF57-C04A42529FAF}"/>
              </a:ext>
            </a:extLst>
          </p:cNvPr>
          <p:cNvPicPr>
            <a:picLocks noChangeAspect="1"/>
          </p:cNvPicPr>
          <p:nvPr/>
        </p:nvPicPr>
        <p:blipFill>
          <a:blip r:embed="rId6"/>
          <a:stretch>
            <a:fillRect/>
          </a:stretch>
        </p:blipFill>
        <p:spPr>
          <a:xfrm>
            <a:off x="64049" y="671358"/>
            <a:ext cx="3557543" cy="5203020"/>
          </a:xfrm>
          <a:prstGeom prst="rect">
            <a:avLst/>
          </a:prstGeom>
        </p:spPr>
      </p:pic>
      <p:sp>
        <p:nvSpPr>
          <p:cNvPr id="65539" name="Text Box 35">
            <a:extLst>
              <a:ext uri="{FF2B5EF4-FFF2-40B4-BE49-F238E27FC236}">
                <a16:creationId xmlns:a16="http://schemas.microsoft.com/office/drawing/2014/main" id="{8B5DA150-DA36-69E7-79B1-39349D8596D8}"/>
              </a:ext>
            </a:extLst>
          </p:cNvPr>
          <p:cNvSpPr txBox="1">
            <a:spLocks noChangeArrowheads="1"/>
          </p:cNvSpPr>
          <p:nvPr/>
        </p:nvSpPr>
        <p:spPr bwMode="auto">
          <a:xfrm>
            <a:off x="3503925" y="6274995"/>
            <a:ext cx="4845037" cy="402784"/>
          </a:xfrm>
          <a:prstGeom prst="rect">
            <a:avLst/>
          </a:prstGeom>
          <a:noFill/>
          <a:ln w="9525">
            <a:noFill/>
            <a:miter lim="800000"/>
            <a:headEnd/>
            <a:tailEnd/>
          </a:ln>
        </p:spPr>
        <p:txBody>
          <a:bodyPr wrap="square" lIns="91420" tIns="45711" rIns="91420" bIns="45711">
            <a:spAutoFit/>
          </a:bodyPr>
          <a:lstStyle/>
          <a:p>
            <a:pPr marL="457106" marR="0" lvl="0" indent="-457106" algn="l" defTabSz="457200" rtl="0" eaLnBrk="1" fontAlgn="auto" latinLnBrk="0" hangingPunct="1">
              <a:lnSpc>
                <a:spcPct val="15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Calibri" panose="020F0502020204030204"/>
                <a:ea typeface="+mn-ea"/>
                <a:cs typeface="+mn-cs"/>
              </a:rPr>
              <a:t>Lugaresi et al, Electroencephalogr Clin Neurophysiol (1975)</a:t>
            </a: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541" name="TextBox 65540">
            <a:extLst>
              <a:ext uri="{FF2B5EF4-FFF2-40B4-BE49-F238E27FC236}">
                <a16:creationId xmlns:a16="http://schemas.microsoft.com/office/drawing/2014/main" id="{75849706-D2CE-FCB9-F5EB-3644C079263C}"/>
              </a:ext>
            </a:extLst>
          </p:cNvPr>
          <p:cNvSpPr txBox="1"/>
          <p:nvPr/>
        </p:nvSpPr>
        <p:spPr>
          <a:xfrm>
            <a:off x="3581746" y="2734959"/>
            <a:ext cx="1634431" cy="276999"/>
          </a:xfrm>
          <a:prstGeom prst="rect">
            <a:avLst/>
          </a:prstGeom>
          <a:noFill/>
        </p:spPr>
        <p:txBody>
          <a:bodyPr wrap="square">
            <a:spAutoFit/>
          </a:bodyPr>
          <a:lstStyle/>
          <a:p>
            <a:r>
              <a:rPr lang="en-AU" sz="1200" b="1" dirty="0"/>
              <a:t>Professor Elio </a:t>
            </a:r>
            <a:r>
              <a:rPr lang="en-AU" sz="1200" b="1" dirty="0" err="1"/>
              <a:t>Lugaresi</a:t>
            </a:r>
            <a:endParaRPr lang="en-AU" sz="1200" dirty="0"/>
          </a:p>
        </p:txBody>
      </p:sp>
      <p:grpSp>
        <p:nvGrpSpPr>
          <p:cNvPr id="65548" name="Group 65547">
            <a:extLst>
              <a:ext uri="{FF2B5EF4-FFF2-40B4-BE49-F238E27FC236}">
                <a16:creationId xmlns:a16="http://schemas.microsoft.com/office/drawing/2014/main" id="{31EC5221-72C7-1B87-5245-AEE9DD4E1486}"/>
              </a:ext>
            </a:extLst>
          </p:cNvPr>
          <p:cNvGrpSpPr/>
          <p:nvPr/>
        </p:nvGrpSpPr>
        <p:grpSpPr>
          <a:xfrm>
            <a:off x="3675887" y="2622514"/>
            <a:ext cx="6303031" cy="3364872"/>
            <a:chOff x="5800467" y="2467538"/>
            <a:chExt cx="6303031" cy="3364872"/>
          </a:xfrm>
        </p:grpSpPr>
        <p:pic>
          <p:nvPicPr>
            <p:cNvPr id="65537" name="Picture 65536">
              <a:extLst>
                <a:ext uri="{FF2B5EF4-FFF2-40B4-BE49-F238E27FC236}">
                  <a16:creationId xmlns:a16="http://schemas.microsoft.com/office/drawing/2014/main" id="{091E2B95-0AFA-2DD9-DEDB-F7C30CE6DB68}"/>
                </a:ext>
              </a:extLst>
            </p:cNvPr>
            <p:cNvPicPr>
              <a:picLocks noChangeAspect="1"/>
            </p:cNvPicPr>
            <p:nvPr/>
          </p:nvPicPr>
          <p:blipFill>
            <a:blip r:embed="rId7"/>
            <a:srcRect l="4006" r="5277"/>
            <a:stretch/>
          </p:blipFill>
          <p:spPr>
            <a:xfrm>
              <a:off x="5800467" y="3461188"/>
              <a:ext cx="3881798" cy="2202457"/>
            </a:xfrm>
            <a:prstGeom prst="rect">
              <a:avLst/>
            </a:prstGeom>
          </p:spPr>
        </p:pic>
        <p:pic>
          <p:nvPicPr>
            <p:cNvPr id="65543" name="Picture 65542">
              <a:extLst>
                <a:ext uri="{FF2B5EF4-FFF2-40B4-BE49-F238E27FC236}">
                  <a16:creationId xmlns:a16="http://schemas.microsoft.com/office/drawing/2014/main" id="{FEF40446-765E-145F-55F6-F1A7D10D2A91}"/>
                </a:ext>
              </a:extLst>
            </p:cNvPr>
            <p:cNvPicPr>
              <a:picLocks noChangeAspect="1"/>
            </p:cNvPicPr>
            <p:nvPr/>
          </p:nvPicPr>
          <p:blipFill>
            <a:blip r:embed="rId8"/>
            <a:srcRect l="6556" t="4571" r="29088"/>
            <a:stretch/>
          </p:blipFill>
          <p:spPr>
            <a:xfrm>
              <a:off x="9547851" y="3181992"/>
              <a:ext cx="2555647" cy="2650418"/>
            </a:xfrm>
            <a:prstGeom prst="rect">
              <a:avLst/>
            </a:prstGeom>
          </p:spPr>
        </p:pic>
        <p:pic>
          <p:nvPicPr>
            <p:cNvPr id="65544" name="Picture 65543">
              <a:extLst>
                <a:ext uri="{FF2B5EF4-FFF2-40B4-BE49-F238E27FC236}">
                  <a16:creationId xmlns:a16="http://schemas.microsoft.com/office/drawing/2014/main" id="{62E5C5D8-D266-EB55-15AC-8C379C95DF55}"/>
                </a:ext>
              </a:extLst>
            </p:cNvPr>
            <p:cNvPicPr>
              <a:picLocks noChangeAspect="1"/>
            </p:cNvPicPr>
            <p:nvPr/>
          </p:nvPicPr>
          <p:blipFill>
            <a:blip r:embed="rId8"/>
            <a:srcRect l="73047" t="4571" r="2728" b="66907"/>
            <a:stretch/>
          </p:blipFill>
          <p:spPr>
            <a:xfrm>
              <a:off x="10524119" y="2467538"/>
              <a:ext cx="1066801" cy="878432"/>
            </a:xfrm>
            <a:prstGeom prst="rect">
              <a:avLst/>
            </a:prstGeom>
          </p:spPr>
        </p:pic>
      </p:grpSp>
      <p:sp>
        <p:nvSpPr>
          <p:cNvPr id="65547" name="TextBox 65546">
            <a:extLst>
              <a:ext uri="{FF2B5EF4-FFF2-40B4-BE49-F238E27FC236}">
                <a16:creationId xmlns:a16="http://schemas.microsoft.com/office/drawing/2014/main" id="{A3E5079A-71BB-2B44-C5C1-74D673AE3C4B}"/>
              </a:ext>
            </a:extLst>
          </p:cNvPr>
          <p:cNvSpPr txBox="1"/>
          <p:nvPr/>
        </p:nvSpPr>
        <p:spPr>
          <a:xfrm>
            <a:off x="9914024" y="961892"/>
            <a:ext cx="2213927" cy="4524315"/>
          </a:xfrm>
          <a:prstGeom prst="rect">
            <a:avLst/>
          </a:prstGeom>
          <a:noFill/>
        </p:spPr>
        <p:txBody>
          <a:bodyPr wrap="square" rtlCol="0">
            <a:spAutoFit/>
          </a:bodyPr>
          <a:lstStyle/>
          <a:p>
            <a:pPr algn="l"/>
            <a:r>
              <a:rPr lang="en-AU" sz="1600" b="1" i="1" u="none" strike="noStrike" baseline="0" dirty="0">
                <a:latin typeface="Arial" panose="020B0604020202020204" pitchFamily="34" charset="0"/>
                <a:cs typeface="Arial" panose="020B0604020202020204" pitchFamily="34" charset="0"/>
              </a:rPr>
              <a:t>“…during sleep the heavy snorer suffers respiratory</a:t>
            </a:r>
            <a:r>
              <a:rPr lang="en-AU" sz="1600" b="1" i="1" u="none" strike="noStrike" dirty="0">
                <a:latin typeface="Arial" panose="020B0604020202020204" pitchFamily="34" charset="0"/>
                <a:cs typeface="Arial" panose="020B0604020202020204" pitchFamily="34" charset="0"/>
              </a:rPr>
              <a:t> </a:t>
            </a:r>
            <a:r>
              <a:rPr lang="en-AU" sz="1600" b="1" i="1" u="none" strike="noStrike" baseline="0" dirty="0">
                <a:latin typeface="Arial" panose="020B0604020202020204" pitchFamily="34" charset="0"/>
                <a:cs typeface="Arial" panose="020B0604020202020204" pitchFamily="34" charset="0"/>
              </a:rPr>
              <a:t>difficulty which can affect alveolar ventilation,</a:t>
            </a:r>
          </a:p>
          <a:p>
            <a:pPr algn="l"/>
            <a:r>
              <a:rPr lang="en-AU" sz="1600" b="1" i="1" u="none" strike="noStrike" baseline="0" dirty="0">
                <a:latin typeface="Arial" panose="020B0604020202020204" pitchFamily="34" charset="0"/>
                <a:cs typeface="Arial" panose="020B0604020202020204" pitchFamily="34" charset="0"/>
              </a:rPr>
              <a:t>the systemic arterial pressure and, very likely,</a:t>
            </a:r>
            <a:r>
              <a:rPr lang="en-AU" sz="1600" b="1" i="1" u="none" strike="noStrike" dirty="0">
                <a:latin typeface="Arial" panose="020B0604020202020204" pitchFamily="34" charset="0"/>
                <a:cs typeface="Arial" panose="020B0604020202020204" pitchFamily="34" charset="0"/>
              </a:rPr>
              <a:t> </a:t>
            </a:r>
            <a:r>
              <a:rPr lang="en-AU" sz="1600" b="1" i="1" u="none" strike="noStrike" baseline="0" dirty="0">
                <a:latin typeface="Arial" panose="020B0604020202020204" pitchFamily="34" charset="0"/>
                <a:cs typeface="Arial" panose="020B0604020202020204" pitchFamily="34" charset="0"/>
              </a:rPr>
              <a:t>the pulmonary pressure as well”.</a:t>
            </a:r>
          </a:p>
          <a:p>
            <a:pPr algn="l"/>
            <a:endParaRPr lang="en-AU" sz="1600" b="1" i="1" u="none" strike="noStrike" baseline="0" dirty="0">
              <a:latin typeface="Arial" panose="020B0604020202020204" pitchFamily="34" charset="0"/>
              <a:cs typeface="Arial" panose="020B0604020202020204" pitchFamily="34" charset="0"/>
            </a:endParaRPr>
          </a:p>
          <a:p>
            <a:pPr algn="l"/>
            <a:r>
              <a:rPr lang="en-AU" sz="1600" b="1" i="1" u="none" strike="noStrike" baseline="0" dirty="0">
                <a:latin typeface="Arial" panose="020B0604020202020204" pitchFamily="34" charset="0"/>
                <a:cs typeface="Arial" panose="020B0604020202020204" pitchFamily="34" charset="0"/>
              </a:rPr>
              <a:t>“It is probable that, over a period of years, this</a:t>
            </a:r>
            <a:r>
              <a:rPr lang="en-AU" sz="1600" b="1" i="1" u="none" strike="noStrike" dirty="0">
                <a:latin typeface="Arial" panose="020B0604020202020204" pitchFamily="34" charset="0"/>
                <a:cs typeface="Arial" panose="020B0604020202020204" pitchFamily="34" charset="0"/>
              </a:rPr>
              <a:t> </a:t>
            </a:r>
            <a:r>
              <a:rPr lang="en-AU" sz="1600" b="1" i="1" u="none" strike="noStrike" baseline="0" dirty="0">
                <a:latin typeface="Arial" panose="020B0604020202020204" pitchFamily="34" charset="0"/>
                <a:cs typeface="Arial" panose="020B0604020202020204" pitchFamily="34" charset="0"/>
              </a:rPr>
              <a:t>ventilatory and hemodynamic situation has</a:t>
            </a:r>
            <a:r>
              <a:rPr lang="en-AU" sz="1600" b="1" i="1" u="none" strike="noStrike" dirty="0">
                <a:latin typeface="Arial" panose="020B0604020202020204" pitchFamily="34" charset="0"/>
                <a:cs typeface="Arial" panose="020B0604020202020204" pitchFamily="34" charset="0"/>
              </a:rPr>
              <a:t> </a:t>
            </a:r>
            <a:r>
              <a:rPr lang="en-AU" sz="1600" b="1" i="1" u="none" strike="noStrike" baseline="0" dirty="0">
                <a:latin typeface="Arial" panose="020B0604020202020204" pitchFamily="34" charset="0"/>
                <a:cs typeface="Arial" panose="020B0604020202020204" pitchFamily="34" charset="0"/>
              </a:rPr>
              <a:t>adverse effects on the cardiac muscle”.</a:t>
            </a:r>
            <a:endParaRPr lang="en-AU" sz="1600" b="1" i="1" dirty="0">
              <a:latin typeface="Arial" panose="020B0604020202020204" pitchFamily="34" charset="0"/>
              <a:cs typeface="Arial" panose="020B0604020202020204" pitchFamily="34" charset="0"/>
            </a:endParaRPr>
          </a:p>
        </p:txBody>
      </p:sp>
      <p:pic>
        <p:nvPicPr>
          <p:cNvPr id="65549" name="Picture 65548" descr="A close-up of a logo&#10;&#10;AI-generated content may be incorrect.">
            <a:extLst>
              <a:ext uri="{FF2B5EF4-FFF2-40B4-BE49-F238E27FC236}">
                <a16:creationId xmlns:a16="http://schemas.microsoft.com/office/drawing/2014/main" id="{7E40AF7E-A1CE-F3D7-5AD1-481A8597B5F7}"/>
              </a:ext>
            </a:extLst>
          </p:cNvPr>
          <p:cNvPicPr>
            <a:picLocks noChangeAspect="1"/>
          </p:cNvPicPr>
          <p:nvPr/>
        </p:nvPicPr>
        <p:blipFill>
          <a:blip r:embed="rId9">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6C3F-2BDB-7706-C8E4-6A2A36C05113}"/>
            </a:ext>
          </a:extLst>
        </p:cNvPr>
        <p:cNvGrpSpPr/>
        <p:nvPr/>
      </p:nvGrpSpPr>
      <p:grpSpPr>
        <a:xfrm>
          <a:off x="0" y="0"/>
          <a:ext cx="0" cy="0"/>
          <a:chOff x="0" y="0"/>
          <a:chExt cx="0" cy="0"/>
        </a:xfrm>
      </p:grpSpPr>
      <p:pic>
        <p:nvPicPr>
          <p:cNvPr id="19" name="Picture 18" descr="A person in a suit and tie&#10;&#10;AI-generated content may be incorrect.">
            <a:extLst>
              <a:ext uri="{FF2B5EF4-FFF2-40B4-BE49-F238E27FC236}">
                <a16:creationId xmlns:a16="http://schemas.microsoft.com/office/drawing/2014/main" id="{873315CF-121D-058B-5222-D18EB0B26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93" y="817563"/>
            <a:ext cx="1523646" cy="2011125"/>
          </a:xfrm>
          <a:prstGeom prst="rect">
            <a:avLst/>
          </a:prstGeom>
        </p:spPr>
      </p:pic>
      <p:pic>
        <p:nvPicPr>
          <p:cNvPr id="21" name="Picture 20">
            <a:extLst>
              <a:ext uri="{FF2B5EF4-FFF2-40B4-BE49-F238E27FC236}">
                <a16:creationId xmlns:a16="http://schemas.microsoft.com/office/drawing/2014/main" id="{44064778-FC61-89E8-9CEC-9332790A5E63}"/>
              </a:ext>
            </a:extLst>
          </p:cNvPr>
          <p:cNvPicPr>
            <a:picLocks noChangeAspect="1"/>
          </p:cNvPicPr>
          <p:nvPr/>
        </p:nvPicPr>
        <p:blipFill>
          <a:blip r:embed="rId4"/>
          <a:stretch>
            <a:fillRect/>
          </a:stretch>
        </p:blipFill>
        <p:spPr>
          <a:xfrm>
            <a:off x="1795198" y="817563"/>
            <a:ext cx="5133778" cy="2061200"/>
          </a:xfrm>
          <a:prstGeom prst="rect">
            <a:avLst/>
          </a:prstGeom>
        </p:spPr>
      </p:pic>
      <p:pic>
        <p:nvPicPr>
          <p:cNvPr id="23" name="Picture 22">
            <a:extLst>
              <a:ext uri="{FF2B5EF4-FFF2-40B4-BE49-F238E27FC236}">
                <a16:creationId xmlns:a16="http://schemas.microsoft.com/office/drawing/2014/main" id="{82A1A4F5-0A6C-C815-E483-796D022A7339}"/>
              </a:ext>
            </a:extLst>
          </p:cNvPr>
          <p:cNvPicPr>
            <a:picLocks noChangeAspect="1"/>
          </p:cNvPicPr>
          <p:nvPr/>
        </p:nvPicPr>
        <p:blipFill>
          <a:blip r:embed="rId5"/>
          <a:stretch>
            <a:fillRect/>
          </a:stretch>
        </p:blipFill>
        <p:spPr>
          <a:xfrm>
            <a:off x="1737780" y="2986705"/>
            <a:ext cx="5173680" cy="3130548"/>
          </a:xfrm>
          <a:prstGeom prst="rect">
            <a:avLst/>
          </a:prstGeom>
        </p:spPr>
      </p:pic>
      <p:pic>
        <p:nvPicPr>
          <p:cNvPr id="25" name="Picture 24">
            <a:extLst>
              <a:ext uri="{FF2B5EF4-FFF2-40B4-BE49-F238E27FC236}">
                <a16:creationId xmlns:a16="http://schemas.microsoft.com/office/drawing/2014/main" id="{BCCA4DFB-0FA2-F67C-A7AF-C0709DB76E7E}"/>
              </a:ext>
            </a:extLst>
          </p:cNvPr>
          <p:cNvPicPr>
            <a:picLocks noChangeAspect="1"/>
          </p:cNvPicPr>
          <p:nvPr/>
        </p:nvPicPr>
        <p:blipFill>
          <a:blip r:embed="rId6"/>
          <a:stretch>
            <a:fillRect/>
          </a:stretch>
        </p:blipFill>
        <p:spPr>
          <a:xfrm>
            <a:off x="6477930" y="1832803"/>
            <a:ext cx="5493989" cy="2253671"/>
          </a:xfrm>
          <a:prstGeom prst="rect">
            <a:avLst/>
          </a:prstGeom>
        </p:spPr>
      </p:pic>
      <p:sp>
        <p:nvSpPr>
          <p:cNvPr id="27" name="TextBox 26">
            <a:extLst>
              <a:ext uri="{FF2B5EF4-FFF2-40B4-BE49-F238E27FC236}">
                <a16:creationId xmlns:a16="http://schemas.microsoft.com/office/drawing/2014/main" id="{4A46D9BA-56A4-C0AE-EFAA-9768958EDAD0}"/>
              </a:ext>
            </a:extLst>
          </p:cNvPr>
          <p:cNvSpPr txBox="1"/>
          <p:nvPr/>
        </p:nvSpPr>
        <p:spPr>
          <a:xfrm>
            <a:off x="6590715" y="4418550"/>
            <a:ext cx="5381204" cy="830997"/>
          </a:xfrm>
          <a:prstGeom prst="rect">
            <a:avLst/>
          </a:prstGeom>
          <a:noFill/>
        </p:spPr>
        <p:txBody>
          <a:bodyPr wrap="square">
            <a:spAutoFit/>
          </a:bodyPr>
          <a:lstStyle/>
          <a:p>
            <a:pPr algn="l"/>
            <a:r>
              <a:rPr lang="en-AU" sz="1600" b="1" i="1" dirty="0">
                <a:latin typeface="Arial" panose="020B0604020202020204" pitchFamily="34" charset="0"/>
                <a:cs typeface="Arial" panose="020B0604020202020204" pitchFamily="34" charset="0"/>
              </a:rPr>
              <a:t>“These preliminary epi</a:t>
            </a:r>
            <a:r>
              <a:rPr lang="en-AU" sz="1600" b="1" i="1" u="none" strike="noStrike" baseline="0" dirty="0">
                <a:latin typeface="Arial" panose="020B0604020202020204" pitchFamily="34" charset="0"/>
                <a:cs typeface="Arial" panose="020B0604020202020204" pitchFamily="34" charset="0"/>
              </a:rPr>
              <a:t>demiological data therefore suggest that heavy and habitual snoring represents a risk factor for the cardiovascular system”.</a:t>
            </a:r>
            <a:endParaRPr lang="en-AU" sz="1600" b="1"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4CB0795-9008-EAF3-7C9D-7548A47CD1EA}"/>
              </a:ext>
            </a:extLst>
          </p:cNvPr>
          <p:cNvSpPr txBox="1"/>
          <p:nvPr/>
        </p:nvSpPr>
        <p:spPr>
          <a:xfrm>
            <a:off x="103349" y="2848206"/>
            <a:ext cx="1634431" cy="276999"/>
          </a:xfrm>
          <a:prstGeom prst="rect">
            <a:avLst/>
          </a:prstGeom>
          <a:noFill/>
        </p:spPr>
        <p:txBody>
          <a:bodyPr wrap="square">
            <a:spAutoFit/>
          </a:bodyPr>
          <a:lstStyle/>
          <a:p>
            <a:r>
              <a:rPr lang="en-AU" sz="1200" b="1" dirty="0"/>
              <a:t>Professor Elio </a:t>
            </a:r>
            <a:r>
              <a:rPr lang="en-AU" sz="1200" b="1" dirty="0" err="1"/>
              <a:t>Lugaresi</a:t>
            </a:r>
            <a:endParaRPr lang="en-AU" sz="1200" dirty="0"/>
          </a:p>
        </p:txBody>
      </p:sp>
      <p:sp>
        <p:nvSpPr>
          <p:cNvPr id="3" name="Text Box 35">
            <a:extLst>
              <a:ext uri="{FF2B5EF4-FFF2-40B4-BE49-F238E27FC236}">
                <a16:creationId xmlns:a16="http://schemas.microsoft.com/office/drawing/2014/main" id="{06BC30FA-5097-BC75-F747-49A36E9F5DCA}"/>
              </a:ext>
            </a:extLst>
          </p:cNvPr>
          <p:cNvSpPr txBox="1">
            <a:spLocks noChangeArrowheads="1"/>
          </p:cNvSpPr>
          <p:nvPr/>
        </p:nvSpPr>
        <p:spPr bwMode="auto">
          <a:xfrm>
            <a:off x="4846533" y="6279003"/>
            <a:ext cx="4845037" cy="402784"/>
          </a:xfrm>
          <a:prstGeom prst="rect">
            <a:avLst/>
          </a:prstGeom>
          <a:noFill/>
          <a:ln w="9525">
            <a:noFill/>
            <a:miter lim="800000"/>
            <a:headEnd/>
            <a:tailEnd/>
          </a:ln>
        </p:spPr>
        <p:txBody>
          <a:bodyPr wrap="square" lIns="91420" tIns="45711" rIns="91420" bIns="45711">
            <a:spAutoFit/>
          </a:bodyPr>
          <a:lstStyle/>
          <a:p>
            <a:pPr marL="457106" marR="0" lvl="0" indent="-457106" algn="l" defTabSz="457200" rtl="0" eaLnBrk="1" fontAlgn="auto" latinLnBrk="0" hangingPunct="1">
              <a:lnSpc>
                <a:spcPct val="15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Calibri" panose="020F0502020204030204"/>
                <a:ea typeface="+mn-ea"/>
                <a:cs typeface="+mn-cs"/>
              </a:rPr>
              <a:t>Lugaresi et al, Sleep (1980)</a:t>
            </a: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C09D8A5-327B-7015-9906-2DA604221401}"/>
              </a:ext>
            </a:extLst>
          </p:cNvPr>
          <p:cNvSpPr>
            <a:spLocks noGrp="1" noChangeArrowheads="1"/>
          </p:cNvSpPr>
          <p:nvPr>
            <p:ph type="title"/>
          </p:nvPr>
        </p:nvSpPr>
        <p:spPr bwMode="auto">
          <a:xfrm>
            <a:off x="381000" y="119085"/>
            <a:ext cx="11430000" cy="641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AU" altLang="en-US" sz="2400" dirty="0">
                <a:latin typeface="Arial" panose="020B0604020202020204" pitchFamily="34" charset="0"/>
                <a:cs typeface="Arial" panose="020B0604020202020204" pitchFamily="34" charset="0"/>
              </a:rPr>
              <a:t>Snoring and its potential adverse cardiovascular consequences</a:t>
            </a:r>
          </a:p>
        </p:txBody>
      </p:sp>
      <p:pic>
        <p:nvPicPr>
          <p:cNvPr id="6" name="Picture 5" descr="A close-up of a logo&#10;&#10;AI-generated content may be incorrect.">
            <a:extLst>
              <a:ext uri="{FF2B5EF4-FFF2-40B4-BE49-F238E27FC236}">
                <a16:creationId xmlns:a16="http://schemas.microsoft.com/office/drawing/2014/main" id="{6A419A76-16AA-FB06-DB66-B214412EAA48}"/>
              </a:ext>
            </a:extLst>
          </p:cNvPr>
          <p:cNvPicPr>
            <a:picLocks noChangeAspect="1"/>
          </p:cNvPicPr>
          <p:nvPr/>
        </p:nvPicPr>
        <p:blipFill>
          <a:blip r:embed="rId7">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ustDataLst>
      <p:tags r:id="rId1"/>
    </p:custDataLst>
    <p:extLst>
      <p:ext uri="{BB962C8B-B14F-4D97-AF65-F5344CB8AC3E}">
        <p14:creationId xmlns:p14="http://schemas.microsoft.com/office/powerpoint/2010/main" val="39441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23D43A8-D525-41D4-9437-A7B664541480}"/>
              </a:ext>
            </a:extLst>
          </p:cNvPr>
          <p:cNvSpPr>
            <a:spLocks noGrp="1" noChangeArrowheads="1"/>
          </p:cNvSpPr>
          <p:nvPr>
            <p:ph type="title"/>
          </p:nvPr>
        </p:nvSpPr>
        <p:spPr bwMode="auto">
          <a:xfrm>
            <a:off x="381000" y="168225"/>
            <a:ext cx="11430000" cy="641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AU" altLang="en-US" sz="2400" dirty="0">
                <a:latin typeface="Arial" panose="020B0604020202020204" pitchFamily="34" charset="0"/>
                <a:cs typeface="Arial" panose="020B0604020202020204" pitchFamily="34" charset="0"/>
              </a:rPr>
              <a:t>Regular snoring is associated with hypertension</a:t>
            </a:r>
          </a:p>
        </p:txBody>
      </p:sp>
      <p:pic>
        <p:nvPicPr>
          <p:cNvPr id="6" name="Picture 5">
            <a:extLst>
              <a:ext uri="{FF2B5EF4-FFF2-40B4-BE49-F238E27FC236}">
                <a16:creationId xmlns:a16="http://schemas.microsoft.com/office/drawing/2014/main" id="{7325E21E-DA3B-4B55-86B6-863F81A127A9}"/>
              </a:ext>
            </a:extLst>
          </p:cNvPr>
          <p:cNvPicPr>
            <a:picLocks noChangeAspect="1"/>
          </p:cNvPicPr>
          <p:nvPr/>
        </p:nvPicPr>
        <p:blipFill>
          <a:blip r:embed="rId2"/>
          <a:stretch>
            <a:fillRect/>
          </a:stretch>
        </p:blipFill>
        <p:spPr>
          <a:xfrm>
            <a:off x="1752221" y="929695"/>
            <a:ext cx="7306738" cy="4871159"/>
          </a:xfrm>
          <a:prstGeom prst="rect">
            <a:avLst/>
          </a:prstGeom>
        </p:spPr>
      </p:pic>
      <p:sp>
        <p:nvSpPr>
          <p:cNvPr id="11" name="Text Box 35">
            <a:extLst>
              <a:ext uri="{FF2B5EF4-FFF2-40B4-BE49-F238E27FC236}">
                <a16:creationId xmlns:a16="http://schemas.microsoft.com/office/drawing/2014/main" id="{CDA80E2E-CD53-06D9-0FC0-350E12356BB5}"/>
              </a:ext>
            </a:extLst>
          </p:cNvPr>
          <p:cNvSpPr txBox="1">
            <a:spLocks noChangeArrowheads="1"/>
          </p:cNvSpPr>
          <p:nvPr/>
        </p:nvSpPr>
        <p:spPr bwMode="auto">
          <a:xfrm>
            <a:off x="3990002" y="6278562"/>
            <a:ext cx="3962400" cy="403225"/>
          </a:xfrm>
          <a:prstGeom prst="rect">
            <a:avLst/>
          </a:prstGeom>
          <a:noFill/>
          <a:ln w="9525">
            <a:noFill/>
            <a:miter lim="800000"/>
            <a:headEnd/>
            <a:tailEnd/>
          </a:ln>
        </p:spPr>
        <p:txBody>
          <a:bodyPr lIns="91420" tIns="45711" rIns="91420" bIns="45711">
            <a:spAutoFit/>
          </a:bodyPr>
          <a:lstStyle/>
          <a:p>
            <a:pPr marL="457106" marR="0" lvl="0" indent="-457106" algn="l" defTabSz="457200" rtl="0" eaLnBrk="1" fontAlgn="auto" latinLnBrk="0" hangingPunct="1">
              <a:lnSpc>
                <a:spcPct val="15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Calibri" panose="020F0502020204030204"/>
                <a:ea typeface="+mn-ea"/>
                <a:cs typeface="+mn-cs"/>
              </a:rPr>
              <a:t>Lechat et al, Nature Digital Medicine (2024)</a:t>
            </a: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EB5B5805-8229-CF3F-FA95-A22021A08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52359"/>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AA9696-BE72-320B-F59E-0E2D225245A2}"/>
              </a:ext>
            </a:extLst>
          </p:cNvPr>
          <p:cNvSpPr txBox="1"/>
          <p:nvPr/>
        </p:nvSpPr>
        <p:spPr>
          <a:xfrm>
            <a:off x="8994108" y="1518616"/>
            <a:ext cx="3111261"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&gt;12,000 people studied for ~9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~30, 15 and 7% of the study population snored for an average of &gt;10, 20, and 30% per night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 higher proportion of time spent snoring associated with a ~2-fold increase in uncontrolled hypertension independent of OSA</a:t>
            </a:r>
          </a:p>
        </p:txBody>
      </p:sp>
      <p:pic>
        <p:nvPicPr>
          <p:cNvPr id="2" name="Picture 9" descr="Text&#10;&#10;Description automatically generated">
            <a:extLst>
              <a:ext uri="{FF2B5EF4-FFF2-40B4-BE49-F238E27FC236}">
                <a16:creationId xmlns:a16="http://schemas.microsoft.com/office/drawing/2014/main" id="{F1F54463-1013-C513-302E-2F432D4BC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31" y="1398494"/>
            <a:ext cx="1464499" cy="146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289952-8E43-B33B-8ABE-D1F55DA7BB85}"/>
              </a:ext>
            </a:extLst>
          </p:cNvPr>
          <p:cNvSpPr txBox="1"/>
          <p:nvPr/>
        </p:nvSpPr>
        <p:spPr>
          <a:xfrm>
            <a:off x="-26936" y="877196"/>
            <a:ext cx="1691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under-mattress technology</a:t>
            </a:r>
          </a:p>
        </p:txBody>
      </p:sp>
      <p:pic>
        <p:nvPicPr>
          <p:cNvPr id="5" name="Picture 4" descr="A grey and white device&#10;&#10;Description automatically generated with medium confidence">
            <a:extLst>
              <a:ext uri="{FF2B5EF4-FFF2-40B4-BE49-F238E27FC236}">
                <a16:creationId xmlns:a16="http://schemas.microsoft.com/office/drawing/2014/main" id="{3A343743-F051-F0D4-4EB1-0A87360724C9}"/>
              </a:ext>
            </a:extLst>
          </p:cNvPr>
          <p:cNvPicPr>
            <a:picLocks noChangeAspect="1"/>
          </p:cNvPicPr>
          <p:nvPr/>
        </p:nvPicPr>
        <p:blipFill rotWithShape="1">
          <a:blip r:embed="rId5"/>
          <a:srcRect l="10666" r="7508"/>
          <a:stretch/>
        </p:blipFill>
        <p:spPr>
          <a:xfrm>
            <a:off x="305088" y="3300340"/>
            <a:ext cx="897725" cy="1097124"/>
          </a:xfrm>
          <a:prstGeom prst="rect">
            <a:avLst/>
          </a:prstGeom>
        </p:spPr>
      </p:pic>
      <p:pic>
        <p:nvPicPr>
          <p:cNvPr id="7" name="Picture 6" descr="A close-up of a logo&#10;&#10;AI-generated content may be incorrect.">
            <a:extLst>
              <a:ext uri="{FF2B5EF4-FFF2-40B4-BE49-F238E27FC236}">
                <a16:creationId xmlns:a16="http://schemas.microsoft.com/office/drawing/2014/main" id="{7B0EA62F-1027-49B9-E741-DF3A2A593869}"/>
              </a:ext>
            </a:extLst>
          </p:cNvPr>
          <p:cNvPicPr>
            <a:picLocks noChangeAspect="1"/>
          </p:cNvPicPr>
          <p:nvPr/>
        </p:nvPicPr>
        <p:blipFill>
          <a:blip r:embed="rId6">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A69F9-A79C-AA7D-5402-CD1D74B8D5E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3493791-8DE0-9C76-582B-4A08A953D7E0}"/>
              </a:ext>
            </a:extLst>
          </p:cNvPr>
          <p:cNvSpPr txBox="1">
            <a:spLocks noChangeArrowheads="1"/>
          </p:cNvSpPr>
          <p:nvPr/>
        </p:nvSpPr>
        <p:spPr bwMode="auto">
          <a:xfrm>
            <a:off x="2063750" y="90488"/>
            <a:ext cx="806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Outline</a:t>
            </a:r>
          </a:p>
        </p:txBody>
      </p:sp>
      <p:sp>
        <p:nvSpPr>
          <p:cNvPr id="3" name="Rectangle 2">
            <a:extLst>
              <a:ext uri="{FF2B5EF4-FFF2-40B4-BE49-F238E27FC236}">
                <a16:creationId xmlns:a16="http://schemas.microsoft.com/office/drawing/2014/main" id="{E1D7B35F-0E3F-C3E6-0F07-332F02053BBE}"/>
              </a:ext>
            </a:extLst>
          </p:cNvPr>
          <p:cNvSpPr txBox="1">
            <a:spLocks noChangeArrowheads="1"/>
          </p:cNvSpPr>
          <p:nvPr/>
        </p:nvSpPr>
        <p:spPr>
          <a:xfrm>
            <a:off x="567446" y="963883"/>
            <a:ext cx="11209506" cy="4334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742950" marR="0" lvl="2" indent="0" algn="l" defTabSz="685800" rtl="0" eaLnBrk="0" fontAlgn="auto" latinLnBrk="0" hangingPunct="0">
              <a:lnSpc>
                <a:spcPct val="110000"/>
              </a:lnSpc>
              <a:spcBef>
                <a:spcPct val="20000"/>
              </a:spcBef>
              <a:spcAft>
                <a:spcPts val="0"/>
              </a:spcAft>
              <a:buClrTx/>
              <a:buSzTx/>
              <a:buNone/>
              <a:tabLst/>
              <a:defRPr/>
            </a:pPr>
            <a:endParaRPr lang="en-AU" altLang="en-AU" sz="2000" b="1" kern="0" dirty="0">
              <a:solidFill>
                <a:srgbClr val="174A95"/>
              </a:solidFill>
              <a:latin typeface="Arial" panose="020B0604020202020204" pitchFamily="34" charset="0"/>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rgbClr val="174A95"/>
                </a:solidFill>
                <a:latin typeface="Arial" panose="020B0604020202020204" pitchFamily="34" charset="0"/>
                <a:cs typeface="Arial" panose="020B0604020202020204" pitchFamily="34" charset="0"/>
                <a:sym typeface="Symbol" pitchFamily="18" charset="2"/>
              </a:rPr>
              <a:t>Overview of the 4 key pathophysiological traits/endotypes that contribute to sleep apnoea</a:t>
            </a: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rgbClr val="174A95"/>
                </a:solidFill>
                <a:latin typeface="Arial" panose="020B0604020202020204" pitchFamily="34" charset="0"/>
                <a:cs typeface="Arial" panose="020B0604020202020204" pitchFamily="34" charset="0"/>
                <a:sym typeface="Symbol" pitchFamily="18" charset="2"/>
              </a:rPr>
              <a:t>Role of ventilatory control instability (high loop gain) in central and obstructive apnoea</a:t>
            </a:r>
          </a:p>
          <a:p>
            <a:pPr marL="742950" marR="0" lvl="2" indent="0" algn="l" defTabSz="685800" rtl="0" eaLnBrk="0" fontAlgn="auto" latinLnBrk="0" hangingPunct="0">
              <a:lnSpc>
                <a:spcPct val="110000"/>
              </a:lnSpc>
              <a:spcBef>
                <a:spcPct val="20000"/>
              </a:spcBef>
              <a:spcAft>
                <a:spcPts val="0"/>
              </a:spcAft>
              <a:buClrTx/>
              <a:buSzTx/>
              <a:buFont typeface="Arial"/>
              <a:buNone/>
              <a:tabLst/>
              <a:defRPr/>
            </a:pPr>
            <a:endParaRPr kumimoji="0" lang="en-US" sz="17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kumimoji="0" lang="en-AU" altLang="en-AU" sz="2000" b="1" i="0" u="none" strike="noStrike" kern="0" cap="none" spc="0" normalizeH="0" baseline="0" noProof="0" dirty="0">
                <a:ln>
                  <a:noFill/>
                </a:ln>
                <a:solidFill>
                  <a:srgbClr val="174A95"/>
                </a:solidFill>
                <a:effectLst/>
                <a:uLnTx/>
                <a:uFillTx/>
                <a:latin typeface="Arial" panose="020B0604020202020204" pitchFamily="34" charset="0"/>
                <a:ea typeface="+mn-ea"/>
                <a:cs typeface="Arial" panose="020B0604020202020204" pitchFamily="34" charset="0"/>
                <a:sym typeface="Symbol" pitchFamily="18" charset="2"/>
              </a:rPr>
              <a:t>Implications for targeted personalised therapy</a:t>
            </a:r>
            <a:endParaRPr lang="en-AU" altLang="en-AU" sz="2000" b="1" kern="0" dirty="0">
              <a:solidFill>
                <a:srgbClr val="174A95"/>
              </a:solidFill>
              <a:latin typeface="Arial" panose="020B0604020202020204" pitchFamily="34" charset="0"/>
              <a:cs typeface="Arial" panose="020B0604020202020204" pitchFamily="34" charset="0"/>
              <a:sym typeface="Symbol" pitchFamily="18" charset="2"/>
            </a:endParaRPr>
          </a:p>
          <a:p>
            <a:pPr marL="1000125" marR="0" lvl="2" indent="-257175" algn="l" defTabSz="685800" rtl="0" eaLnBrk="0" fontAlgn="auto" latinLnBrk="0" hangingPunct="0">
              <a:lnSpc>
                <a:spcPct val="110000"/>
              </a:lnSpc>
              <a:spcBef>
                <a:spcPct val="20000"/>
              </a:spcBef>
              <a:spcAft>
                <a:spcPts val="0"/>
              </a:spcAft>
              <a:buClrTx/>
              <a:buSzTx/>
              <a:buFont typeface="Arial"/>
              <a:buChar char="–"/>
              <a:tabLst/>
              <a:defRPr/>
            </a:pPr>
            <a:r>
              <a:rPr lang="en-AU" altLang="en-AU" sz="1700" kern="0" dirty="0">
                <a:solidFill>
                  <a:srgbClr val="174A95"/>
                </a:solidFill>
                <a:latin typeface="Arial" panose="020B0604020202020204" pitchFamily="34" charset="0"/>
                <a:cs typeface="Arial" panose="020B0604020202020204" pitchFamily="34" charset="0"/>
                <a:sym typeface="Symbol" pitchFamily="18" charset="2"/>
              </a:rPr>
              <a:t>Non-CPAP interventions to reduce ventilatory control instability and sleep disordered breathing severity</a:t>
            </a:r>
            <a:endParaRPr kumimoji="0" lang="en-US" sz="17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7150" marR="0" lvl="0" indent="0" algn="l" defTabSz="685800" rtl="0" eaLnBrk="0" fontAlgn="auto" latinLnBrk="0" hangingPunct="0">
              <a:lnSpc>
                <a:spcPct val="110000"/>
              </a:lnSpc>
              <a:spcBef>
                <a:spcPct val="20000"/>
              </a:spcBef>
              <a:spcAft>
                <a:spcPts val="0"/>
              </a:spcAft>
              <a:buClrTx/>
              <a:buSzTx/>
              <a:buNone/>
              <a:tabLst/>
              <a:defRPr/>
            </a:pPr>
            <a:endParaRPr kumimoji="0" lang="en-US" sz="1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2" indent="0" algn="l" defTabSz="685800" rtl="0" eaLnBrk="0" fontAlgn="auto" latinLnBrk="0" hangingPunct="0">
              <a:lnSpc>
                <a:spcPct val="110000"/>
              </a:lnSpc>
              <a:spcBef>
                <a:spcPct val="20000"/>
              </a:spcBef>
              <a:spcAft>
                <a:spcPts val="0"/>
              </a:spcAft>
              <a:buClrTx/>
              <a:buSzTx/>
              <a:buNone/>
              <a:tabLst/>
              <a:defRPr/>
            </a:pPr>
            <a:endParaRPr kumimoji="0" lang="en-AU" altLang="en-AU" sz="1700" b="0" i="0" u="none" strike="noStrike" kern="0" cap="none" spc="0" normalizeH="0" baseline="0" noProof="0" dirty="0">
              <a:ln>
                <a:noFill/>
              </a:ln>
              <a:solidFill>
                <a:srgbClr val="174A95"/>
              </a:solidFill>
              <a:effectLst/>
              <a:uLnTx/>
              <a:uFillTx/>
              <a:latin typeface="Arial" panose="020B0604020202020204" pitchFamily="34" charset="0"/>
              <a:ea typeface="+mn-ea"/>
              <a:cs typeface="Arial" panose="020B0604020202020204" pitchFamily="34" charset="0"/>
              <a:sym typeface="Symbol" pitchFamily="18" charset="2"/>
            </a:endParaRPr>
          </a:p>
          <a:p>
            <a:pPr marL="533146" marR="0" lvl="0" indent="-533146" algn="l" defTabSz="685800" rtl="0" eaLnBrk="1" fontAlgn="auto" latinLnBrk="0" hangingPunct="1">
              <a:lnSpc>
                <a:spcPct val="110000"/>
              </a:lnSpc>
              <a:spcBef>
                <a:spcPts val="750"/>
              </a:spcBef>
              <a:spcAft>
                <a:spcPts val="0"/>
              </a:spcAft>
              <a:buClrTx/>
              <a:buSzTx/>
              <a:buFont typeface="Arial"/>
              <a:buChar char="•"/>
              <a:tabLst/>
              <a:defRPr/>
            </a:pPr>
            <a:r>
              <a:rPr lang="en-AU" altLang="en-AU" sz="2000" b="1" kern="0" dirty="0">
                <a:solidFill>
                  <a:srgbClr val="174A95"/>
                </a:solidFill>
                <a:latin typeface="Arial" panose="020B0604020202020204" pitchFamily="34" charset="0"/>
                <a:cs typeface="Arial" panose="020B0604020202020204" pitchFamily="34" charset="0"/>
                <a:sym typeface="Symbol" pitchFamily="18" charset="2"/>
              </a:rPr>
              <a:t>Unique translational research trial- Australia’s Sleep Revolution</a:t>
            </a:r>
          </a:p>
          <a:p>
            <a:pPr marL="742950" marR="0" lvl="2" indent="0" algn="l" defTabSz="685800" rtl="0" eaLnBrk="0" fontAlgn="auto" latinLnBrk="0" hangingPunct="0">
              <a:lnSpc>
                <a:spcPct val="100000"/>
              </a:lnSpc>
              <a:spcBef>
                <a:spcPts val="0"/>
              </a:spcBef>
              <a:spcAft>
                <a:spcPts val="0"/>
              </a:spcAft>
              <a:buClrTx/>
              <a:buSzTx/>
              <a:buFont typeface="Arial"/>
              <a:buNone/>
              <a:tabLst/>
              <a:defRPr/>
            </a:pPr>
            <a:endParaRPr kumimoji="0" lang="en-AU" altLang="en-AU"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pitchFamily="18" charset="2"/>
            </a:endParaRPr>
          </a:p>
        </p:txBody>
      </p:sp>
      <p:pic>
        <p:nvPicPr>
          <p:cNvPr id="4" name="Picture 3" descr="A close-up of a logo&#10;&#10;AI-generated content may be incorrect.">
            <a:extLst>
              <a:ext uri="{FF2B5EF4-FFF2-40B4-BE49-F238E27FC236}">
                <a16:creationId xmlns:a16="http://schemas.microsoft.com/office/drawing/2014/main" id="{0C96BFE8-6A61-4908-1EEA-4B92C19739DA}"/>
              </a:ext>
            </a:extLst>
          </p:cNvPr>
          <p:cNvPicPr>
            <a:picLocks noChangeAspect="1"/>
          </p:cNvPicPr>
          <p:nvPr/>
        </p:nvPicPr>
        <p:blipFill>
          <a:blip r:embed="rId2">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352174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FF81AB60-D516-4346-AE75-AE13945E33FA}"/>
              </a:ext>
            </a:extLst>
          </p:cNvPr>
          <p:cNvSpPr txBox="1">
            <a:spLocks noChangeArrowheads="1"/>
          </p:cNvSpPr>
          <p:nvPr/>
        </p:nvSpPr>
        <p:spPr bwMode="auto">
          <a:xfrm>
            <a:off x="-112713" y="228600"/>
            <a:ext cx="12304713" cy="53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Anatomical and non-anatomical contributors to OSA</a:t>
            </a:r>
          </a:p>
        </p:txBody>
      </p:sp>
      <p:pic>
        <p:nvPicPr>
          <p:cNvPr id="68612" name="Picture 1">
            <a:extLst>
              <a:ext uri="{FF2B5EF4-FFF2-40B4-BE49-F238E27FC236}">
                <a16:creationId xmlns:a16="http://schemas.microsoft.com/office/drawing/2014/main" id="{9515D1D3-83FF-4535-A762-B064F5F19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661988"/>
            <a:ext cx="679291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35">
            <a:extLst>
              <a:ext uri="{FF2B5EF4-FFF2-40B4-BE49-F238E27FC236}">
                <a16:creationId xmlns:a16="http://schemas.microsoft.com/office/drawing/2014/main" id="{6BD6B4EA-2A8E-4303-A356-5518D5F8D33E}"/>
              </a:ext>
            </a:extLst>
          </p:cNvPr>
          <p:cNvSpPr txBox="1">
            <a:spLocks noChangeArrowheads="1"/>
          </p:cNvSpPr>
          <p:nvPr/>
        </p:nvSpPr>
        <p:spPr bwMode="auto">
          <a:xfrm>
            <a:off x="1710373" y="5702493"/>
            <a:ext cx="90201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Adapted from Aishah and Eckert, Curr Opin Pulm Med (2019) and Carberry et al, Chest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92125272-12D8-8E50-7F77-E363C8C5D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29" y="1265933"/>
            <a:ext cx="2300619" cy="129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51B9918-EBF4-BD29-B6E9-AD0199578C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29" y="2559677"/>
            <a:ext cx="2300619" cy="130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31C56000-AF84-7C7A-8920-C86AA52AF7FA}"/>
              </a:ext>
            </a:extLst>
          </p:cNvPr>
          <p:cNvPicPr>
            <a:picLocks noChangeAspect="1"/>
          </p:cNvPicPr>
          <p:nvPr/>
        </p:nvPicPr>
        <p:blipFill rotWithShape="1">
          <a:blip r:embed="rId5">
            <a:extLst>
              <a:ext uri="{28A0092B-C50C-407E-A947-70E740481C1C}">
                <a14:useLocalDpi xmlns:a14="http://schemas.microsoft.com/office/drawing/2010/main" val="0"/>
              </a:ext>
            </a:extLst>
          </a:blip>
          <a:srcRect l="31809" t="36974" r="19628" b="3334"/>
          <a:stretch/>
        </p:blipFill>
        <p:spPr bwMode="auto">
          <a:xfrm>
            <a:off x="9548812" y="2347609"/>
            <a:ext cx="2504780" cy="173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logo&#10;&#10;AI-generated content may be incorrect.">
            <a:extLst>
              <a:ext uri="{FF2B5EF4-FFF2-40B4-BE49-F238E27FC236}">
                <a16:creationId xmlns:a16="http://schemas.microsoft.com/office/drawing/2014/main" id="{503B4C4E-758E-9611-AAAB-80FF785A8C5A}"/>
              </a:ext>
            </a:extLst>
          </p:cNvPr>
          <p:cNvPicPr>
            <a:picLocks noChangeAspect="1"/>
          </p:cNvPicPr>
          <p:nvPr/>
        </p:nvPicPr>
        <p:blipFill>
          <a:blip r:embed="rId6">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E2BA1B92-201F-772C-C179-F95C3FA9C8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519" y="142517"/>
            <a:ext cx="10804481" cy="573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5">
            <a:extLst>
              <a:ext uri="{FF2B5EF4-FFF2-40B4-BE49-F238E27FC236}">
                <a16:creationId xmlns:a16="http://schemas.microsoft.com/office/drawing/2014/main" id="{8A60843D-A0F9-9DD2-62D8-919CD276EADB}"/>
              </a:ext>
            </a:extLst>
          </p:cNvPr>
          <p:cNvSpPr txBox="1">
            <a:spLocks noChangeArrowheads="1"/>
          </p:cNvSpPr>
          <p:nvPr/>
        </p:nvSpPr>
        <p:spPr bwMode="auto">
          <a:xfrm>
            <a:off x="3654650" y="6115980"/>
            <a:ext cx="4101480" cy="74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et al, Am J Resp Crit Care Med (2013) Carberry et al, Chest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6EA9F386-1898-727F-20E5-BD3259F390E6}"/>
              </a:ext>
            </a:extLst>
          </p:cNvPr>
          <p:cNvSpPr txBox="1">
            <a:spLocks noChangeArrowheads="1"/>
          </p:cNvSpPr>
          <p:nvPr/>
        </p:nvSpPr>
        <p:spPr bwMode="auto">
          <a:xfrm>
            <a:off x="0" y="3919267"/>
            <a:ext cx="12192000" cy="369888"/>
          </a:xfrm>
          <a:prstGeom prst="rect">
            <a:avLst/>
          </a:prstGeom>
          <a:solidFill>
            <a:srgbClr val="FF0000"/>
          </a:solidFill>
          <a:ln w="19050">
            <a:solidFill>
              <a:srgbClr val="7030A0"/>
            </a:solidFill>
            <a:miter lim="800000"/>
            <a:headEnd/>
            <a:tailEnd/>
          </a:ln>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70% have 1 or more non-anatomical factors that contribute to their sleep apnoea</a:t>
            </a:r>
          </a:p>
        </p:txBody>
      </p:sp>
      <p:grpSp>
        <p:nvGrpSpPr>
          <p:cNvPr id="5" name="Group 10">
            <a:extLst>
              <a:ext uri="{FF2B5EF4-FFF2-40B4-BE49-F238E27FC236}">
                <a16:creationId xmlns:a16="http://schemas.microsoft.com/office/drawing/2014/main" id="{7D815767-9C3A-2736-BE28-E29C47D452F5}"/>
              </a:ext>
            </a:extLst>
          </p:cNvPr>
          <p:cNvGrpSpPr>
            <a:grpSpLocks/>
          </p:cNvGrpSpPr>
          <p:nvPr/>
        </p:nvGrpSpPr>
        <p:grpSpPr bwMode="auto">
          <a:xfrm>
            <a:off x="692092" y="707041"/>
            <a:ext cx="11118908" cy="4616239"/>
            <a:chOff x="518843" y="706562"/>
            <a:chExt cx="8339244" cy="4617511"/>
          </a:xfrm>
        </p:grpSpPr>
        <p:sp>
          <p:nvSpPr>
            <p:cNvPr id="6" name="TextBox 11">
              <a:extLst>
                <a:ext uri="{FF2B5EF4-FFF2-40B4-BE49-F238E27FC236}">
                  <a16:creationId xmlns:a16="http://schemas.microsoft.com/office/drawing/2014/main" id="{6F95F122-B5AC-D5AF-8C65-50F0C3A6A418}"/>
                </a:ext>
              </a:extLst>
            </p:cNvPr>
            <p:cNvSpPr txBox="1">
              <a:spLocks noChangeArrowheads="1"/>
            </p:cNvSpPr>
            <p:nvPr/>
          </p:nvSpPr>
          <p:spPr bwMode="auto">
            <a:xfrm>
              <a:off x="627901" y="706562"/>
              <a:ext cx="3741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 anatomical compromise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of variable magnitude)</a:t>
              </a:r>
            </a:p>
          </p:txBody>
        </p:sp>
        <p:sp>
          <p:nvSpPr>
            <p:cNvPr id="7" name="TextBox 12">
              <a:extLst>
                <a:ext uri="{FF2B5EF4-FFF2-40B4-BE49-F238E27FC236}">
                  <a16:creationId xmlns:a16="http://schemas.microsoft.com/office/drawing/2014/main" id="{4F21C0F0-A102-6C91-3D87-A9C25A7720D2}"/>
                </a:ext>
              </a:extLst>
            </p:cNvPr>
            <p:cNvSpPr txBox="1">
              <a:spLocks noChangeArrowheads="1"/>
            </p:cNvSpPr>
            <p:nvPr/>
          </p:nvSpPr>
          <p:spPr bwMode="auto">
            <a:xfrm>
              <a:off x="5942271" y="1846112"/>
              <a:ext cx="2915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 poor muscle responsiveness</a:t>
              </a:r>
            </a:p>
          </p:txBody>
        </p:sp>
        <p:sp>
          <p:nvSpPr>
            <p:cNvPr id="8" name="TextBox 13">
              <a:extLst>
                <a:ext uri="{FF2B5EF4-FFF2-40B4-BE49-F238E27FC236}">
                  <a16:creationId xmlns:a16="http://schemas.microsoft.com/office/drawing/2014/main" id="{944CC52E-4F1C-29BD-DBAA-637422D4FF76}"/>
                </a:ext>
              </a:extLst>
            </p:cNvPr>
            <p:cNvSpPr txBox="1">
              <a:spLocks noChangeArrowheads="1"/>
            </p:cNvSpPr>
            <p:nvPr/>
          </p:nvSpPr>
          <p:spPr bwMode="auto">
            <a:xfrm>
              <a:off x="518843" y="4677742"/>
              <a:ext cx="3452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 unstable respiratory control     (high loop gain)</a:t>
              </a:r>
            </a:p>
          </p:txBody>
        </p:sp>
        <p:sp>
          <p:nvSpPr>
            <p:cNvPr id="9" name="TextBox 14">
              <a:extLst>
                <a:ext uri="{FF2B5EF4-FFF2-40B4-BE49-F238E27FC236}">
                  <a16:creationId xmlns:a16="http://schemas.microsoft.com/office/drawing/2014/main" id="{47CBFA1A-631F-7BAD-3134-36524C03E2C7}"/>
                </a:ext>
              </a:extLst>
            </p:cNvPr>
            <p:cNvSpPr txBox="1">
              <a:spLocks noChangeArrowheads="1"/>
            </p:cNvSpPr>
            <p:nvPr/>
          </p:nvSpPr>
          <p:spPr bwMode="auto">
            <a:xfrm>
              <a:off x="1043414" y="1740972"/>
              <a:ext cx="3528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37% low arousal threshold</a:t>
              </a:r>
            </a:p>
          </p:txBody>
        </p:sp>
      </p:grpSp>
      <p:pic>
        <p:nvPicPr>
          <p:cNvPr id="10" name="Picture 9" descr="A close-up of a logo&#10;&#10;AI-generated content may be incorrect.">
            <a:extLst>
              <a:ext uri="{FF2B5EF4-FFF2-40B4-BE49-F238E27FC236}">
                <a16:creationId xmlns:a16="http://schemas.microsoft.com/office/drawing/2014/main" id="{FA26C9DB-64B3-AC68-3CBA-3204D4CBE58D}"/>
              </a:ext>
            </a:extLst>
          </p:cNvPr>
          <p:cNvPicPr>
            <a:picLocks noChangeAspect="1"/>
          </p:cNvPicPr>
          <p:nvPr/>
        </p:nvPicPr>
        <p:blipFill>
          <a:blip r:embed="rId3">
            <a:extLst>
              <a:ext uri="{28A0092B-C50C-407E-A947-70E740481C1C}">
                <a14:useLocalDpi xmlns:a14="http://schemas.microsoft.com/office/drawing/2010/main" val="0"/>
              </a:ext>
            </a:extLst>
          </a:blip>
          <a:srcRect t="10906" b="12384"/>
          <a:stretch/>
        </p:blipFill>
        <p:spPr>
          <a:xfrm>
            <a:off x="8201999" y="6186611"/>
            <a:ext cx="1776919" cy="650084"/>
          </a:xfrm>
          <a:prstGeom prst="rect">
            <a:avLst/>
          </a:prstGeom>
        </p:spPr>
      </p:pic>
    </p:spTree>
    <p:extLst>
      <p:ext uri="{BB962C8B-B14F-4D97-AF65-F5344CB8AC3E}">
        <p14:creationId xmlns:p14="http://schemas.microsoft.com/office/powerpoint/2010/main" val="5286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8.4|42.9|3.1|48.5|23.7|7.8"/>
</p:tagLst>
</file>

<file path=ppt/tags/tag2.xml><?xml version="1.0" encoding="utf-8"?>
<p:tagLst xmlns:a="http://schemas.openxmlformats.org/drawingml/2006/main" xmlns:r="http://schemas.openxmlformats.org/officeDocument/2006/relationships" xmlns:p="http://schemas.openxmlformats.org/presentationml/2006/main">
  <p:tag name="TIMING" val="|115|8.4|42.9|3.1|48.5|23.7|7.8"/>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1302</Words>
  <Application>Microsoft Office PowerPoint</Application>
  <PresentationFormat>Widescreen</PresentationFormat>
  <Paragraphs>178</Paragraphs>
  <Slides>29</Slides>
  <Notes>11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ＭＳ Ｐゴシック</vt:lpstr>
      <vt:lpstr>Aptos</vt:lpstr>
      <vt:lpstr>Arial</vt:lpstr>
      <vt:lpstr>Arial Black</vt:lpstr>
      <vt:lpstr>Calibri</vt:lpstr>
      <vt:lpstr>Helvetica</vt:lpstr>
      <vt:lpstr>Wingdings</vt:lpstr>
      <vt:lpstr>7_Office Theme</vt:lpstr>
      <vt:lpstr>41_Office Theme</vt:lpstr>
      <vt:lpstr>21_Office Theme</vt:lpstr>
      <vt:lpstr>40_Office Theme</vt:lpstr>
      <vt:lpstr>PowerPoint Presentation</vt:lpstr>
      <vt:lpstr>PRESENTER CONFLICT OF INTEREST DISCLOSURE   </vt:lpstr>
      <vt:lpstr>PowerPoint Presentation</vt:lpstr>
      <vt:lpstr>Snoring and its potential adverse cardiovascular consequences</vt:lpstr>
      <vt:lpstr>Snoring and its potential adverse cardiovascular consequences</vt:lpstr>
      <vt:lpstr>Regular snoring is associated with hypertension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Acetazolamide reduces AHI by ~40% in people with sleep disordered breathing  </vt:lpstr>
      <vt:lpstr>PowerPoint Presentation</vt:lpstr>
      <vt:lpstr>PowerPoint Presentation</vt:lpstr>
      <vt:lpstr>PowerPoint Presentation</vt:lpstr>
      <vt:lpstr>PowerPoint Presentation</vt:lpstr>
      <vt:lpstr>Examples of combination therapy targeted at non-anatomical endotypes</vt:lpstr>
      <vt:lpstr>PowerPoint Presentation</vt:lpstr>
      <vt:lpstr>PowerPoint Presentation</vt:lpstr>
      <vt:lpstr>Background: Australia’s sleep revolution with Dr Michael Mosley 3x1h television series</vt:lpstr>
      <vt:lpstr>PowerPoint Presentation</vt:lpstr>
      <vt:lpstr>Stepwise add-on and endotype-informed targeted combination therapy to treat OSA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Scanlan</dc:creator>
  <cp:lastModifiedBy>Danny Eckert</cp:lastModifiedBy>
  <cp:revision>143</cp:revision>
  <dcterms:created xsi:type="dcterms:W3CDTF">2022-11-23T15:43:48Z</dcterms:created>
  <dcterms:modified xsi:type="dcterms:W3CDTF">2025-05-14T05:56:08Z</dcterms:modified>
</cp:coreProperties>
</file>