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8" r:id="rId6"/>
    <p:sldMasterId id="2147483670" r:id="rId7"/>
  </p:sldMasterIdLst>
  <p:notesMasterIdLst>
    <p:notesMasterId r:id="rId18"/>
  </p:notesMasterIdLst>
  <p:handoutMasterIdLst>
    <p:handoutMasterId r:id="rId19"/>
  </p:handoutMasterIdLst>
  <p:sldIdLst>
    <p:sldId id="1664" r:id="rId8"/>
    <p:sldId id="1583" r:id="rId9"/>
    <p:sldId id="1692" r:id="rId10"/>
    <p:sldId id="1693" r:id="rId11"/>
    <p:sldId id="1587" r:id="rId12"/>
    <p:sldId id="1589" r:id="rId13"/>
    <p:sldId id="1506" r:id="rId14"/>
    <p:sldId id="1680" r:id="rId15"/>
    <p:sldId id="1584" r:id="rId16"/>
    <p:sldId id="1580" r:id="rId1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422" y="62"/>
      </p:cViewPr>
      <p:guideLst/>
    </p:cSldViewPr>
  </p:slideViewPr>
  <p:notesTextViewPr>
    <p:cViewPr>
      <p:scale>
        <a:sx n="1" d="1"/>
        <a:sy n="1" d="1"/>
      </p:scale>
      <p:origin x="0" y="0"/>
    </p:cViewPr>
  </p:notesTextViewPr>
  <p:notesViewPr>
    <p:cSldViewPr snapToGrid="0">
      <p:cViewPr varScale="1">
        <p:scale>
          <a:sx n="111" d="100"/>
          <a:sy n="111" d="100"/>
        </p:scale>
        <p:origin x="2532"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y Eckert" userId="48c1f3f6-77f6-4d11-8463-3c175c0ba476" providerId="ADAL" clId="{6827D189-65A6-4A7D-88F0-8DE697D62784}"/>
    <pc:docChg chg="undo custSel addSld delSld modSld sldOrd">
      <pc:chgData name="Danny Eckert" userId="48c1f3f6-77f6-4d11-8463-3c175c0ba476" providerId="ADAL" clId="{6827D189-65A6-4A7D-88F0-8DE697D62784}" dt="2025-04-23T08:34:05.644" v="223" actId="20577"/>
      <pc:docMkLst>
        <pc:docMk/>
      </pc:docMkLst>
      <pc:sldChg chg="ord">
        <pc:chgData name="Danny Eckert" userId="48c1f3f6-77f6-4d11-8463-3c175c0ba476" providerId="ADAL" clId="{6827D189-65A6-4A7D-88F0-8DE697D62784}" dt="2025-04-23T08:06:26.769" v="80"/>
        <pc:sldMkLst>
          <pc:docMk/>
          <pc:sldMk cId="0" sldId="266"/>
        </pc:sldMkLst>
      </pc:sldChg>
      <pc:sldChg chg="del">
        <pc:chgData name="Danny Eckert" userId="48c1f3f6-77f6-4d11-8463-3c175c0ba476" providerId="ADAL" clId="{6827D189-65A6-4A7D-88F0-8DE697D62784}" dt="2025-04-23T08:17:18.577" v="135" actId="47"/>
        <pc:sldMkLst>
          <pc:docMk/>
          <pc:sldMk cId="1290436432" sldId="271"/>
        </pc:sldMkLst>
      </pc:sldChg>
      <pc:sldChg chg="del">
        <pc:chgData name="Danny Eckert" userId="48c1f3f6-77f6-4d11-8463-3c175c0ba476" providerId="ADAL" clId="{6827D189-65A6-4A7D-88F0-8DE697D62784}" dt="2025-04-23T08:17:18.577" v="135" actId="47"/>
        <pc:sldMkLst>
          <pc:docMk/>
          <pc:sldMk cId="3077852271" sldId="272"/>
        </pc:sldMkLst>
      </pc:sldChg>
      <pc:sldChg chg="del">
        <pc:chgData name="Danny Eckert" userId="48c1f3f6-77f6-4d11-8463-3c175c0ba476" providerId="ADAL" clId="{6827D189-65A6-4A7D-88F0-8DE697D62784}" dt="2025-04-23T08:17:18.577" v="135" actId="47"/>
        <pc:sldMkLst>
          <pc:docMk/>
          <pc:sldMk cId="4020305275" sldId="280"/>
        </pc:sldMkLst>
      </pc:sldChg>
      <pc:sldChg chg="del">
        <pc:chgData name="Danny Eckert" userId="48c1f3f6-77f6-4d11-8463-3c175c0ba476" providerId="ADAL" clId="{6827D189-65A6-4A7D-88F0-8DE697D62784}" dt="2025-04-23T08:08:25.499" v="81" actId="47"/>
        <pc:sldMkLst>
          <pc:docMk/>
          <pc:sldMk cId="0" sldId="346"/>
        </pc:sldMkLst>
      </pc:sldChg>
      <pc:sldChg chg="del">
        <pc:chgData name="Danny Eckert" userId="48c1f3f6-77f6-4d11-8463-3c175c0ba476" providerId="ADAL" clId="{6827D189-65A6-4A7D-88F0-8DE697D62784}" dt="2025-04-23T08:08:28.277" v="82" actId="47"/>
        <pc:sldMkLst>
          <pc:docMk/>
          <pc:sldMk cId="0" sldId="347"/>
        </pc:sldMkLst>
      </pc:sldChg>
      <pc:sldChg chg="del">
        <pc:chgData name="Danny Eckert" userId="48c1f3f6-77f6-4d11-8463-3c175c0ba476" providerId="ADAL" clId="{6827D189-65A6-4A7D-88F0-8DE697D62784}" dt="2025-04-23T08:13:18.765" v="98" actId="47"/>
        <pc:sldMkLst>
          <pc:docMk/>
          <pc:sldMk cId="2433104580" sldId="1367"/>
        </pc:sldMkLst>
      </pc:sldChg>
      <pc:sldChg chg="del">
        <pc:chgData name="Danny Eckert" userId="48c1f3f6-77f6-4d11-8463-3c175c0ba476" providerId="ADAL" clId="{6827D189-65A6-4A7D-88F0-8DE697D62784}" dt="2025-04-23T08:12:06.955" v="96" actId="47"/>
        <pc:sldMkLst>
          <pc:docMk/>
          <pc:sldMk cId="0" sldId="1446"/>
        </pc:sldMkLst>
      </pc:sldChg>
      <pc:sldChg chg="del">
        <pc:chgData name="Danny Eckert" userId="48c1f3f6-77f6-4d11-8463-3c175c0ba476" providerId="ADAL" clId="{6827D189-65A6-4A7D-88F0-8DE697D62784}" dt="2025-04-23T08:05:16.951" v="77" actId="47"/>
        <pc:sldMkLst>
          <pc:docMk/>
          <pc:sldMk cId="0" sldId="1470"/>
        </pc:sldMkLst>
      </pc:sldChg>
      <pc:sldChg chg="del">
        <pc:chgData name="Danny Eckert" userId="48c1f3f6-77f6-4d11-8463-3c175c0ba476" providerId="ADAL" clId="{6827D189-65A6-4A7D-88F0-8DE697D62784}" dt="2025-04-23T08:06:19.656" v="78" actId="47"/>
        <pc:sldMkLst>
          <pc:docMk/>
          <pc:sldMk cId="0" sldId="1482"/>
        </pc:sldMkLst>
      </pc:sldChg>
      <pc:sldChg chg="del">
        <pc:chgData name="Danny Eckert" userId="48c1f3f6-77f6-4d11-8463-3c175c0ba476" providerId="ADAL" clId="{6827D189-65A6-4A7D-88F0-8DE697D62784}" dt="2025-04-23T08:05:15.831" v="76" actId="47"/>
        <pc:sldMkLst>
          <pc:docMk/>
          <pc:sldMk cId="1464937624" sldId="1490"/>
        </pc:sldMkLst>
      </pc:sldChg>
      <pc:sldChg chg="modSp add mod">
        <pc:chgData name="Danny Eckert" userId="48c1f3f6-77f6-4d11-8463-3c175c0ba476" providerId="ADAL" clId="{6827D189-65A6-4A7D-88F0-8DE697D62784}" dt="2025-04-23T08:30:47.613" v="201" actId="20577"/>
        <pc:sldMkLst>
          <pc:docMk/>
          <pc:sldMk cId="197233538" sldId="1525"/>
        </pc:sldMkLst>
        <pc:spChg chg="mod">
          <ac:chgData name="Danny Eckert" userId="48c1f3f6-77f6-4d11-8463-3c175c0ba476" providerId="ADAL" clId="{6827D189-65A6-4A7D-88F0-8DE697D62784}" dt="2025-04-23T08:30:47.613" v="201" actId="20577"/>
          <ac:spMkLst>
            <pc:docMk/>
            <pc:sldMk cId="197233538" sldId="1525"/>
            <ac:spMk id="15" creationId="{CBDD6F9D-3EF7-1548-2775-204240F35681}"/>
          </ac:spMkLst>
        </pc:spChg>
      </pc:sldChg>
      <pc:sldChg chg="del">
        <pc:chgData name="Danny Eckert" userId="48c1f3f6-77f6-4d11-8463-3c175c0ba476" providerId="ADAL" clId="{6827D189-65A6-4A7D-88F0-8DE697D62784}" dt="2025-04-23T08:17:04.199" v="133" actId="2696"/>
        <pc:sldMkLst>
          <pc:docMk/>
          <pc:sldMk cId="3980088715" sldId="1525"/>
        </pc:sldMkLst>
      </pc:sldChg>
      <pc:sldChg chg="delSp modSp mod">
        <pc:chgData name="Danny Eckert" userId="48c1f3f6-77f6-4d11-8463-3c175c0ba476" providerId="ADAL" clId="{6827D189-65A6-4A7D-88F0-8DE697D62784}" dt="2025-04-23T08:17:40.668" v="141" actId="1076"/>
        <pc:sldMkLst>
          <pc:docMk/>
          <pc:sldMk cId="0" sldId="1580"/>
        </pc:sldMkLst>
        <pc:grpChg chg="mod">
          <ac:chgData name="Danny Eckert" userId="48c1f3f6-77f6-4d11-8463-3c175c0ba476" providerId="ADAL" clId="{6827D189-65A6-4A7D-88F0-8DE697D62784}" dt="2025-04-23T08:17:37.675" v="140" actId="1076"/>
          <ac:grpSpMkLst>
            <pc:docMk/>
            <pc:sldMk cId="0" sldId="1580"/>
            <ac:grpSpMk id="128003" creationId="{CFE792BF-3ED0-4C6E-B46C-68B2989F013F}"/>
          </ac:grpSpMkLst>
        </pc:grpChg>
        <pc:picChg chg="del">
          <ac:chgData name="Danny Eckert" userId="48c1f3f6-77f6-4d11-8463-3c175c0ba476" providerId="ADAL" clId="{6827D189-65A6-4A7D-88F0-8DE697D62784}" dt="2025-04-23T08:17:29.749" v="137" actId="478"/>
          <ac:picMkLst>
            <pc:docMk/>
            <pc:sldMk cId="0" sldId="1580"/>
            <ac:picMk id="3" creationId="{70F7B588-4A6F-B561-106B-B1A67B85AB16}"/>
          </ac:picMkLst>
        </pc:picChg>
        <pc:picChg chg="del">
          <ac:chgData name="Danny Eckert" userId="48c1f3f6-77f6-4d11-8463-3c175c0ba476" providerId="ADAL" clId="{6827D189-65A6-4A7D-88F0-8DE697D62784}" dt="2025-04-23T08:17:28.998" v="136" actId="478"/>
          <ac:picMkLst>
            <pc:docMk/>
            <pc:sldMk cId="0" sldId="1580"/>
            <ac:picMk id="4" creationId="{D3BEB5E3-F8CB-814F-D3FC-3C0398710762}"/>
          </ac:picMkLst>
        </pc:picChg>
        <pc:picChg chg="mod">
          <ac:chgData name="Danny Eckert" userId="48c1f3f6-77f6-4d11-8463-3c175c0ba476" providerId="ADAL" clId="{6827D189-65A6-4A7D-88F0-8DE697D62784}" dt="2025-04-23T08:17:40.668" v="141" actId="1076"/>
          <ac:picMkLst>
            <pc:docMk/>
            <pc:sldMk cId="0" sldId="1580"/>
            <ac:picMk id="5" creationId="{FF7C0430-8841-B524-EF3F-9363D9A22A81}"/>
          </ac:picMkLst>
        </pc:picChg>
        <pc:picChg chg="mod">
          <ac:chgData name="Danny Eckert" userId="48c1f3f6-77f6-4d11-8463-3c175c0ba476" providerId="ADAL" clId="{6827D189-65A6-4A7D-88F0-8DE697D62784}" dt="2025-04-23T08:17:37.675" v="140" actId="1076"/>
          <ac:picMkLst>
            <pc:docMk/>
            <pc:sldMk cId="0" sldId="1580"/>
            <ac:picMk id="128012" creationId="{595C43BD-AA09-472C-99F6-C09DE822239E}"/>
          </ac:picMkLst>
        </pc:picChg>
        <pc:picChg chg="mod">
          <ac:chgData name="Danny Eckert" userId="48c1f3f6-77f6-4d11-8463-3c175c0ba476" providerId="ADAL" clId="{6827D189-65A6-4A7D-88F0-8DE697D62784}" dt="2025-04-23T08:17:37.675" v="140" actId="1076"/>
          <ac:picMkLst>
            <pc:docMk/>
            <pc:sldMk cId="0" sldId="1580"/>
            <ac:picMk id="128020" creationId="{3851775D-71D3-4B91-81F5-72B284428135}"/>
          </ac:picMkLst>
        </pc:picChg>
      </pc:sldChg>
      <pc:sldChg chg="del">
        <pc:chgData name="Danny Eckert" userId="48c1f3f6-77f6-4d11-8463-3c175c0ba476" providerId="ADAL" clId="{6827D189-65A6-4A7D-88F0-8DE697D62784}" dt="2025-04-23T08:17:18.577" v="135" actId="47"/>
        <pc:sldMkLst>
          <pc:docMk/>
          <pc:sldMk cId="1335904156" sldId="1593"/>
        </pc:sldMkLst>
      </pc:sldChg>
      <pc:sldChg chg="del">
        <pc:chgData name="Danny Eckert" userId="48c1f3f6-77f6-4d11-8463-3c175c0ba476" providerId="ADAL" clId="{6827D189-65A6-4A7D-88F0-8DE697D62784}" dt="2025-04-23T08:13:18.765" v="98" actId="47"/>
        <pc:sldMkLst>
          <pc:docMk/>
          <pc:sldMk cId="1033221991" sldId="1606"/>
        </pc:sldMkLst>
      </pc:sldChg>
      <pc:sldChg chg="del">
        <pc:chgData name="Danny Eckert" userId="48c1f3f6-77f6-4d11-8463-3c175c0ba476" providerId="ADAL" clId="{6827D189-65A6-4A7D-88F0-8DE697D62784}" dt="2025-04-23T08:13:18.765" v="98" actId="47"/>
        <pc:sldMkLst>
          <pc:docMk/>
          <pc:sldMk cId="0" sldId="1615"/>
        </pc:sldMkLst>
      </pc:sldChg>
      <pc:sldChg chg="del">
        <pc:chgData name="Danny Eckert" userId="48c1f3f6-77f6-4d11-8463-3c175c0ba476" providerId="ADAL" clId="{6827D189-65A6-4A7D-88F0-8DE697D62784}" dt="2025-04-23T08:13:18.765" v="98" actId="47"/>
        <pc:sldMkLst>
          <pc:docMk/>
          <pc:sldMk cId="1181940325" sldId="1616"/>
        </pc:sldMkLst>
      </pc:sldChg>
      <pc:sldChg chg="del">
        <pc:chgData name="Danny Eckert" userId="48c1f3f6-77f6-4d11-8463-3c175c0ba476" providerId="ADAL" clId="{6827D189-65A6-4A7D-88F0-8DE697D62784}" dt="2025-04-23T08:13:18.765" v="98" actId="47"/>
        <pc:sldMkLst>
          <pc:docMk/>
          <pc:sldMk cId="3158874921" sldId="1617"/>
        </pc:sldMkLst>
      </pc:sldChg>
      <pc:sldChg chg="del">
        <pc:chgData name="Danny Eckert" userId="48c1f3f6-77f6-4d11-8463-3c175c0ba476" providerId="ADAL" clId="{6827D189-65A6-4A7D-88F0-8DE697D62784}" dt="2025-04-23T08:30:16.235" v="192" actId="47"/>
        <pc:sldMkLst>
          <pc:docMk/>
          <pc:sldMk cId="2513748747" sldId="1622"/>
        </pc:sldMkLst>
      </pc:sldChg>
      <pc:sldChg chg="modSp mod">
        <pc:chgData name="Danny Eckert" userId="48c1f3f6-77f6-4d11-8463-3c175c0ba476" providerId="ADAL" clId="{6827D189-65A6-4A7D-88F0-8DE697D62784}" dt="2025-04-23T08:32:45.187" v="202" actId="20577"/>
        <pc:sldMkLst>
          <pc:docMk/>
          <pc:sldMk cId="2863765133" sldId="1638"/>
        </pc:sldMkLst>
        <pc:spChg chg="mod">
          <ac:chgData name="Danny Eckert" userId="48c1f3f6-77f6-4d11-8463-3c175c0ba476" providerId="ADAL" clId="{6827D189-65A6-4A7D-88F0-8DE697D62784}" dt="2025-04-23T08:32:45.187" v="202" actId="20577"/>
          <ac:spMkLst>
            <pc:docMk/>
            <pc:sldMk cId="2863765133" sldId="1638"/>
            <ac:spMk id="6" creationId="{B3C06BF7-2FBB-2F40-B047-FFF9F58CF7B5}"/>
          </ac:spMkLst>
        </pc:spChg>
      </pc:sldChg>
      <pc:sldChg chg="del">
        <pc:chgData name="Danny Eckert" userId="48c1f3f6-77f6-4d11-8463-3c175c0ba476" providerId="ADAL" clId="{6827D189-65A6-4A7D-88F0-8DE697D62784}" dt="2025-04-23T08:13:18.765" v="98" actId="47"/>
        <pc:sldMkLst>
          <pc:docMk/>
          <pc:sldMk cId="636414863" sldId="1639"/>
        </pc:sldMkLst>
      </pc:sldChg>
      <pc:sldChg chg="del">
        <pc:chgData name="Danny Eckert" userId="48c1f3f6-77f6-4d11-8463-3c175c0ba476" providerId="ADAL" clId="{6827D189-65A6-4A7D-88F0-8DE697D62784}" dt="2025-04-23T08:13:18.765" v="98" actId="47"/>
        <pc:sldMkLst>
          <pc:docMk/>
          <pc:sldMk cId="0" sldId="1640"/>
        </pc:sldMkLst>
      </pc:sldChg>
      <pc:sldChg chg="del">
        <pc:chgData name="Danny Eckert" userId="48c1f3f6-77f6-4d11-8463-3c175c0ba476" providerId="ADAL" clId="{6827D189-65A6-4A7D-88F0-8DE697D62784}" dt="2025-04-23T08:13:18.765" v="98" actId="47"/>
        <pc:sldMkLst>
          <pc:docMk/>
          <pc:sldMk cId="2310851414" sldId="1641"/>
        </pc:sldMkLst>
      </pc:sldChg>
      <pc:sldChg chg="del">
        <pc:chgData name="Danny Eckert" userId="48c1f3f6-77f6-4d11-8463-3c175c0ba476" providerId="ADAL" clId="{6827D189-65A6-4A7D-88F0-8DE697D62784}" dt="2025-04-23T08:13:18.765" v="98" actId="47"/>
        <pc:sldMkLst>
          <pc:docMk/>
          <pc:sldMk cId="615287970" sldId="1642"/>
        </pc:sldMkLst>
      </pc:sldChg>
      <pc:sldChg chg="modSp mod">
        <pc:chgData name="Danny Eckert" userId="48c1f3f6-77f6-4d11-8463-3c175c0ba476" providerId="ADAL" clId="{6827D189-65A6-4A7D-88F0-8DE697D62784}" dt="2025-04-23T08:10:05.532" v="88" actId="20577"/>
        <pc:sldMkLst>
          <pc:docMk/>
          <pc:sldMk cId="1098642169" sldId="1646"/>
        </pc:sldMkLst>
        <pc:spChg chg="mod">
          <ac:chgData name="Danny Eckert" userId="48c1f3f6-77f6-4d11-8463-3c175c0ba476" providerId="ADAL" clId="{6827D189-65A6-4A7D-88F0-8DE697D62784}" dt="2025-04-23T08:10:05.532" v="88" actId="20577"/>
          <ac:spMkLst>
            <pc:docMk/>
            <pc:sldMk cId="1098642169" sldId="1646"/>
            <ac:spMk id="3" creationId="{8E99ACA4-CABC-EE1D-8589-B2DD625EE58A}"/>
          </ac:spMkLst>
        </pc:spChg>
      </pc:sldChg>
      <pc:sldChg chg="del">
        <pc:chgData name="Danny Eckert" userId="48c1f3f6-77f6-4d11-8463-3c175c0ba476" providerId="ADAL" clId="{6827D189-65A6-4A7D-88F0-8DE697D62784}" dt="2025-04-23T08:30:18.916" v="193" actId="47"/>
        <pc:sldMkLst>
          <pc:docMk/>
          <pc:sldMk cId="3323781105" sldId="1654"/>
        </pc:sldMkLst>
      </pc:sldChg>
      <pc:sldChg chg="del">
        <pc:chgData name="Danny Eckert" userId="48c1f3f6-77f6-4d11-8463-3c175c0ba476" providerId="ADAL" clId="{6827D189-65A6-4A7D-88F0-8DE697D62784}" dt="2025-04-23T08:17:18.577" v="135" actId="47"/>
        <pc:sldMkLst>
          <pc:docMk/>
          <pc:sldMk cId="2756998476" sldId="1658"/>
        </pc:sldMkLst>
      </pc:sldChg>
      <pc:sldChg chg="del">
        <pc:chgData name="Danny Eckert" userId="48c1f3f6-77f6-4d11-8463-3c175c0ba476" providerId="ADAL" clId="{6827D189-65A6-4A7D-88F0-8DE697D62784}" dt="2025-04-23T08:17:18.577" v="135" actId="47"/>
        <pc:sldMkLst>
          <pc:docMk/>
          <pc:sldMk cId="757612701" sldId="1659"/>
        </pc:sldMkLst>
      </pc:sldChg>
      <pc:sldChg chg="del">
        <pc:chgData name="Danny Eckert" userId="48c1f3f6-77f6-4d11-8463-3c175c0ba476" providerId="ADAL" clId="{6827D189-65A6-4A7D-88F0-8DE697D62784}" dt="2025-04-23T08:17:18.577" v="135" actId="47"/>
        <pc:sldMkLst>
          <pc:docMk/>
          <pc:sldMk cId="1977767135" sldId="1661"/>
        </pc:sldMkLst>
      </pc:sldChg>
      <pc:sldChg chg="del">
        <pc:chgData name="Danny Eckert" userId="48c1f3f6-77f6-4d11-8463-3c175c0ba476" providerId="ADAL" clId="{6827D189-65A6-4A7D-88F0-8DE697D62784}" dt="2025-04-23T08:17:18.577" v="135" actId="47"/>
        <pc:sldMkLst>
          <pc:docMk/>
          <pc:sldMk cId="1010491210" sldId="1662"/>
        </pc:sldMkLst>
      </pc:sldChg>
      <pc:sldChg chg="modSp mod">
        <pc:chgData name="Danny Eckert" userId="48c1f3f6-77f6-4d11-8463-3c175c0ba476" providerId="ADAL" clId="{6827D189-65A6-4A7D-88F0-8DE697D62784}" dt="2025-04-23T08:28:04.466" v="188" actId="20577"/>
        <pc:sldMkLst>
          <pc:docMk/>
          <pc:sldMk cId="2058751632" sldId="1664"/>
        </pc:sldMkLst>
        <pc:spChg chg="mod">
          <ac:chgData name="Danny Eckert" userId="48c1f3f6-77f6-4d11-8463-3c175c0ba476" providerId="ADAL" clId="{6827D189-65A6-4A7D-88F0-8DE697D62784}" dt="2025-04-23T08:01:36.277" v="0"/>
          <ac:spMkLst>
            <pc:docMk/>
            <pc:sldMk cId="2058751632" sldId="1664"/>
            <ac:spMk id="2" creationId="{797338C1-D1EA-5355-4C72-567B29458237}"/>
          </ac:spMkLst>
        </pc:spChg>
        <pc:spChg chg="mod">
          <ac:chgData name="Danny Eckert" userId="48c1f3f6-77f6-4d11-8463-3c175c0ba476" providerId="ADAL" clId="{6827D189-65A6-4A7D-88F0-8DE697D62784}" dt="2025-04-23T08:28:04.466" v="188" actId="20577"/>
          <ac:spMkLst>
            <pc:docMk/>
            <pc:sldMk cId="2058751632" sldId="1664"/>
            <ac:spMk id="4" creationId="{65DC4FB6-EC48-B1F0-38A9-4D1C872DC51D}"/>
          </ac:spMkLst>
        </pc:spChg>
      </pc:sldChg>
      <pc:sldChg chg="del">
        <pc:chgData name="Danny Eckert" userId="48c1f3f6-77f6-4d11-8463-3c175c0ba476" providerId="ADAL" clId="{6827D189-65A6-4A7D-88F0-8DE697D62784}" dt="2025-04-23T08:30:06.303" v="190" actId="47"/>
        <pc:sldMkLst>
          <pc:docMk/>
          <pc:sldMk cId="135288710" sldId="1666"/>
        </pc:sldMkLst>
      </pc:sldChg>
      <pc:sldChg chg="del">
        <pc:chgData name="Danny Eckert" userId="48c1f3f6-77f6-4d11-8463-3c175c0ba476" providerId="ADAL" clId="{6827D189-65A6-4A7D-88F0-8DE697D62784}" dt="2025-04-23T08:30:15.168" v="191" actId="47"/>
        <pc:sldMkLst>
          <pc:docMk/>
          <pc:sldMk cId="3837830231" sldId="1667"/>
        </pc:sldMkLst>
      </pc:sldChg>
      <pc:sldChg chg="del">
        <pc:chgData name="Danny Eckert" userId="48c1f3f6-77f6-4d11-8463-3c175c0ba476" providerId="ADAL" clId="{6827D189-65A6-4A7D-88F0-8DE697D62784}" dt="2025-04-23T08:08:30.327" v="83" actId="47"/>
        <pc:sldMkLst>
          <pc:docMk/>
          <pc:sldMk cId="3980880892" sldId="1669"/>
        </pc:sldMkLst>
      </pc:sldChg>
      <pc:sldChg chg="del">
        <pc:chgData name="Danny Eckert" userId="48c1f3f6-77f6-4d11-8463-3c175c0ba476" providerId="ADAL" clId="{6827D189-65A6-4A7D-88F0-8DE697D62784}" dt="2025-04-23T08:08:32.308" v="84" actId="47"/>
        <pc:sldMkLst>
          <pc:docMk/>
          <pc:sldMk cId="4035791966" sldId="1670"/>
        </pc:sldMkLst>
      </pc:sldChg>
      <pc:sldChg chg="add del">
        <pc:chgData name="Danny Eckert" userId="48c1f3f6-77f6-4d11-8463-3c175c0ba476" providerId="ADAL" clId="{6827D189-65A6-4A7D-88F0-8DE697D62784}" dt="2025-04-23T08:15:57.222" v="131" actId="47"/>
        <pc:sldMkLst>
          <pc:docMk/>
          <pc:sldMk cId="0" sldId="1683"/>
        </pc:sldMkLst>
      </pc:sldChg>
      <pc:sldChg chg="addSp delSp modSp mod ord">
        <pc:chgData name="Danny Eckert" userId="48c1f3f6-77f6-4d11-8463-3c175c0ba476" providerId="ADAL" clId="{6827D189-65A6-4A7D-88F0-8DE697D62784}" dt="2025-04-23T08:15:45.557" v="130" actId="1076"/>
        <pc:sldMkLst>
          <pc:docMk/>
          <pc:sldMk cId="39489471" sldId="1684"/>
        </pc:sldMkLst>
        <pc:spChg chg="mod">
          <ac:chgData name="Danny Eckert" userId="48c1f3f6-77f6-4d11-8463-3c175c0ba476" providerId="ADAL" clId="{6827D189-65A6-4A7D-88F0-8DE697D62784}" dt="2025-04-23T08:14:50.915" v="110" actId="20577"/>
          <ac:spMkLst>
            <pc:docMk/>
            <pc:sldMk cId="39489471" sldId="1684"/>
            <ac:spMk id="2" creationId="{ED6E216B-0D6F-655B-A639-01F89833DB8E}"/>
          </ac:spMkLst>
        </pc:spChg>
        <pc:picChg chg="add mod">
          <ac:chgData name="Danny Eckert" userId="48c1f3f6-77f6-4d11-8463-3c175c0ba476" providerId="ADAL" clId="{6827D189-65A6-4A7D-88F0-8DE697D62784}" dt="2025-04-23T08:15:42.754" v="129" actId="1076"/>
          <ac:picMkLst>
            <pc:docMk/>
            <pc:sldMk cId="39489471" sldId="1684"/>
            <ac:picMk id="4" creationId="{89777CCE-E125-EFD8-506A-A8812BD46A0A}"/>
          </ac:picMkLst>
        </pc:picChg>
        <pc:picChg chg="mod">
          <ac:chgData name="Danny Eckert" userId="48c1f3f6-77f6-4d11-8463-3c175c0ba476" providerId="ADAL" clId="{6827D189-65A6-4A7D-88F0-8DE697D62784}" dt="2025-04-23T08:14:44.275" v="109" actId="1076"/>
          <ac:picMkLst>
            <pc:docMk/>
            <pc:sldMk cId="39489471" sldId="1684"/>
            <ac:picMk id="5" creationId="{406653AE-CD2B-0A01-5AE3-E9CC853594A0}"/>
          </ac:picMkLst>
        </pc:picChg>
        <pc:picChg chg="add mod">
          <ac:chgData name="Danny Eckert" userId="48c1f3f6-77f6-4d11-8463-3c175c0ba476" providerId="ADAL" clId="{6827D189-65A6-4A7D-88F0-8DE697D62784}" dt="2025-04-23T08:15:45.557" v="130" actId="1076"/>
          <ac:picMkLst>
            <pc:docMk/>
            <pc:sldMk cId="39489471" sldId="1684"/>
            <ac:picMk id="7" creationId="{2281C086-E97E-DDA5-7ACA-5AF95B34067B}"/>
          </ac:picMkLst>
        </pc:picChg>
        <pc:picChg chg="del mod">
          <ac:chgData name="Danny Eckert" userId="48c1f3f6-77f6-4d11-8463-3c175c0ba476" providerId="ADAL" clId="{6827D189-65A6-4A7D-88F0-8DE697D62784}" dt="2025-04-23T08:15:07.217" v="116" actId="478"/>
          <ac:picMkLst>
            <pc:docMk/>
            <pc:sldMk cId="39489471" sldId="1684"/>
            <ac:picMk id="10" creationId="{8FEF306C-75EC-3D01-057C-A7C7238C6852}"/>
          </ac:picMkLst>
        </pc:picChg>
        <pc:picChg chg="mod">
          <ac:chgData name="Danny Eckert" userId="48c1f3f6-77f6-4d11-8463-3c175c0ba476" providerId="ADAL" clId="{6827D189-65A6-4A7D-88F0-8DE697D62784}" dt="2025-04-23T08:15:41.380" v="128" actId="1076"/>
          <ac:picMkLst>
            <pc:docMk/>
            <pc:sldMk cId="39489471" sldId="1684"/>
            <ac:picMk id="12" creationId="{525EEF9A-D8FA-F550-EAEA-C80025AA4E19}"/>
          </ac:picMkLst>
        </pc:picChg>
      </pc:sldChg>
      <pc:sldChg chg="del">
        <pc:chgData name="Danny Eckert" userId="48c1f3f6-77f6-4d11-8463-3c175c0ba476" providerId="ADAL" clId="{6827D189-65A6-4A7D-88F0-8DE697D62784}" dt="2025-04-23T08:17:18.577" v="135" actId="47"/>
        <pc:sldMkLst>
          <pc:docMk/>
          <pc:sldMk cId="2369195898" sldId="1685"/>
        </pc:sldMkLst>
      </pc:sldChg>
      <pc:sldChg chg="del">
        <pc:chgData name="Danny Eckert" userId="48c1f3f6-77f6-4d11-8463-3c175c0ba476" providerId="ADAL" clId="{6827D189-65A6-4A7D-88F0-8DE697D62784}" dt="2025-04-23T08:08:35.223" v="85" actId="47"/>
        <pc:sldMkLst>
          <pc:docMk/>
          <pc:sldMk cId="4218762958" sldId="1696"/>
        </pc:sldMkLst>
      </pc:sldChg>
      <pc:sldChg chg="del">
        <pc:chgData name="Danny Eckert" userId="48c1f3f6-77f6-4d11-8463-3c175c0ba476" providerId="ADAL" clId="{6827D189-65A6-4A7D-88F0-8DE697D62784}" dt="2025-04-23T08:12:03.768" v="95" actId="47"/>
        <pc:sldMkLst>
          <pc:docMk/>
          <pc:sldMk cId="0" sldId="1698"/>
        </pc:sldMkLst>
      </pc:sldChg>
      <pc:sldChg chg="del">
        <pc:chgData name="Danny Eckert" userId="48c1f3f6-77f6-4d11-8463-3c175c0ba476" providerId="ADAL" clId="{6827D189-65A6-4A7D-88F0-8DE697D62784}" dt="2025-04-23T08:13:18.765" v="98" actId="47"/>
        <pc:sldMkLst>
          <pc:docMk/>
          <pc:sldMk cId="1303222849" sldId="1704"/>
        </pc:sldMkLst>
      </pc:sldChg>
      <pc:sldChg chg="del">
        <pc:chgData name="Danny Eckert" userId="48c1f3f6-77f6-4d11-8463-3c175c0ba476" providerId="ADAL" clId="{6827D189-65A6-4A7D-88F0-8DE697D62784}" dt="2025-04-23T08:13:18.765" v="98" actId="47"/>
        <pc:sldMkLst>
          <pc:docMk/>
          <pc:sldMk cId="0" sldId="1705"/>
        </pc:sldMkLst>
      </pc:sldChg>
      <pc:sldChg chg="del">
        <pc:chgData name="Danny Eckert" userId="48c1f3f6-77f6-4d11-8463-3c175c0ba476" providerId="ADAL" clId="{6827D189-65A6-4A7D-88F0-8DE697D62784}" dt="2025-04-23T08:17:18.577" v="135" actId="47"/>
        <pc:sldMkLst>
          <pc:docMk/>
          <pc:sldMk cId="1421133685" sldId="1707"/>
        </pc:sldMkLst>
      </pc:sldChg>
      <pc:sldChg chg="del">
        <pc:chgData name="Danny Eckert" userId="48c1f3f6-77f6-4d11-8463-3c175c0ba476" providerId="ADAL" clId="{6827D189-65A6-4A7D-88F0-8DE697D62784}" dt="2025-04-23T08:17:18.577" v="135" actId="47"/>
        <pc:sldMkLst>
          <pc:docMk/>
          <pc:sldMk cId="2358102748" sldId="1708"/>
        </pc:sldMkLst>
      </pc:sldChg>
      <pc:sldChg chg="del">
        <pc:chgData name="Danny Eckert" userId="48c1f3f6-77f6-4d11-8463-3c175c0ba476" providerId="ADAL" clId="{6827D189-65A6-4A7D-88F0-8DE697D62784}" dt="2025-04-23T08:17:18.577" v="135" actId="47"/>
        <pc:sldMkLst>
          <pc:docMk/>
          <pc:sldMk cId="3731813601" sldId="1709"/>
        </pc:sldMkLst>
      </pc:sldChg>
      <pc:sldChg chg="del">
        <pc:chgData name="Danny Eckert" userId="48c1f3f6-77f6-4d11-8463-3c175c0ba476" providerId="ADAL" clId="{6827D189-65A6-4A7D-88F0-8DE697D62784}" dt="2025-04-23T08:17:18.577" v="135" actId="47"/>
        <pc:sldMkLst>
          <pc:docMk/>
          <pc:sldMk cId="0" sldId="1710"/>
        </pc:sldMkLst>
      </pc:sldChg>
      <pc:sldChg chg="modSp mod">
        <pc:chgData name="Danny Eckert" userId="48c1f3f6-77f6-4d11-8463-3c175c0ba476" providerId="ADAL" clId="{6827D189-65A6-4A7D-88F0-8DE697D62784}" dt="2025-04-23T08:34:05.644" v="223" actId="20577"/>
        <pc:sldMkLst>
          <pc:docMk/>
          <pc:sldMk cId="1052641269" sldId="1711"/>
        </pc:sldMkLst>
        <pc:spChg chg="mod">
          <ac:chgData name="Danny Eckert" userId="48c1f3f6-77f6-4d11-8463-3c175c0ba476" providerId="ADAL" clId="{6827D189-65A6-4A7D-88F0-8DE697D62784}" dt="2025-04-23T08:34:05.644" v="223" actId="20577"/>
          <ac:spMkLst>
            <pc:docMk/>
            <pc:sldMk cId="1052641269" sldId="1711"/>
            <ac:spMk id="3" creationId="{8E99ACA4-CABC-EE1D-8589-B2DD625EE58A}"/>
          </ac:spMkLst>
        </pc:spChg>
      </pc:sldChg>
      <pc:sldChg chg="del">
        <pc:chgData name="Danny Eckert" userId="48c1f3f6-77f6-4d11-8463-3c175c0ba476" providerId="ADAL" clId="{6827D189-65A6-4A7D-88F0-8DE697D62784}" dt="2025-04-23T08:11:10.644" v="91" actId="47"/>
        <pc:sldMkLst>
          <pc:docMk/>
          <pc:sldMk cId="4197929699" sldId="1712"/>
        </pc:sldMkLst>
      </pc:sldChg>
      <pc:sldChg chg="del">
        <pc:chgData name="Danny Eckert" userId="48c1f3f6-77f6-4d11-8463-3c175c0ba476" providerId="ADAL" clId="{6827D189-65A6-4A7D-88F0-8DE697D62784}" dt="2025-04-23T08:11:36.907" v="94" actId="47"/>
        <pc:sldMkLst>
          <pc:docMk/>
          <pc:sldMk cId="480159748" sldId="1713"/>
        </pc:sldMkLst>
      </pc:sldChg>
      <pc:sldChg chg="del">
        <pc:chgData name="Danny Eckert" userId="48c1f3f6-77f6-4d11-8463-3c175c0ba476" providerId="ADAL" clId="{6827D189-65A6-4A7D-88F0-8DE697D62784}" dt="2025-04-23T08:09:19.138" v="86" actId="47"/>
        <pc:sldMkLst>
          <pc:docMk/>
          <pc:sldMk cId="1030190047" sldId="1714"/>
        </pc:sldMkLst>
      </pc:sldChg>
      <pc:sldChg chg="add del">
        <pc:chgData name="Danny Eckert" userId="48c1f3f6-77f6-4d11-8463-3c175c0ba476" providerId="ADAL" clId="{6827D189-65A6-4A7D-88F0-8DE697D62784}" dt="2025-04-23T08:15:58.947" v="132" actId="47"/>
        <pc:sldMkLst>
          <pc:docMk/>
          <pc:sldMk cId="2829024412" sldId="1715"/>
        </pc:sldMkLst>
      </pc:sldChg>
      <pc:sldChg chg="del">
        <pc:chgData name="Danny Eckert" userId="48c1f3f6-77f6-4d11-8463-3c175c0ba476" providerId="ADAL" clId="{6827D189-65A6-4A7D-88F0-8DE697D62784}" dt="2025-04-23T08:12:11.161" v="97" actId="47"/>
        <pc:sldMkLst>
          <pc:docMk/>
          <pc:sldMk cId="2135447162" sldId="1716"/>
        </pc:sldMkLst>
      </pc:sldChg>
      <pc:sldChg chg="modSp add mod">
        <pc:chgData name="Danny Eckert" userId="48c1f3f6-77f6-4d11-8463-3c175c0ba476" providerId="ADAL" clId="{6827D189-65A6-4A7D-88F0-8DE697D62784}" dt="2025-04-23T08:11:01.932" v="90" actId="207"/>
        <pc:sldMkLst>
          <pc:docMk/>
          <pc:sldMk cId="4073289882" sldId="1718"/>
        </pc:sldMkLst>
        <pc:spChg chg="mod">
          <ac:chgData name="Danny Eckert" userId="48c1f3f6-77f6-4d11-8463-3c175c0ba476" providerId="ADAL" clId="{6827D189-65A6-4A7D-88F0-8DE697D62784}" dt="2025-04-23T08:11:01.932" v="90" actId="207"/>
          <ac:spMkLst>
            <pc:docMk/>
            <pc:sldMk cId="4073289882" sldId="1718"/>
            <ac:spMk id="3" creationId="{BACCA4F5-6073-28CA-FC4A-CB79AAC1CABD}"/>
          </ac:spMkLst>
        </pc:spChg>
      </pc:sldChg>
      <pc:sldChg chg="modSp add mod">
        <pc:chgData name="Danny Eckert" userId="48c1f3f6-77f6-4d11-8463-3c175c0ba476" providerId="ADAL" clId="{6827D189-65A6-4A7D-88F0-8DE697D62784}" dt="2025-04-23T08:11:27.236" v="93" actId="207"/>
        <pc:sldMkLst>
          <pc:docMk/>
          <pc:sldMk cId="4283962835" sldId="1719"/>
        </pc:sldMkLst>
        <pc:spChg chg="mod">
          <ac:chgData name="Danny Eckert" userId="48c1f3f6-77f6-4d11-8463-3c175c0ba476" providerId="ADAL" clId="{6827D189-65A6-4A7D-88F0-8DE697D62784}" dt="2025-04-23T08:11:27.236" v="93" actId="207"/>
          <ac:spMkLst>
            <pc:docMk/>
            <pc:sldMk cId="4283962835" sldId="1719"/>
            <ac:spMk id="3" creationId="{D9791C9E-7D89-16E9-4CEB-D21B8169C851}"/>
          </ac:spMkLst>
        </pc:spChg>
      </pc:sldChg>
      <pc:sldChg chg="addSp delSp modSp add mod delAnim modAnim">
        <pc:chgData name="Danny Eckert" userId="48c1f3f6-77f6-4d11-8463-3c175c0ba476" providerId="ADAL" clId="{6827D189-65A6-4A7D-88F0-8DE697D62784}" dt="2025-04-23T08:28:19.008" v="189" actId="478"/>
        <pc:sldMkLst>
          <pc:docMk/>
          <pc:sldMk cId="3019562149" sldId="1720"/>
        </pc:sldMkLst>
        <pc:spChg chg="del">
          <ac:chgData name="Danny Eckert" userId="48c1f3f6-77f6-4d11-8463-3c175c0ba476" providerId="ADAL" clId="{6827D189-65A6-4A7D-88F0-8DE697D62784}" dt="2025-04-23T08:25:38.900" v="167" actId="478"/>
          <ac:spMkLst>
            <pc:docMk/>
            <pc:sldMk cId="3019562149" sldId="1720"/>
            <ac:spMk id="4" creationId="{C2152041-D12F-260F-ABF0-86B12E3C332F}"/>
          </ac:spMkLst>
        </pc:spChg>
        <pc:spChg chg="del">
          <ac:chgData name="Danny Eckert" userId="48c1f3f6-77f6-4d11-8463-3c175c0ba476" providerId="ADAL" clId="{6827D189-65A6-4A7D-88F0-8DE697D62784}" dt="2025-04-23T08:28:19.008" v="189" actId="478"/>
          <ac:spMkLst>
            <pc:docMk/>
            <pc:sldMk cId="3019562149" sldId="1720"/>
            <ac:spMk id="6" creationId="{7AD9F12C-E729-A9B7-519F-3DC832D7C484}"/>
          </ac:spMkLst>
        </pc:spChg>
        <pc:spChg chg="del">
          <ac:chgData name="Danny Eckert" userId="48c1f3f6-77f6-4d11-8463-3c175c0ba476" providerId="ADAL" clId="{6827D189-65A6-4A7D-88F0-8DE697D62784}" dt="2025-04-23T08:20:54.388" v="146" actId="478"/>
          <ac:spMkLst>
            <pc:docMk/>
            <pc:sldMk cId="3019562149" sldId="1720"/>
            <ac:spMk id="9" creationId="{E217C7AF-B255-BFDD-8C69-AC094913F37D}"/>
          </ac:spMkLst>
        </pc:spChg>
        <pc:picChg chg="del">
          <ac:chgData name="Danny Eckert" userId="48c1f3f6-77f6-4d11-8463-3c175c0ba476" providerId="ADAL" clId="{6827D189-65A6-4A7D-88F0-8DE697D62784}" dt="2025-04-23T08:20:47.460" v="143" actId="478"/>
          <ac:picMkLst>
            <pc:docMk/>
            <pc:sldMk cId="3019562149" sldId="1720"/>
            <ac:picMk id="3" creationId="{E5A70BD8-8DA1-424C-1A8A-CC858551ACDB}"/>
          </ac:picMkLst>
        </pc:picChg>
        <pc:picChg chg="del">
          <ac:chgData name="Danny Eckert" userId="48c1f3f6-77f6-4d11-8463-3c175c0ba476" providerId="ADAL" clId="{6827D189-65A6-4A7D-88F0-8DE697D62784}" dt="2025-04-23T08:20:51.542" v="145" actId="478"/>
          <ac:picMkLst>
            <pc:docMk/>
            <pc:sldMk cId="3019562149" sldId="1720"/>
            <ac:picMk id="7" creationId="{4278E641-3CCE-F0F8-9C6D-48E690C04ABA}"/>
          </ac:picMkLst>
        </pc:picChg>
        <pc:picChg chg="del">
          <ac:chgData name="Danny Eckert" userId="48c1f3f6-77f6-4d11-8463-3c175c0ba476" providerId="ADAL" clId="{6827D189-65A6-4A7D-88F0-8DE697D62784}" dt="2025-04-23T08:20:48.140" v="144" actId="478"/>
          <ac:picMkLst>
            <pc:docMk/>
            <pc:sldMk cId="3019562149" sldId="1720"/>
            <ac:picMk id="8" creationId="{5A9CAEF8-AE1A-7998-C3D6-A5B528C59FC5}"/>
          </ac:picMkLst>
        </pc:picChg>
        <pc:picChg chg="add mod">
          <ac:chgData name="Danny Eckert" userId="48c1f3f6-77f6-4d11-8463-3c175c0ba476" providerId="ADAL" clId="{6827D189-65A6-4A7D-88F0-8DE697D62784}" dt="2025-04-23T08:27:24.543" v="184" actId="1076"/>
          <ac:picMkLst>
            <pc:docMk/>
            <pc:sldMk cId="3019562149" sldId="1720"/>
            <ac:picMk id="10" creationId="{1B3EE1A3-A5C3-66D2-756A-D187BD4C6C21}"/>
          </ac:picMkLst>
        </pc:picChg>
        <pc:picChg chg="add mod">
          <ac:chgData name="Danny Eckert" userId="48c1f3f6-77f6-4d11-8463-3c175c0ba476" providerId="ADAL" clId="{6827D189-65A6-4A7D-88F0-8DE697D62784}" dt="2025-04-23T08:27:32.085" v="185" actId="1076"/>
          <ac:picMkLst>
            <pc:docMk/>
            <pc:sldMk cId="3019562149" sldId="1720"/>
            <ac:picMk id="12" creationId="{B653EC1F-1CE8-24E2-CDA5-F738FB759EAA}"/>
          </ac:picMkLst>
        </pc:picChg>
        <pc:picChg chg="add mod">
          <ac:chgData name="Danny Eckert" userId="48c1f3f6-77f6-4d11-8463-3c175c0ba476" providerId="ADAL" clId="{6827D189-65A6-4A7D-88F0-8DE697D62784}" dt="2025-04-23T08:27:15.208" v="182" actId="1076"/>
          <ac:picMkLst>
            <pc:docMk/>
            <pc:sldMk cId="3019562149" sldId="1720"/>
            <ac:picMk id="14" creationId="{2D212861-99AF-45B6-ADAB-7A7809402450}"/>
          </ac:picMkLst>
        </pc:picChg>
        <pc:picChg chg="add mod modCrop">
          <ac:chgData name="Danny Eckert" userId="48c1f3f6-77f6-4d11-8463-3c175c0ba476" providerId="ADAL" clId="{6827D189-65A6-4A7D-88F0-8DE697D62784}" dt="2025-04-23T08:27:11.301" v="181" actId="1076"/>
          <ac:picMkLst>
            <pc:docMk/>
            <pc:sldMk cId="3019562149" sldId="1720"/>
            <ac:picMk id="16" creationId="{E0009B67-9643-3A37-FC31-C3F9FD31BA7C}"/>
          </ac:picMkLst>
        </pc:picChg>
      </pc:sldChg>
      <pc:sldMasterChg chg="delSldLayout">
        <pc:chgData name="Danny Eckert" userId="48c1f3f6-77f6-4d11-8463-3c175c0ba476" providerId="ADAL" clId="{6827D189-65A6-4A7D-88F0-8DE697D62784}" dt="2025-04-23T08:08:28.277" v="82" actId="47"/>
        <pc:sldMasterMkLst>
          <pc:docMk/>
          <pc:sldMasterMk cId="3873674961" sldId="2147483662"/>
        </pc:sldMasterMkLst>
        <pc:sldLayoutChg chg="del">
          <pc:chgData name="Danny Eckert" userId="48c1f3f6-77f6-4d11-8463-3c175c0ba476" providerId="ADAL" clId="{6827D189-65A6-4A7D-88F0-8DE697D62784}" dt="2025-04-23T08:08:28.277" v="82" actId="47"/>
          <pc:sldLayoutMkLst>
            <pc:docMk/>
            <pc:sldMasterMk cId="3873674961" sldId="2147483662"/>
            <pc:sldLayoutMk cId="1250487446" sldId="21474836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2C0D2B-376A-53EB-07C6-C0FB84FC710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 2024 American Academy of Dental Sleep Medicine</a:t>
            </a:r>
          </a:p>
          <a:p>
            <a:endParaRPr lang="en-US" dirty="0"/>
          </a:p>
        </p:txBody>
      </p:sp>
      <p:sp>
        <p:nvSpPr>
          <p:cNvPr id="6" name="Footer Placeholder 3">
            <a:extLst>
              <a:ext uri="{FF2B5EF4-FFF2-40B4-BE49-F238E27FC236}">
                <a16:creationId xmlns:a16="http://schemas.microsoft.com/office/drawing/2014/main" id="{09951751-4103-5E3F-D0D5-618C220E8B19}"/>
              </a:ext>
            </a:extLst>
          </p:cNvPr>
          <p:cNvSpPr>
            <a:spLocks noGrp="1"/>
          </p:cNvSpPr>
          <p:nvPr>
            <p:ph type="ftr" sz="quarter" idx="2"/>
          </p:nvPr>
        </p:nvSpPr>
        <p:spPr>
          <a:xfrm>
            <a:off x="2116" y="6284890"/>
            <a:ext cx="9141884" cy="573110"/>
          </a:xfrm>
          <a:prstGeom prst="rect">
            <a:avLst/>
          </a:prstGeom>
        </p:spPr>
        <p:txBody>
          <a:bodyPr vert="horz" lIns="91440" tIns="45720" rIns="91440" bIns="45720" rtlCol="0" anchor="b"/>
          <a:lstStyle>
            <a:lvl1pPr algn="l">
              <a:defRPr sz="1200"/>
            </a:lvl1pPr>
          </a:lstStyle>
          <a:p>
            <a:pPr algn="ctr"/>
            <a:r>
              <a:rPr lang="en-US" sz="1000" dirty="0">
                <a:effectLst/>
                <a:latin typeface="Calibri" panose="020F0502020204030204" pitchFamily="34" charset="0"/>
                <a:ea typeface="Times New Roman" panose="02020603050405020304" pitchFamily="18" charset="0"/>
              </a:rPr>
              <a:t>The use, mention or depiction of any product, device, or appliance shall not be interpreted as an endorsement, recommendation or preference by the AADSM. Any opinion expressed or communicated regarding any product, device or appliance is solely the opinion of the individual, and not that of the AADSM.</a:t>
            </a:r>
            <a:endParaRPr lang="en-US" sz="1000" dirty="0"/>
          </a:p>
        </p:txBody>
      </p:sp>
    </p:spTree>
    <p:extLst>
      <p:ext uri="{BB962C8B-B14F-4D97-AF65-F5344CB8AC3E}">
        <p14:creationId xmlns:p14="http://schemas.microsoft.com/office/powerpoint/2010/main" val="1360381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7F28D29-4E36-4800-AE41-FA0C2F12ACC4}" type="datetimeFigureOut">
              <a:rPr lang="en-AU" smtClean="0"/>
              <a:t>14/05/2025</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A807BF2-EB6A-4528-9A9B-89A7DDAABF26}" type="slidenum">
              <a:rPr lang="en-AU" smtClean="0"/>
              <a:t>‹N›</a:t>
            </a:fld>
            <a:endParaRPr lang="en-AU"/>
          </a:p>
        </p:txBody>
      </p:sp>
    </p:spTree>
    <p:extLst>
      <p:ext uri="{BB962C8B-B14F-4D97-AF65-F5344CB8AC3E}">
        <p14:creationId xmlns:p14="http://schemas.microsoft.com/office/powerpoint/2010/main" val="253756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2D476-68B9-4B10-8021-E462F141787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49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2D476-68B9-4B10-8021-E462F141787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370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logo with a black background&#10;&#10;Description automatically generated">
            <a:extLst>
              <a:ext uri="{FF2B5EF4-FFF2-40B4-BE49-F238E27FC236}">
                <a16:creationId xmlns:a16="http://schemas.microsoft.com/office/drawing/2014/main" id="{75495EA9-123D-8302-073F-75AC4BD5639A}"/>
              </a:ext>
            </a:extLst>
          </p:cNvPr>
          <p:cNvPicPr>
            <a:picLocks noChangeAspect="1"/>
          </p:cNvPicPr>
          <p:nvPr userDrawn="1"/>
        </p:nvPicPr>
        <p:blipFill>
          <a:blip r:embed="rId2"/>
          <a:stretch>
            <a:fillRect/>
          </a:stretch>
        </p:blipFill>
        <p:spPr>
          <a:xfrm>
            <a:off x="10015402" y="5889583"/>
            <a:ext cx="2036716" cy="939383"/>
          </a:xfrm>
          <a:prstGeom prst="rect">
            <a:avLst/>
          </a:prstGeom>
        </p:spPr>
      </p:pic>
    </p:spTree>
    <p:extLst>
      <p:ext uri="{BB962C8B-B14F-4D97-AF65-F5344CB8AC3E}">
        <p14:creationId xmlns:p14="http://schemas.microsoft.com/office/powerpoint/2010/main" val="1300487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0553-A2B0-CECF-FE6B-70B1FFD2EF3E}"/>
              </a:ext>
            </a:extLst>
          </p:cNvPr>
          <p:cNvSpPr>
            <a:spLocks noGrp="1"/>
          </p:cNvSpPr>
          <p:nvPr>
            <p:ph type="title"/>
          </p:nvPr>
        </p:nvSpPr>
        <p:spPr>
          <a:xfrm>
            <a:off x="447262" y="365126"/>
            <a:ext cx="11115260" cy="1294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4854DB8-A227-1FCC-3683-6ED86E656DE7}"/>
              </a:ext>
            </a:extLst>
          </p:cNvPr>
          <p:cNvSpPr>
            <a:spLocks noGrp="1"/>
          </p:cNvSpPr>
          <p:nvPr>
            <p:ph idx="1"/>
          </p:nvPr>
        </p:nvSpPr>
        <p:spPr>
          <a:xfrm>
            <a:off x="447262" y="1825625"/>
            <a:ext cx="11115260" cy="38595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4982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B9125-DBA2-4A54-88EF-3C21AE46D1D3}"/>
              </a:ext>
            </a:extLst>
          </p:cNvPr>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Calibri"/>
                <a:cs typeface="+mn-cs"/>
              </a:defRPr>
            </a:lvl1pPr>
          </a:lstStyle>
          <a:p>
            <a:pPr>
              <a:defRPr/>
            </a:pPr>
            <a:fld id="{247B2CCC-C77A-4524-9DD9-95BD12CC83EB}" type="datetimeFigureOut">
              <a:rPr lang="en-US"/>
              <a:pPr>
                <a:defRPr/>
              </a:pPr>
              <a:t>5/14/2025</a:t>
            </a:fld>
            <a:endParaRPr lang="en-US"/>
          </a:p>
        </p:txBody>
      </p:sp>
      <p:sp>
        <p:nvSpPr>
          <p:cNvPr id="5" name="Footer Placeholder 4">
            <a:extLst>
              <a:ext uri="{FF2B5EF4-FFF2-40B4-BE49-F238E27FC236}">
                <a16:creationId xmlns:a16="http://schemas.microsoft.com/office/drawing/2014/main" id="{AFEE921B-692C-45C4-8717-ECAF058F36DC}"/>
              </a:ext>
            </a:extLst>
          </p:cNvPr>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17E5D978-434B-43D3-A61E-09F01CF3A97D}"/>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Calibri" panose="020F0502020204030204" pitchFamily="34" charset="0"/>
              </a:defRPr>
            </a:lvl1pPr>
          </a:lstStyle>
          <a:p>
            <a:pPr>
              <a:defRPr/>
            </a:pPr>
            <a:fld id="{7454B740-4EBD-4550-9F21-0D8FD49B8D58}" type="slidenum">
              <a:rPr lang="en-US" altLang="en-US"/>
              <a:pPr>
                <a:defRPr/>
              </a:pPr>
              <a:t>‹N›</a:t>
            </a:fld>
            <a:endParaRPr lang="en-US" altLang="en-US"/>
          </a:p>
        </p:txBody>
      </p:sp>
      <p:pic>
        <p:nvPicPr>
          <p:cNvPr id="8" name="Picture 7" descr="A logo with a black background&#10;&#10;Description automatically generated">
            <a:extLst>
              <a:ext uri="{FF2B5EF4-FFF2-40B4-BE49-F238E27FC236}">
                <a16:creationId xmlns:a16="http://schemas.microsoft.com/office/drawing/2014/main" id="{3E58860F-2A59-D3DD-A66F-5817356E9603}"/>
              </a:ext>
            </a:extLst>
          </p:cNvPr>
          <p:cNvPicPr>
            <a:picLocks noChangeAspect="1"/>
          </p:cNvPicPr>
          <p:nvPr userDrawn="1"/>
        </p:nvPicPr>
        <p:blipFill>
          <a:blip r:embed="rId2"/>
          <a:stretch>
            <a:fillRect/>
          </a:stretch>
        </p:blipFill>
        <p:spPr>
          <a:xfrm>
            <a:off x="10015402" y="5889583"/>
            <a:ext cx="2036716" cy="939383"/>
          </a:xfrm>
          <a:prstGeom prst="rect">
            <a:avLst/>
          </a:prstGeom>
        </p:spPr>
      </p:pic>
    </p:spTree>
    <p:extLst>
      <p:ext uri="{BB962C8B-B14F-4D97-AF65-F5344CB8AC3E}">
        <p14:creationId xmlns:p14="http://schemas.microsoft.com/office/powerpoint/2010/main" val="245576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219135" y="176855"/>
            <a:ext cx="10515600" cy="640994"/>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pic>
        <p:nvPicPr>
          <p:cNvPr id="2" name="Picture 1" descr="A logo with a black background&#10;&#10;Description automatically generated">
            <a:extLst>
              <a:ext uri="{FF2B5EF4-FFF2-40B4-BE49-F238E27FC236}">
                <a16:creationId xmlns:a16="http://schemas.microsoft.com/office/drawing/2014/main" id="{9B357EC1-55D6-F725-C729-550313E32563}"/>
              </a:ext>
            </a:extLst>
          </p:cNvPr>
          <p:cNvPicPr>
            <a:picLocks noChangeAspect="1"/>
          </p:cNvPicPr>
          <p:nvPr userDrawn="1"/>
        </p:nvPicPr>
        <p:blipFill>
          <a:blip r:embed="rId2"/>
          <a:stretch>
            <a:fillRect/>
          </a:stretch>
        </p:blipFill>
        <p:spPr>
          <a:xfrm>
            <a:off x="10015402" y="5889583"/>
            <a:ext cx="2036716" cy="939383"/>
          </a:xfrm>
          <a:prstGeom prst="rect">
            <a:avLst/>
          </a:prstGeom>
        </p:spPr>
      </p:pic>
    </p:spTree>
    <p:extLst>
      <p:ext uri="{BB962C8B-B14F-4D97-AF65-F5344CB8AC3E}">
        <p14:creationId xmlns:p14="http://schemas.microsoft.com/office/powerpoint/2010/main" val="219349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23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0553-A2B0-CECF-FE6B-70B1FFD2EF3E}"/>
              </a:ext>
            </a:extLst>
          </p:cNvPr>
          <p:cNvSpPr>
            <a:spLocks noGrp="1"/>
          </p:cNvSpPr>
          <p:nvPr>
            <p:ph type="title"/>
          </p:nvPr>
        </p:nvSpPr>
        <p:spPr>
          <a:xfrm>
            <a:off x="447262" y="365126"/>
            <a:ext cx="11115260" cy="1294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4854DB8-A227-1FCC-3683-6ED86E656DE7}"/>
              </a:ext>
            </a:extLst>
          </p:cNvPr>
          <p:cNvSpPr>
            <a:spLocks noGrp="1"/>
          </p:cNvSpPr>
          <p:nvPr>
            <p:ph idx="1"/>
          </p:nvPr>
        </p:nvSpPr>
        <p:spPr>
          <a:xfrm>
            <a:off x="447262" y="1825625"/>
            <a:ext cx="11115260" cy="38595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24111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782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67AAA-10DF-3365-49FE-8A71FAF29E3A}"/>
              </a:ext>
            </a:extLst>
          </p:cNvPr>
          <p:cNvPicPr>
            <a:picLocks noChangeAspect="1"/>
          </p:cNvPicPr>
          <p:nvPr userDrawn="1"/>
        </p:nvPicPr>
        <p:blipFill>
          <a:blip r:embed="rId3"/>
          <a:stretch>
            <a:fillRect/>
          </a:stretch>
        </p:blipFill>
        <p:spPr>
          <a:xfrm>
            <a:off x="0" y="0"/>
            <a:ext cx="12192000" cy="6858000"/>
          </a:xfrm>
          <a:prstGeom prst="rect">
            <a:avLst/>
          </a:prstGeom>
          <a:ln>
            <a:noFill/>
          </a:ln>
        </p:spPr>
      </p:pic>
      <p:sp>
        <p:nvSpPr>
          <p:cNvPr id="4" name="Rectangle 3">
            <a:extLst>
              <a:ext uri="{FF2B5EF4-FFF2-40B4-BE49-F238E27FC236}">
                <a16:creationId xmlns:a16="http://schemas.microsoft.com/office/drawing/2014/main" id="{0359352A-DA0A-6C91-27F3-694306161F4E}"/>
              </a:ext>
            </a:extLst>
          </p:cNvPr>
          <p:cNvSpPr/>
          <p:nvPr userDrawn="1"/>
        </p:nvSpPr>
        <p:spPr>
          <a:xfrm>
            <a:off x="0" y="6152866"/>
            <a:ext cx="12192000" cy="705134"/>
          </a:xfrm>
          <a:prstGeom prst="rect">
            <a:avLst/>
          </a:prstGeom>
          <a:solidFill>
            <a:srgbClr val="FFD300"/>
          </a:solidFill>
          <a:ln>
            <a:solidFill>
              <a:srgbClr val="FFD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10" descr="A black and orange logo&#10;&#10;Description automatically generated">
            <a:extLst>
              <a:ext uri="{FF2B5EF4-FFF2-40B4-BE49-F238E27FC236}">
                <a16:creationId xmlns:a16="http://schemas.microsoft.com/office/drawing/2014/main" id="{3EC50546-EE74-ADFB-741E-B75448A2C3C6}"/>
              </a:ext>
            </a:extLst>
          </p:cNvPr>
          <p:cNvPicPr>
            <a:picLocks noChangeAspect="1"/>
          </p:cNvPicPr>
          <p:nvPr userDrawn="1"/>
        </p:nvPicPr>
        <p:blipFill rotWithShape="1">
          <a:blip r:embed="rId4"/>
          <a:srcRect t="14796" b="18608"/>
          <a:stretch/>
        </p:blipFill>
        <p:spPr>
          <a:xfrm>
            <a:off x="0" y="6152866"/>
            <a:ext cx="3553097" cy="705134"/>
          </a:xfrm>
          <a:prstGeom prst="rect">
            <a:avLst/>
          </a:prstGeom>
        </p:spPr>
      </p:pic>
    </p:spTree>
    <p:extLst>
      <p:ext uri="{BB962C8B-B14F-4D97-AF65-F5344CB8AC3E}">
        <p14:creationId xmlns:p14="http://schemas.microsoft.com/office/powerpoint/2010/main" val="54363534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E7BA2D69-0C7A-14E9-CB43-CD2E6C75B1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E0ED39-70DB-0121-BF69-37F699F40D57}"/>
              </a:ext>
            </a:extLst>
          </p:cNvPr>
          <p:cNvSpPr/>
          <p:nvPr userDrawn="1"/>
        </p:nvSpPr>
        <p:spPr>
          <a:xfrm>
            <a:off x="0" y="6152866"/>
            <a:ext cx="12192000" cy="705134"/>
          </a:xfrm>
          <a:prstGeom prst="rect">
            <a:avLst/>
          </a:prstGeom>
          <a:solidFill>
            <a:srgbClr val="FFD300"/>
          </a:solidFill>
          <a:ln>
            <a:solidFill>
              <a:srgbClr val="FFD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10" descr="A black and orange logo&#10;&#10;Description automatically generated">
            <a:extLst>
              <a:ext uri="{FF2B5EF4-FFF2-40B4-BE49-F238E27FC236}">
                <a16:creationId xmlns:a16="http://schemas.microsoft.com/office/drawing/2014/main" id="{861CC70A-BFFB-BE81-1F97-176DCD394FD6}"/>
              </a:ext>
            </a:extLst>
          </p:cNvPr>
          <p:cNvPicPr>
            <a:picLocks noChangeAspect="1"/>
          </p:cNvPicPr>
          <p:nvPr userDrawn="1"/>
        </p:nvPicPr>
        <p:blipFill rotWithShape="1">
          <a:blip r:embed="rId6"/>
          <a:srcRect t="14796" b="18608"/>
          <a:stretch/>
        </p:blipFill>
        <p:spPr>
          <a:xfrm>
            <a:off x="0" y="6152866"/>
            <a:ext cx="3553097" cy="705134"/>
          </a:xfrm>
          <a:prstGeom prst="rect">
            <a:avLst/>
          </a:prstGeom>
        </p:spPr>
      </p:pic>
    </p:spTree>
    <p:extLst>
      <p:ext uri="{BB962C8B-B14F-4D97-AF65-F5344CB8AC3E}">
        <p14:creationId xmlns:p14="http://schemas.microsoft.com/office/powerpoint/2010/main" val="38736749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06E7ED16-F007-AEB8-0921-92CF9712A2F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51623503"/>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E7BA2D69-0C7A-14E9-CB43-CD2E6C75B14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8209943"/>
      </p:ext>
    </p:extLst>
  </p:cSld>
  <p:clrMap bg1="lt1" tx1="dk1" bg2="lt2" tx2="dk2" accent1="accent1" accent2="accent2" accent3="accent3" accent4="accent4" accent5="accent5" accent6="accent6" hlink="hlink" folHlink="folHlink"/>
  <p:sldLayoutIdLst>
    <p:sldLayoutId id="2147483671"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png"/><Relationship Id="rId21" Type="http://schemas.openxmlformats.org/officeDocument/2006/relationships/image" Target="../media/image39.jp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jpeg"/><Relationship Id="rId20"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19" Type="http://schemas.openxmlformats.org/officeDocument/2006/relationships/image" Target="../media/image37.jpg"/><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jpeg"/><Relationship Id="rId22"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a black background&#10;&#10;Description automatically generated">
            <a:extLst>
              <a:ext uri="{FF2B5EF4-FFF2-40B4-BE49-F238E27FC236}">
                <a16:creationId xmlns:a16="http://schemas.microsoft.com/office/drawing/2014/main" id="{E6602155-C57E-329C-5AE9-D2525352CB2A}"/>
              </a:ext>
            </a:extLst>
          </p:cNvPr>
          <p:cNvPicPr>
            <a:picLocks noChangeAspect="1"/>
          </p:cNvPicPr>
          <p:nvPr/>
        </p:nvPicPr>
        <p:blipFill>
          <a:blip r:embed="rId2"/>
          <a:stretch>
            <a:fillRect/>
          </a:stretch>
        </p:blipFill>
        <p:spPr>
          <a:xfrm>
            <a:off x="10015402" y="5889583"/>
            <a:ext cx="2036716" cy="939383"/>
          </a:xfrm>
          <a:prstGeom prst="rect">
            <a:avLst/>
          </a:prstGeom>
        </p:spPr>
      </p:pic>
      <p:sp>
        <p:nvSpPr>
          <p:cNvPr id="2" name="TextBox 1">
            <a:extLst>
              <a:ext uri="{FF2B5EF4-FFF2-40B4-BE49-F238E27FC236}">
                <a16:creationId xmlns:a16="http://schemas.microsoft.com/office/drawing/2014/main" id="{797338C1-D1EA-5355-4C72-567B29458237}"/>
              </a:ext>
            </a:extLst>
          </p:cNvPr>
          <p:cNvSpPr txBox="1">
            <a:spLocks noChangeArrowheads="1"/>
          </p:cNvSpPr>
          <p:nvPr/>
        </p:nvSpPr>
        <p:spPr bwMode="auto">
          <a:xfrm>
            <a:off x="1173892" y="183436"/>
            <a:ext cx="9480485" cy="1538883"/>
          </a:xfrm>
          <a:prstGeom prst="rect">
            <a:avLst/>
          </a:prstGeom>
          <a:solidFill>
            <a:schemeClr val="accent1">
              <a:lumMod val="60000"/>
              <a:lumOff val="40000"/>
            </a:schemeClr>
          </a:solidFill>
          <a:ln w="31750" cmpd="dbl">
            <a:noFill/>
            <a:miter lim="800000"/>
            <a:headEnd/>
            <a:tailEnd/>
          </a:ln>
        </p:spPr>
        <p:txBody>
          <a:bodyPr wrap="squar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future of targeted therapy for sleep apnoea</a:t>
            </a:r>
            <a:endParaRPr lang="en-AU" altLang="en-US" sz="2400" b="1" dirty="0">
              <a:solidFill>
                <a:srgbClr val="FFFF00"/>
              </a:solidFil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2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2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5DC4FB6-EC48-B1F0-38A9-4D1C872DC51D}"/>
              </a:ext>
            </a:extLst>
          </p:cNvPr>
          <p:cNvSpPr txBox="1">
            <a:spLocks noChangeArrowheads="1"/>
          </p:cNvSpPr>
          <p:nvPr/>
        </p:nvSpPr>
        <p:spPr bwMode="auto">
          <a:xfrm>
            <a:off x="1200031" y="573457"/>
            <a:ext cx="94282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Danny J. Eckert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Matthew Flinders Professor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FHMRI Sleep Health, Flinders University, Australia</a:t>
            </a:r>
          </a:p>
          <a:p>
            <a:pPr marL="0" marR="0" lvl="0" indent="0" algn="ctr" defTabSz="457200" rtl="0" eaLnBrk="1" fontAlgn="base" latinLnBrk="0" hangingPunct="1">
              <a:lnSpc>
                <a:spcPct val="100000"/>
              </a:lnSpc>
              <a:spcBef>
                <a:spcPct val="0"/>
              </a:spcBef>
              <a:spcAft>
                <a:spcPct val="0"/>
              </a:spcAft>
              <a:buClrTx/>
              <a:buSzTx/>
              <a:buFontTx/>
              <a:buNone/>
              <a:tabLst/>
              <a:defRPr/>
            </a:pPr>
            <a:r>
              <a:rPr lang="en-AU" altLang="en-US" b="1" dirty="0">
                <a:solidFill>
                  <a:prstClr val="black"/>
                </a:solidFill>
              </a:rPr>
              <a:t>Lead Investigator- Brigham and Women’s Hospital, Boston (part-time)</a:t>
            </a:r>
            <a:r>
              <a:rPr kumimoji="0" lang="en-AU"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AU" altLang="en-US"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The future of sleep apnoea treatment: weight loss, the heart and beyond, scientific exchange meeting April 29</a:t>
            </a:r>
            <a:r>
              <a:rPr kumimoji="0" lang="en-AU" altLang="en-US" sz="18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th</a:t>
            </a:r>
            <a:r>
              <a:rPr kumimoji="0" lang="en-AU"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2025- National Wine Centre, Adelaide</a:t>
            </a:r>
            <a:endParaRPr kumimoji="0" lang="en-AU" altLang="en-US" sz="18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5" name="Picture 4" descr="A blue text on a white background&#10;&#10;Description automatically generated">
            <a:extLst>
              <a:ext uri="{FF2B5EF4-FFF2-40B4-BE49-F238E27FC236}">
                <a16:creationId xmlns:a16="http://schemas.microsoft.com/office/drawing/2014/main" id="{8AE52998-0B16-DA26-92AC-1A9E9D4B6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205875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a:extLst>
              <a:ext uri="{FF2B5EF4-FFF2-40B4-BE49-F238E27FC236}">
                <a16:creationId xmlns:a16="http://schemas.microsoft.com/office/drawing/2014/main" id="{9BA17E8C-2316-4AE5-A8B7-CA81F38F9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687"/>
            <a:ext cx="12192000"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3" name="Group 27">
            <a:extLst>
              <a:ext uri="{FF2B5EF4-FFF2-40B4-BE49-F238E27FC236}">
                <a16:creationId xmlns:a16="http://schemas.microsoft.com/office/drawing/2014/main" id="{CFE792BF-3ED0-4C6E-B46C-68B2989F013F}"/>
              </a:ext>
            </a:extLst>
          </p:cNvPr>
          <p:cNvGrpSpPr>
            <a:grpSpLocks/>
          </p:cNvGrpSpPr>
          <p:nvPr/>
        </p:nvGrpSpPr>
        <p:grpSpPr bwMode="auto">
          <a:xfrm>
            <a:off x="14021" y="0"/>
            <a:ext cx="12192000" cy="6355905"/>
            <a:chOff x="1802688" y="181086"/>
            <a:chExt cx="9005383" cy="5670118"/>
          </a:xfrm>
        </p:grpSpPr>
        <p:pic>
          <p:nvPicPr>
            <p:cNvPr id="128020" name="Picture 7">
              <a:extLst>
                <a:ext uri="{FF2B5EF4-FFF2-40B4-BE49-F238E27FC236}">
                  <a16:creationId xmlns:a16="http://schemas.microsoft.com/office/drawing/2014/main" id="{3851775D-71D3-4B91-81F5-72B284428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28" r="969" b="27169"/>
            <a:stretch/>
          </p:blipFill>
          <p:spPr bwMode="auto">
            <a:xfrm>
              <a:off x="1802688" y="181086"/>
              <a:ext cx="9005383" cy="360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26" descr="Text&#10;&#10;Description automatically generated">
              <a:extLst>
                <a:ext uri="{FF2B5EF4-FFF2-40B4-BE49-F238E27FC236}">
                  <a16:creationId xmlns:a16="http://schemas.microsoft.com/office/drawing/2014/main" id="{595C43BD-AA09-472C-99F6-C09DE8222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633" y="5486908"/>
              <a:ext cx="1390660" cy="3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8007" name="Picture 2" descr="Text&#10;&#10;Description automatically generated with low confidence">
            <a:extLst>
              <a:ext uri="{FF2B5EF4-FFF2-40B4-BE49-F238E27FC236}">
                <a16:creationId xmlns:a16="http://schemas.microsoft.com/office/drawing/2014/main" id="{3E648694-845D-49DB-92B6-257BB0F17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778" y="5218277"/>
            <a:ext cx="2476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045426B-647C-341D-5589-64470992524B}"/>
              </a:ext>
            </a:extLst>
          </p:cNvPr>
          <p:cNvPicPr>
            <a:picLocks noChangeAspect="1"/>
          </p:cNvPicPr>
          <p:nvPr/>
        </p:nvPicPr>
        <p:blipFill rotWithShape="1">
          <a:blip r:embed="rId7"/>
          <a:srcRect t="13291" b="7330"/>
          <a:stretch/>
        </p:blipFill>
        <p:spPr>
          <a:xfrm>
            <a:off x="0" y="4043616"/>
            <a:ext cx="4551000" cy="2814384"/>
          </a:xfrm>
          <a:prstGeom prst="rect">
            <a:avLst/>
          </a:prstGeom>
        </p:spPr>
      </p:pic>
      <p:pic>
        <p:nvPicPr>
          <p:cNvPr id="5" name="Picture 11" descr="NHMRC-logo">
            <a:extLst>
              <a:ext uri="{FF2B5EF4-FFF2-40B4-BE49-F238E27FC236}">
                <a16:creationId xmlns:a16="http://schemas.microsoft.com/office/drawing/2014/main" id="{FF7C0430-8841-B524-EF3F-9363D9A22A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0129" y="4538331"/>
            <a:ext cx="1075614" cy="79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ACE102E-3B75-FAEF-7E50-E8E2D63EABE4}"/>
              </a:ext>
            </a:extLst>
          </p:cNvPr>
          <p:cNvPicPr>
            <a:picLocks noChangeAspect="1"/>
          </p:cNvPicPr>
          <p:nvPr/>
        </p:nvPicPr>
        <p:blipFill rotWithShape="1">
          <a:blip r:embed="rId9"/>
          <a:srcRect l="22809" r="23322"/>
          <a:stretch/>
        </p:blipFill>
        <p:spPr>
          <a:xfrm>
            <a:off x="5297162" y="6313289"/>
            <a:ext cx="1467742" cy="383148"/>
          </a:xfrm>
          <a:prstGeom prst="rect">
            <a:avLst/>
          </a:prstGeom>
        </p:spPr>
      </p:pic>
      <p:pic>
        <p:nvPicPr>
          <p:cNvPr id="9" name="Picture 21">
            <a:extLst>
              <a:ext uri="{FF2B5EF4-FFF2-40B4-BE49-F238E27FC236}">
                <a16:creationId xmlns:a16="http://schemas.microsoft.com/office/drawing/2014/main" id="{463D6F4E-F32E-B140-07C2-50D1EAA697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64736" y="179048"/>
            <a:ext cx="536003" cy="57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6A741001-4178-FA44-446F-2E3BE83B33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54423" y="193830"/>
            <a:ext cx="638847" cy="56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A person smiling for the camera&#10;&#10;Description automatically generated">
            <a:extLst>
              <a:ext uri="{FF2B5EF4-FFF2-40B4-BE49-F238E27FC236}">
                <a16:creationId xmlns:a16="http://schemas.microsoft.com/office/drawing/2014/main" id="{DC53332E-55D6-6E8A-0329-D7CC4CEF9D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21555"/>
          <a:stretch>
            <a:fillRect/>
          </a:stretch>
        </p:blipFill>
        <p:spPr bwMode="auto">
          <a:xfrm>
            <a:off x="10613661" y="187269"/>
            <a:ext cx="523602" cy="56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A person standing in front of a koala&#10;&#10;Description automatically generated">
            <a:extLst>
              <a:ext uri="{FF2B5EF4-FFF2-40B4-BE49-F238E27FC236}">
                <a16:creationId xmlns:a16="http://schemas.microsoft.com/office/drawing/2014/main" id="{30985AB9-803C-22D2-CE23-394E27B7AA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0887" r="42889" b="53555"/>
          <a:stretch>
            <a:fillRect/>
          </a:stretch>
        </p:blipFill>
        <p:spPr bwMode="auto">
          <a:xfrm>
            <a:off x="8275181" y="174409"/>
            <a:ext cx="714601" cy="58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A person posing for the camera&#10;&#10;Description automatically generated">
            <a:extLst>
              <a:ext uri="{FF2B5EF4-FFF2-40B4-BE49-F238E27FC236}">
                <a16:creationId xmlns:a16="http://schemas.microsoft.com/office/drawing/2014/main" id="{65955CB2-3F5A-7C8D-BE2D-4DDD4CF68C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5512" y="187269"/>
            <a:ext cx="619224" cy="56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A person wearing glasses and smiling at the camera&#10;&#10;Description automatically generated">
            <a:extLst>
              <a:ext uri="{FF2B5EF4-FFF2-40B4-BE49-F238E27FC236}">
                <a16:creationId xmlns:a16="http://schemas.microsoft.com/office/drawing/2014/main" id="{64833DC2-3A72-25CA-4116-63DE99D4C1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76110" y="174408"/>
            <a:ext cx="548371" cy="58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A person smiling for the camera&#10;&#10;Description automatically generated">
            <a:extLst>
              <a:ext uri="{FF2B5EF4-FFF2-40B4-BE49-F238E27FC236}">
                <a16:creationId xmlns:a16="http://schemas.microsoft.com/office/drawing/2014/main" id="{736DBB41-CB20-A550-5C84-482E066C06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7424" y="170558"/>
            <a:ext cx="601328" cy="58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Amal Osman's picture">
            <a:extLst>
              <a:ext uri="{FF2B5EF4-FFF2-40B4-BE49-F238E27FC236}">
                <a16:creationId xmlns:a16="http://schemas.microsoft.com/office/drawing/2014/main" id="{4D500EE8-2D39-F451-3B37-BB09B461966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0626"/>
          <a:stretch/>
        </p:blipFill>
        <p:spPr bwMode="auto">
          <a:xfrm>
            <a:off x="9578063" y="165387"/>
            <a:ext cx="553724" cy="59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a:extLst>
              <a:ext uri="{FF2B5EF4-FFF2-40B4-BE49-F238E27FC236}">
                <a16:creationId xmlns:a16="http://schemas.microsoft.com/office/drawing/2014/main" id="{B53BF122-77D7-0FB2-8F66-F40ED71FEC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24182" r="21635" b="21037"/>
          <a:stretch>
            <a:fillRect/>
          </a:stretch>
        </p:blipFill>
        <p:spPr bwMode="auto">
          <a:xfrm>
            <a:off x="8920525" y="179048"/>
            <a:ext cx="646999" cy="5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in a suit and tie&#10;&#10;Description automatically generated">
            <a:extLst>
              <a:ext uri="{FF2B5EF4-FFF2-40B4-BE49-F238E27FC236}">
                <a16:creationId xmlns:a16="http://schemas.microsoft.com/office/drawing/2014/main" id="{B9A9B330-1A1B-2D8E-280B-DFA79A8067C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79140" y="165387"/>
            <a:ext cx="582316" cy="582316"/>
          </a:xfrm>
          <a:prstGeom prst="rect">
            <a:avLst/>
          </a:prstGeom>
        </p:spPr>
      </p:pic>
      <p:pic>
        <p:nvPicPr>
          <p:cNvPr id="7" name="Picture 6" descr="A person smiling for a selfie&#10;&#10;Description automatically generated">
            <a:extLst>
              <a:ext uri="{FF2B5EF4-FFF2-40B4-BE49-F238E27FC236}">
                <a16:creationId xmlns:a16="http://schemas.microsoft.com/office/drawing/2014/main" id="{DD812B18-F409-4237-5CF2-4BDC328E85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11844" y="161563"/>
            <a:ext cx="601329" cy="601329"/>
          </a:xfrm>
          <a:prstGeom prst="rect">
            <a:avLst/>
          </a:prstGeom>
        </p:spPr>
      </p:pic>
      <p:pic>
        <p:nvPicPr>
          <p:cNvPr id="18" name="Picture 17" descr="A person standing at a podium&#10;&#10;Description automatically generated">
            <a:extLst>
              <a:ext uri="{FF2B5EF4-FFF2-40B4-BE49-F238E27FC236}">
                <a16:creationId xmlns:a16="http://schemas.microsoft.com/office/drawing/2014/main" id="{7DC6C37F-0913-7E7E-8E2C-D62980FE9B8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23563" y="170558"/>
            <a:ext cx="601330" cy="601330"/>
          </a:xfrm>
          <a:prstGeom prst="rect">
            <a:avLst/>
          </a:prstGeom>
        </p:spPr>
      </p:pic>
      <p:pic>
        <p:nvPicPr>
          <p:cNvPr id="19" name="Picture 18" descr="A person smiling at camera&#10;&#10;Description automatically generated">
            <a:extLst>
              <a:ext uri="{FF2B5EF4-FFF2-40B4-BE49-F238E27FC236}">
                <a16:creationId xmlns:a16="http://schemas.microsoft.com/office/drawing/2014/main" id="{4C1536C0-E0EB-914F-0E97-5E88C95BAC9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53734" y="161563"/>
            <a:ext cx="610325" cy="6103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52D09EB9-4C32-5425-AADC-3659AE708968}"/>
              </a:ext>
            </a:extLst>
          </p:cNvPr>
          <p:cNvSpPr txBox="1">
            <a:spLocks noChangeArrowheads="1"/>
          </p:cNvSpPr>
          <p:nvPr/>
        </p:nvSpPr>
        <p:spPr bwMode="auto">
          <a:xfrm>
            <a:off x="1660601" y="5610699"/>
            <a:ext cx="88185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Sleep Med Rev (2018) &amp; Brown et al, Sleep, (2013)</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21B8D28A-D501-F999-2AAE-6F63F54B05D9}"/>
              </a:ext>
            </a:extLst>
          </p:cNvPr>
          <p:cNvSpPr>
            <a:spLocks noGrp="1" noChangeArrowheads="1"/>
          </p:cNvSpPr>
          <p:nvPr>
            <p:ph type="title"/>
          </p:nvPr>
        </p:nvSpPr>
        <p:spPr bwMode="auto">
          <a:xfrm>
            <a:off x="385763" y="268812"/>
            <a:ext cx="113093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AU" altLang="en-US" sz="2400" dirty="0">
                <a:latin typeface="Arial" panose="020B0604020202020204" pitchFamily="34" charset="0"/>
                <a:cs typeface="Arial" panose="020B0604020202020204" pitchFamily="34" charset="0"/>
              </a:rPr>
              <a:t>Interaction between upper airway anatomy and non-anatomical traits is crucial in determining the presence or absence of OSA</a:t>
            </a:r>
            <a:endParaRPr lang="en-US" altLang="en-US" sz="2400" dirty="0">
              <a:latin typeface="Arial" panose="020B0604020202020204" pitchFamily="34" charset="0"/>
              <a:cs typeface="Arial" panose="020B0604020202020204" pitchFamily="34" charset="0"/>
            </a:endParaRPr>
          </a:p>
        </p:txBody>
      </p:sp>
      <p:grpSp>
        <p:nvGrpSpPr>
          <p:cNvPr id="6" name="Group 7">
            <a:extLst>
              <a:ext uri="{FF2B5EF4-FFF2-40B4-BE49-F238E27FC236}">
                <a16:creationId xmlns:a16="http://schemas.microsoft.com/office/drawing/2014/main" id="{69F486A0-BD8A-C8DF-56C7-253F44C00C82}"/>
              </a:ext>
            </a:extLst>
          </p:cNvPr>
          <p:cNvGrpSpPr>
            <a:grpSpLocks/>
          </p:cNvGrpSpPr>
          <p:nvPr/>
        </p:nvGrpSpPr>
        <p:grpSpPr bwMode="auto">
          <a:xfrm>
            <a:off x="385763" y="1081881"/>
            <a:ext cx="11309350" cy="4090988"/>
            <a:chOff x="323528" y="116632"/>
            <a:chExt cx="8483042" cy="4090554"/>
          </a:xfrm>
        </p:grpSpPr>
        <p:pic>
          <p:nvPicPr>
            <p:cNvPr id="7" name="Picture 2">
              <a:extLst>
                <a:ext uri="{FF2B5EF4-FFF2-40B4-BE49-F238E27FC236}">
                  <a16:creationId xmlns:a16="http://schemas.microsoft.com/office/drawing/2014/main" id="{8FD5636B-9E2B-6F27-8AF7-A203AB9AF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6632"/>
              <a:ext cx="4090554" cy="409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A42E45C2-9536-A89F-9753-3C4EA6347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632"/>
              <a:ext cx="4032448"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2">
            <a:extLst>
              <a:ext uri="{FF2B5EF4-FFF2-40B4-BE49-F238E27FC236}">
                <a16:creationId xmlns:a16="http://schemas.microsoft.com/office/drawing/2014/main" id="{4B587920-35E6-B488-C45C-B590CE9B4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67" y="5172869"/>
            <a:ext cx="930126" cy="84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6E7CB567-A6A2-99A3-AD04-2A37D4700B5A}"/>
              </a:ext>
            </a:extLst>
          </p:cNvPr>
          <p:cNvPicPr>
            <a:picLocks noChangeAspect="1"/>
          </p:cNvPicPr>
          <p:nvPr/>
        </p:nvPicPr>
        <p:blipFill>
          <a:blip r:embed="rId5">
            <a:extLst>
              <a:ext uri="{28A0092B-C50C-407E-A947-70E740481C1C}">
                <a14:useLocalDpi xmlns:a14="http://schemas.microsoft.com/office/drawing/2010/main" val="0"/>
              </a:ext>
            </a:extLst>
          </a:blip>
          <a:srcRect l="56334" r="19382" b="43665"/>
          <a:stretch>
            <a:fillRect/>
          </a:stretch>
        </p:blipFill>
        <p:spPr bwMode="auto">
          <a:xfrm>
            <a:off x="1171816" y="5157341"/>
            <a:ext cx="977570" cy="85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matched control insp">
            <a:extLst>
              <a:ext uri="{FF2B5EF4-FFF2-40B4-BE49-F238E27FC236}">
                <a16:creationId xmlns:a16="http://schemas.microsoft.com/office/drawing/2014/main" id="{37708945-3F39-6389-D5AF-9FADF798261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42050" y="1081881"/>
            <a:ext cx="5453063"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Moderate Insp 2">
            <a:extLst>
              <a:ext uri="{FF2B5EF4-FFF2-40B4-BE49-F238E27FC236}">
                <a16:creationId xmlns:a16="http://schemas.microsoft.com/office/drawing/2014/main" id="{55D4E560-D745-30CC-32EC-46F66C3E632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42050" y="1081881"/>
            <a:ext cx="5453063"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severe OSA insp">
            <a:extLst>
              <a:ext uri="{FF2B5EF4-FFF2-40B4-BE49-F238E27FC236}">
                <a16:creationId xmlns:a16="http://schemas.microsoft.com/office/drawing/2014/main" id="{68FE8E64-D067-C651-C1B4-57062C4AB5C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42050" y="1081881"/>
            <a:ext cx="5453063"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 text on a white background&#10;&#10;Description automatically generated">
            <a:extLst>
              <a:ext uri="{FF2B5EF4-FFF2-40B4-BE49-F238E27FC236}">
                <a16:creationId xmlns:a16="http://schemas.microsoft.com/office/drawing/2014/main" id="{3EE99AF8-8277-9E27-19D2-CACF9C4434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1561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FF81AB60-D516-4346-AE75-AE13945E33FA}"/>
              </a:ext>
            </a:extLst>
          </p:cNvPr>
          <p:cNvSpPr txBox="1">
            <a:spLocks noChangeArrowheads="1"/>
          </p:cNvSpPr>
          <p:nvPr/>
        </p:nvSpPr>
        <p:spPr bwMode="auto">
          <a:xfrm>
            <a:off x="-112713" y="228600"/>
            <a:ext cx="12304713" cy="53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Anatomical and non-anatomical contributors to OSA</a:t>
            </a:r>
          </a:p>
        </p:txBody>
      </p:sp>
      <p:pic>
        <p:nvPicPr>
          <p:cNvPr id="68612" name="Picture 1">
            <a:extLst>
              <a:ext uri="{FF2B5EF4-FFF2-40B4-BE49-F238E27FC236}">
                <a16:creationId xmlns:a16="http://schemas.microsoft.com/office/drawing/2014/main" id="{9515D1D3-83FF-4535-A762-B064F5F19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661988"/>
            <a:ext cx="6792912"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35">
            <a:extLst>
              <a:ext uri="{FF2B5EF4-FFF2-40B4-BE49-F238E27FC236}">
                <a16:creationId xmlns:a16="http://schemas.microsoft.com/office/drawing/2014/main" id="{6BD6B4EA-2A8E-4303-A356-5518D5F8D33E}"/>
              </a:ext>
            </a:extLst>
          </p:cNvPr>
          <p:cNvSpPr txBox="1">
            <a:spLocks noChangeArrowheads="1"/>
          </p:cNvSpPr>
          <p:nvPr/>
        </p:nvSpPr>
        <p:spPr bwMode="auto">
          <a:xfrm>
            <a:off x="1710373" y="5702493"/>
            <a:ext cx="90201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Adapted from Aishah and Eckert, Curr Opin Pulm Med (2019) and Carberry et al, Chest (2018)</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1" descr="A blue text on a white background&#10;&#10;Description automatically generated">
            <a:extLst>
              <a:ext uri="{FF2B5EF4-FFF2-40B4-BE49-F238E27FC236}">
                <a16:creationId xmlns:a16="http://schemas.microsoft.com/office/drawing/2014/main" id="{957D3ED1-49B7-E451-882E-EB842921C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E2BA1B92-201F-772C-C179-F95C3FA9C8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519" y="142517"/>
            <a:ext cx="10804481" cy="573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5">
            <a:extLst>
              <a:ext uri="{FF2B5EF4-FFF2-40B4-BE49-F238E27FC236}">
                <a16:creationId xmlns:a16="http://schemas.microsoft.com/office/drawing/2014/main" id="{8A60843D-A0F9-9DD2-62D8-919CD276EADB}"/>
              </a:ext>
            </a:extLst>
          </p:cNvPr>
          <p:cNvSpPr txBox="1">
            <a:spLocks noChangeArrowheads="1"/>
          </p:cNvSpPr>
          <p:nvPr/>
        </p:nvSpPr>
        <p:spPr bwMode="auto">
          <a:xfrm>
            <a:off x="1517671" y="5794613"/>
            <a:ext cx="90201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et al, Am J Resp Crit Care Med (2013) &amp; Carberry et al, Chest (2018)</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6EA9F386-1898-727F-20E5-BD3259F390E6}"/>
              </a:ext>
            </a:extLst>
          </p:cNvPr>
          <p:cNvSpPr txBox="1">
            <a:spLocks noChangeArrowheads="1"/>
          </p:cNvSpPr>
          <p:nvPr/>
        </p:nvSpPr>
        <p:spPr bwMode="auto">
          <a:xfrm>
            <a:off x="0" y="3919267"/>
            <a:ext cx="12192000" cy="369888"/>
          </a:xfrm>
          <a:prstGeom prst="rect">
            <a:avLst/>
          </a:prstGeom>
          <a:solidFill>
            <a:srgbClr val="FF0000"/>
          </a:solidFill>
          <a:ln w="19050">
            <a:solidFill>
              <a:srgbClr val="7030A0"/>
            </a:solidFill>
            <a:miter lim="800000"/>
            <a:headEnd/>
            <a:tailEnd/>
          </a:ln>
        </p:spPr>
        <p:txBody>
          <a:bodyPr wrap="square">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70% have 1 or more non-anatomical factors that contribute to their sleep apnoea</a:t>
            </a:r>
          </a:p>
        </p:txBody>
      </p:sp>
      <p:grpSp>
        <p:nvGrpSpPr>
          <p:cNvPr id="5" name="Group 10">
            <a:extLst>
              <a:ext uri="{FF2B5EF4-FFF2-40B4-BE49-F238E27FC236}">
                <a16:creationId xmlns:a16="http://schemas.microsoft.com/office/drawing/2014/main" id="{7D815767-9C3A-2736-BE28-E29C47D452F5}"/>
              </a:ext>
            </a:extLst>
          </p:cNvPr>
          <p:cNvGrpSpPr>
            <a:grpSpLocks/>
          </p:cNvGrpSpPr>
          <p:nvPr/>
        </p:nvGrpSpPr>
        <p:grpSpPr bwMode="auto">
          <a:xfrm>
            <a:off x="692092" y="707041"/>
            <a:ext cx="11118908" cy="4616239"/>
            <a:chOff x="518843" y="706562"/>
            <a:chExt cx="8339244" cy="4617511"/>
          </a:xfrm>
        </p:grpSpPr>
        <p:sp>
          <p:nvSpPr>
            <p:cNvPr id="6" name="TextBox 11">
              <a:extLst>
                <a:ext uri="{FF2B5EF4-FFF2-40B4-BE49-F238E27FC236}">
                  <a16:creationId xmlns:a16="http://schemas.microsoft.com/office/drawing/2014/main" id="{6F95F122-B5AC-D5AF-8C65-50F0C3A6A418}"/>
                </a:ext>
              </a:extLst>
            </p:cNvPr>
            <p:cNvSpPr txBox="1">
              <a:spLocks noChangeArrowheads="1"/>
            </p:cNvSpPr>
            <p:nvPr/>
          </p:nvSpPr>
          <p:spPr bwMode="auto">
            <a:xfrm>
              <a:off x="627901" y="706562"/>
              <a:ext cx="3741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 anatomical compromise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of variable magnitude)</a:t>
              </a:r>
            </a:p>
          </p:txBody>
        </p:sp>
        <p:sp>
          <p:nvSpPr>
            <p:cNvPr id="7" name="TextBox 12">
              <a:extLst>
                <a:ext uri="{FF2B5EF4-FFF2-40B4-BE49-F238E27FC236}">
                  <a16:creationId xmlns:a16="http://schemas.microsoft.com/office/drawing/2014/main" id="{4F21C0F0-A102-6C91-3D87-A9C25A7720D2}"/>
                </a:ext>
              </a:extLst>
            </p:cNvPr>
            <p:cNvSpPr txBox="1">
              <a:spLocks noChangeArrowheads="1"/>
            </p:cNvSpPr>
            <p:nvPr/>
          </p:nvSpPr>
          <p:spPr bwMode="auto">
            <a:xfrm>
              <a:off x="5942271" y="1846112"/>
              <a:ext cx="2915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 poor muscle responsiveness</a:t>
              </a:r>
            </a:p>
          </p:txBody>
        </p:sp>
        <p:sp>
          <p:nvSpPr>
            <p:cNvPr id="8" name="TextBox 13">
              <a:extLst>
                <a:ext uri="{FF2B5EF4-FFF2-40B4-BE49-F238E27FC236}">
                  <a16:creationId xmlns:a16="http://schemas.microsoft.com/office/drawing/2014/main" id="{944CC52E-4F1C-29BD-DBAA-637422D4FF76}"/>
                </a:ext>
              </a:extLst>
            </p:cNvPr>
            <p:cNvSpPr txBox="1">
              <a:spLocks noChangeArrowheads="1"/>
            </p:cNvSpPr>
            <p:nvPr/>
          </p:nvSpPr>
          <p:spPr bwMode="auto">
            <a:xfrm>
              <a:off x="518843" y="4677742"/>
              <a:ext cx="3452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 unstable respiratory control     (high loop gain)</a:t>
              </a:r>
            </a:p>
          </p:txBody>
        </p:sp>
        <p:sp>
          <p:nvSpPr>
            <p:cNvPr id="9" name="TextBox 14">
              <a:extLst>
                <a:ext uri="{FF2B5EF4-FFF2-40B4-BE49-F238E27FC236}">
                  <a16:creationId xmlns:a16="http://schemas.microsoft.com/office/drawing/2014/main" id="{47CBFA1A-631F-7BAD-3134-36524C03E2C7}"/>
                </a:ext>
              </a:extLst>
            </p:cNvPr>
            <p:cNvSpPr txBox="1">
              <a:spLocks noChangeArrowheads="1"/>
            </p:cNvSpPr>
            <p:nvPr/>
          </p:nvSpPr>
          <p:spPr bwMode="auto">
            <a:xfrm>
              <a:off x="1043414" y="1740972"/>
              <a:ext cx="3528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37% low arousal threshold</a:t>
              </a:r>
            </a:p>
          </p:txBody>
        </p:sp>
      </p:grpSp>
      <p:pic>
        <p:nvPicPr>
          <p:cNvPr id="10" name="Picture 9" descr="A blue text on a white background&#10;&#10;Description automatically generated">
            <a:extLst>
              <a:ext uri="{FF2B5EF4-FFF2-40B4-BE49-F238E27FC236}">
                <a16:creationId xmlns:a16="http://schemas.microsoft.com/office/drawing/2014/main" id="{8637BFBC-1461-0E56-9419-C0882AE19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5286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CBB859D0-A5D2-D236-813C-B7B19B3EB793}"/>
              </a:ext>
            </a:extLst>
          </p:cNvPr>
          <p:cNvSpPr txBox="1">
            <a:spLocks noChangeArrowheads="1"/>
          </p:cNvSpPr>
          <p:nvPr/>
        </p:nvSpPr>
        <p:spPr bwMode="auto">
          <a:xfrm>
            <a:off x="2307431" y="5791114"/>
            <a:ext cx="68405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da-DK" altLang="en-US" sz="15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Eckert, Sleep Med Rev (2018); Carberry et al, Chest (2018)</a:t>
            </a:r>
            <a:endParaRPr kumimoji="0" lang="en-US" altLang="en-US" sz="15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2513A01B-6B9A-BA66-7E7C-D7EA98080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749"/>
          <a:stretch>
            <a:fillRect/>
          </a:stretch>
        </p:blipFill>
        <p:spPr bwMode="auto">
          <a:xfrm>
            <a:off x="1066800" y="215900"/>
            <a:ext cx="93218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a:extLst>
              <a:ext uri="{FF2B5EF4-FFF2-40B4-BE49-F238E27FC236}">
                <a16:creationId xmlns:a16="http://schemas.microsoft.com/office/drawing/2014/main" id="{7F7A51E5-25B2-472B-5410-E616DEB351D9}"/>
              </a:ext>
            </a:extLst>
          </p:cNvPr>
          <p:cNvSpPr txBox="1">
            <a:spLocks noChangeArrowheads="1"/>
          </p:cNvSpPr>
          <p:nvPr/>
        </p:nvSpPr>
        <p:spPr bwMode="auto">
          <a:xfrm>
            <a:off x="152400" y="12700"/>
            <a:ext cx="5791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“PALM” scale concept to deliver targeted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
            </a:r>
            <a:r>
              <a:rPr kumimoji="0" lang="en-AU"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crit</a:t>
            </a:r>
            <a:endParaRPr kumimoji="0" lang="en-AU"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AU"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rousal threshold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AU"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oop gain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
            </a:r>
            <a:r>
              <a:rPr kumimoji="0" lang="en-AU"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uscle response</a:t>
            </a:r>
          </a:p>
        </p:txBody>
      </p:sp>
      <p:pic>
        <p:nvPicPr>
          <p:cNvPr id="2" name="Picture 1" descr="A blue text on a white background&#10;&#10;Description automatically generated">
            <a:extLst>
              <a:ext uri="{FF2B5EF4-FFF2-40B4-BE49-F238E27FC236}">
                <a16:creationId xmlns:a16="http://schemas.microsoft.com/office/drawing/2014/main" id="{1420706B-71E8-6B13-9B82-42589DB8E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29685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a:extLst>
              <a:ext uri="{FF2B5EF4-FFF2-40B4-BE49-F238E27FC236}">
                <a16:creationId xmlns:a16="http://schemas.microsoft.com/office/drawing/2014/main" id="{6706E6CE-1036-483A-94A5-133BBFAF9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70" y="1034354"/>
            <a:ext cx="10372725" cy="4818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EE28A12A-CE55-41A6-B7CE-254A387D02BD}"/>
              </a:ext>
            </a:extLst>
          </p:cNvPr>
          <p:cNvSpPr>
            <a:spLocks noChangeArrowheads="1"/>
          </p:cNvSpPr>
          <p:nvPr/>
        </p:nvSpPr>
        <p:spPr bwMode="auto">
          <a:xfrm>
            <a:off x="1780614" y="811131"/>
            <a:ext cx="9231299" cy="1587012"/>
          </a:xfrm>
          <a:prstGeom prst="ellipse">
            <a:avLst/>
          </a:prstGeom>
          <a:noFill/>
          <a:ln w="635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91416" tIns="45708" rIns="91416" bIns="45708"/>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29" name="Text Box 35">
            <a:extLst>
              <a:ext uri="{FF2B5EF4-FFF2-40B4-BE49-F238E27FC236}">
                <a16:creationId xmlns:a16="http://schemas.microsoft.com/office/drawing/2014/main" id="{BC5ED722-611F-47EA-AD19-E2306CA38BF0}"/>
              </a:ext>
            </a:extLst>
          </p:cNvPr>
          <p:cNvSpPr txBox="1">
            <a:spLocks noChangeArrowheads="1"/>
          </p:cNvSpPr>
          <p:nvPr/>
        </p:nvSpPr>
        <p:spPr bwMode="auto">
          <a:xfrm>
            <a:off x="2591083" y="5741285"/>
            <a:ext cx="700030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9" rIns="91398" bIns="45699">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Eckert et al, AJRCCM (2013) and Eckert, Sleep Med Rev (2018)</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7831" name="TextBox 1">
            <a:extLst>
              <a:ext uri="{FF2B5EF4-FFF2-40B4-BE49-F238E27FC236}">
                <a16:creationId xmlns:a16="http://schemas.microsoft.com/office/drawing/2014/main" id="{6CB8C655-1718-497D-BA97-DEA526A9F42E}"/>
              </a:ext>
            </a:extLst>
          </p:cNvPr>
          <p:cNvSpPr txBox="1">
            <a:spLocks noChangeArrowheads="1"/>
          </p:cNvSpPr>
          <p:nvPr/>
        </p:nvSpPr>
        <p:spPr bwMode="auto">
          <a:xfrm>
            <a:off x="7606882" y="4730054"/>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Sulthiame</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4" name="TextBox 1">
            <a:extLst>
              <a:ext uri="{FF2B5EF4-FFF2-40B4-BE49-F238E27FC236}">
                <a16:creationId xmlns:a16="http://schemas.microsoft.com/office/drawing/2014/main" id="{82D6F823-E114-FFA1-EF48-5FC5521AF296}"/>
              </a:ext>
            </a:extLst>
          </p:cNvPr>
          <p:cNvSpPr txBox="1">
            <a:spLocks noChangeArrowheads="1"/>
          </p:cNvSpPr>
          <p:nvPr/>
        </p:nvSpPr>
        <p:spPr bwMode="auto">
          <a:xfrm>
            <a:off x="6844882" y="1434003"/>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~3-6cmH</a:t>
            </a:r>
            <a:r>
              <a:rPr kumimoji="0" lang="en-AU" altLang="en-US" sz="14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p>
        </p:txBody>
      </p:sp>
      <p:sp>
        <p:nvSpPr>
          <p:cNvPr id="5" name="TextBox 1">
            <a:extLst>
              <a:ext uri="{FF2B5EF4-FFF2-40B4-BE49-F238E27FC236}">
                <a16:creationId xmlns:a16="http://schemas.microsoft.com/office/drawing/2014/main" id="{00E1C5E3-50C2-5C05-DB94-77EF9EC2B47F}"/>
              </a:ext>
            </a:extLst>
          </p:cNvPr>
          <p:cNvSpPr txBox="1">
            <a:spLocks noChangeArrowheads="1"/>
          </p:cNvSpPr>
          <p:nvPr/>
        </p:nvSpPr>
        <p:spPr bwMode="auto">
          <a:xfrm>
            <a:off x="7391564" y="1607027"/>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~3cmH</a:t>
            </a:r>
            <a:r>
              <a:rPr kumimoji="0" lang="en-AU" altLang="en-US" sz="14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p>
        </p:txBody>
      </p:sp>
      <p:sp>
        <p:nvSpPr>
          <p:cNvPr id="6" name="TextBox 1">
            <a:extLst>
              <a:ext uri="{FF2B5EF4-FFF2-40B4-BE49-F238E27FC236}">
                <a16:creationId xmlns:a16="http://schemas.microsoft.com/office/drawing/2014/main" id="{EB88BA11-5027-D3CE-DDDC-BD8DF7508039}"/>
              </a:ext>
            </a:extLst>
          </p:cNvPr>
          <p:cNvSpPr txBox="1">
            <a:spLocks noChangeArrowheads="1"/>
          </p:cNvSpPr>
          <p:nvPr/>
        </p:nvSpPr>
        <p:spPr bwMode="auto">
          <a:xfrm>
            <a:off x="7837579" y="1794766"/>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~2-4cmH</a:t>
            </a:r>
            <a:r>
              <a:rPr kumimoji="0" lang="en-AU" altLang="en-US" sz="14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p>
        </p:txBody>
      </p:sp>
      <p:sp>
        <p:nvSpPr>
          <p:cNvPr id="8" name="TextBox 1">
            <a:extLst>
              <a:ext uri="{FF2B5EF4-FFF2-40B4-BE49-F238E27FC236}">
                <a16:creationId xmlns:a16="http://schemas.microsoft.com/office/drawing/2014/main" id="{A9C83861-FE74-DB4F-2F69-DE1995F87DD3}"/>
              </a:ext>
            </a:extLst>
          </p:cNvPr>
          <p:cNvSpPr txBox="1">
            <a:spLocks noChangeArrowheads="1"/>
          </p:cNvSpPr>
          <p:nvPr/>
        </p:nvSpPr>
        <p:spPr bwMode="auto">
          <a:xfrm>
            <a:off x="7416637" y="1980600"/>
            <a:ext cx="22497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AU"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Pcrit</a:t>
            </a:r>
            <a:r>
              <a:rPr kumimoji="0" lang="en-AU"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dose-dependent)</a:t>
            </a:r>
          </a:p>
        </p:txBody>
      </p:sp>
      <p:sp>
        <p:nvSpPr>
          <p:cNvPr id="2" name="Rectangle 3">
            <a:extLst>
              <a:ext uri="{FF2B5EF4-FFF2-40B4-BE49-F238E27FC236}">
                <a16:creationId xmlns:a16="http://schemas.microsoft.com/office/drawing/2014/main" id="{3B510BE6-A075-EDD2-0DAF-3D68AA60DC56}"/>
              </a:ext>
            </a:extLst>
          </p:cNvPr>
          <p:cNvSpPr txBox="1">
            <a:spLocks noChangeArrowheads="1"/>
          </p:cNvSpPr>
          <p:nvPr/>
        </p:nvSpPr>
        <p:spPr bwMode="auto">
          <a:xfrm>
            <a:off x="253804" y="26951"/>
            <a:ext cx="1167486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of OSA endotype knowledge to deliver precision medicine for OSA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CCAAC77-598D-6852-49F9-99342E3DF74E}"/>
              </a:ext>
            </a:extLst>
          </p:cNvPr>
          <p:cNvSpPr txBox="1"/>
          <p:nvPr/>
        </p:nvSpPr>
        <p:spPr>
          <a:xfrm>
            <a:off x="9949342" y="3236963"/>
            <a:ext cx="880844" cy="307777"/>
          </a:xfrm>
          <a:prstGeom prst="rect">
            <a:avLst/>
          </a:prstGeom>
          <a:noFill/>
        </p:spPr>
        <p:txBody>
          <a:bodyPr wrap="square" rtlCol="0">
            <a:spAutoFit/>
          </a:bodyPr>
          <a:lstStyle/>
          <a:p>
            <a:r>
              <a:rPr lang="en-AU" sz="1400" b="1" dirty="0">
                <a:solidFill>
                  <a:schemeClr val="bg1"/>
                </a:solidFill>
              </a:rPr>
              <a:t>/</a:t>
            </a:r>
            <a:r>
              <a:rPr lang="en-AU" sz="1400" b="1" dirty="0" err="1">
                <a:solidFill>
                  <a:schemeClr val="bg1"/>
                </a:solidFill>
              </a:rPr>
              <a:t>CBTi</a:t>
            </a:r>
            <a:endParaRPr lang="en-AU" sz="1400" b="1" dirty="0">
              <a:solidFill>
                <a:schemeClr val="bg1"/>
              </a:solidFill>
            </a:endParaRPr>
          </a:p>
        </p:txBody>
      </p:sp>
      <p:pic>
        <p:nvPicPr>
          <p:cNvPr id="9" name="Picture 8" descr="A blue text on a white background&#10;&#10;Description automatically generated">
            <a:extLst>
              <a:ext uri="{FF2B5EF4-FFF2-40B4-BE49-F238E27FC236}">
                <a16:creationId xmlns:a16="http://schemas.microsoft.com/office/drawing/2014/main" id="{368BF7DE-6F86-357A-26FD-DD9D64EA8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33DB700F-FDB6-45D5-B1C0-AFAD8F6A82F3}"/>
              </a:ext>
            </a:extLst>
          </p:cNvPr>
          <p:cNvSpPr txBox="1">
            <a:spLocks noChangeArrowheads="1"/>
          </p:cNvSpPr>
          <p:nvPr/>
        </p:nvSpPr>
        <p:spPr bwMode="auto">
          <a:xfrm>
            <a:off x="0" y="184664"/>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b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 loss improves upper airway collapsibility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Pcrit</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Dose dependent </a:t>
            </a:r>
          </a:p>
        </p:txBody>
      </p:sp>
      <p:sp>
        <p:nvSpPr>
          <p:cNvPr id="8" name="Text Box 15">
            <a:extLst>
              <a:ext uri="{FF2B5EF4-FFF2-40B4-BE49-F238E27FC236}">
                <a16:creationId xmlns:a16="http://schemas.microsoft.com/office/drawing/2014/main" id="{E8E5C984-C4B3-40B1-E956-90B8ACD6024C}"/>
              </a:ext>
            </a:extLst>
          </p:cNvPr>
          <p:cNvSpPr txBox="1">
            <a:spLocks noChangeArrowheads="1"/>
          </p:cNvSpPr>
          <p:nvPr/>
        </p:nvSpPr>
        <p:spPr bwMode="auto">
          <a:xfrm>
            <a:off x="3425417" y="6277522"/>
            <a:ext cx="4289623" cy="39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ctr" defTabSz="4572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Schwartz et al., Am Rev Resp Dis (1991)</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755FFFA-13EE-90D2-A336-F53096E66C73}"/>
              </a:ext>
            </a:extLst>
          </p:cNvPr>
          <p:cNvSpPr/>
          <p:nvPr/>
        </p:nvSpPr>
        <p:spPr>
          <a:xfrm>
            <a:off x="1824362" y="1313558"/>
            <a:ext cx="696124" cy="534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4102269F-9D21-1779-7C09-7AB0C78BBF97}"/>
              </a:ext>
            </a:extLst>
          </p:cNvPr>
          <p:cNvPicPr>
            <a:picLocks noChangeAspect="1"/>
          </p:cNvPicPr>
          <p:nvPr/>
        </p:nvPicPr>
        <p:blipFill rotWithShape="1">
          <a:blip r:embed="rId3"/>
          <a:srcRect l="4773" t="7124" r="37263" b="3726"/>
          <a:stretch/>
        </p:blipFill>
        <p:spPr>
          <a:xfrm>
            <a:off x="832205" y="1241235"/>
            <a:ext cx="6859479" cy="4455381"/>
          </a:xfrm>
          <a:prstGeom prst="rect">
            <a:avLst/>
          </a:prstGeom>
        </p:spPr>
      </p:pic>
      <p:grpSp>
        <p:nvGrpSpPr>
          <p:cNvPr id="21" name="Group 20">
            <a:extLst>
              <a:ext uri="{FF2B5EF4-FFF2-40B4-BE49-F238E27FC236}">
                <a16:creationId xmlns:a16="http://schemas.microsoft.com/office/drawing/2014/main" id="{12E10E31-3DE1-0F2D-B1D2-B5E2FC323EB1}"/>
              </a:ext>
            </a:extLst>
          </p:cNvPr>
          <p:cNvGrpSpPr/>
          <p:nvPr/>
        </p:nvGrpSpPr>
        <p:grpSpPr>
          <a:xfrm>
            <a:off x="8006992" y="2383372"/>
            <a:ext cx="2828349" cy="1310142"/>
            <a:chOff x="8171379" y="1602536"/>
            <a:chExt cx="2828349" cy="1310142"/>
          </a:xfrm>
        </p:grpSpPr>
        <p:sp>
          <p:nvSpPr>
            <p:cNvPr id="13" name="TextBox 12">
              <a:extLst>
                <a:ext uri="{FF2B5EF4-FFF2-40B4-BE49-F238E27FC236}">
                  <a16:creationId xmlns:a16="http://schemas.microsoft.com/office/drawing/2014/main" id="{B9BAA73D-C279-F23A-0841-A006C9D74DD1}"/>
                </a:ext>
              </a:extLst>
            </p:cNvPr>
            <p:cNvSpPr txBox="1"/>
            <p:nvPr/>
          </p:nvSpPr>
          <p:spPr>
            <a:xfrm>
              <a:off x="8517276" y="1602536"/>
              <a:ext cx="1736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Usual care</a:t>
              </a:r>
            </a:p>
          </p:txBody>
        </p:sp>
        <p:sp>
          <p:nvSpPr>
            <p:cNvPr id="14" name="Flowchart: Connector 13">
              <a:extLst>
                <a:ext uri="{FF2B5EF4-FFF2-40B4-BE49-F238E27FC236}">
                  <a16:creationId xmlns:a16="http://schemas.microsoft.com/office/drawing/2014/main" id="{7B1A1513-4191-210E-4170-C0B0093E8365}"/>
                </a:ext>
              </a:extLst>
            </p:cNvPr>
            <p:cNvSpPr/>
            <p:nvPr/>
          </p:nvSpPr>
          <p:spPr>
            <a:xfrm>
              <a:off x="8171379" y="1762154"/>
              <a:ext cx="154113" cy="122289"/>
            </a:xfrm>
            <a:prstGeom prst="flowChartConnector">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4F5245E9-0179-17E3-1CB3-DD01DF3F6BA6}"/>
                </a:ext>
              </a:extLst>
            </p:cNvPr>
            <p:cNvSpPr/>
            <p:nvPr/>
          </p:nvSpPr>
          <p:spPr>
            <a:xfrm>
              <a:off x="8171379" y="2123682"/>
              <a:ext cx="154113" cy="12228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236B13F-8060-49AB-E07D-E18B7A2D714F}"/>
                </a:ext>
              </a:extLst>
            </p:cNvPr>
            <p:cNvSpPr txBox="1"/>
            <p:nvPr/>
          </p:nvSpPr>
          <p:spPr>
            <a:xfrm>
              <a:off x="8517275" y="1989348"/>
              <a:ext cx="24824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 loss group </a:t>
              </a:r>
              <a:r>
                <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(diet and behaviour modification)</a:t>
              </a:r>
            </a:p>
          </p:txBody>
        </p:sp>
      </p:grpSp>
      <p:pic>
        <p:nvPicPr>
          <p:cNvPr id="2" name="Picture 1" descr="A blue text on a white background&#10;&#10;Description automatically generated">
            <a:extLst>
              <a:ext uri="{FF2B5EF4-FFF2-40B4-BE49-F238E27FC236}">
                <a16:creationId xmlns:a16="http://schemas.microsoft.com/office/drawing/2014/main" id="{23C8DEA9-B9BB-7772-8D1C-568AFBE52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3699434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68EF90-93B8-2661-186E-22F2ACF814A1}"/>
              </a:ext>
            </a:extLst>
          </p:cNvPr>
          <p:cNvSpPr txBox="1"/>
          <p:nvPr/>
        </p:nvSpPr>
        <p:spPr>
          <a:xfrm>
            <a:off x="3254103" y="6352098"/>
            <a:ext cx="4102129" cy="323165"/>
          </a:xfrm>
          <a:prstGeom prst="rect">
            <a:avLst/>
          </a:prstGeom>
          <a:noFill/>
        </p:spPr>
        <p:txBody>
          <a:bodyPr wrap="square">
            <a:spAutoFit/>
          </a:bodyPr>
          <a:lstStyle/>
          <a:p>
            <a:pPr algn="r"/>
            <a:r>
              <a:rPr lang="en-AU" sz="1500"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Malhotra et al. New Engl J Med (2024) </a:t>
            </a:r>
          </a:p>
        </p:txBody>
      </p:sp>
      <p:sp>
        <p:nvSpPr>
          <p:cNvPr id="12" name="Rectangle 3">
            <a:extLst>
              <a:ext uri="{FF2B5EF4-FFF2-40B4-BE49-F238E27FC236}">
                <a16:creationId xmlns:a16="http://schemas.microsoft.com/office/drawing/2014/main" id="{0C999CDA-5DD8-53F4-7927-BB2D37AAB4DA}"/>
              </a:ext>
            </a:extLst>
          </p:cNvPr>
          <p:cNvSpPr txBox="1">
            <a:spLocks noChangeArrowheads="1"/>
          </p:cNvSpPr>
          <p:nvPr/>
        </p:nvSpPr>
        <p:spPr bwMode="auto">
          <a:xfrm>
            <a:off x="-67112" y="182737"/>
            <a:ext cx="121920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Tirzepatide</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the treatment of OSA and obesity</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CDFC3F04-F68C-A1DB-81D0-A1754174441A}"/>
              </a:ext>
            </a:extLst>
          </p:cNvPr>
          <p:cNvPicPr>
            <a:picLocks noChangeAspect="1"/>
          </p:cNvPicPr>
          <p:nvPr/>
        </p:nvPicPr>
        <p:blipFill>
          <a:blip r:embed="rId2"/>
          <a:stretch>
            <a:fillRect/>
          </a:stretch>
        </p:blipFill>
        <p:spPr>
          <a:xfrm>
            <a:off x="2059321" y="612156"/>
            <a:ext cx="7663519" cy="5529375"/>
          </a:xfrm>
          <a:prstGeom prst="rect">
            <a:avLst/>
          </a:prstGeom>
        </p:spPr>
      </p:pic>
      <p:pic>
        <p:nvPicPr>
          <p:cNvPr id="2" name="Picture 1" descr="A blue text on a white background&#10;&#10;Description automatically generated">
            <a:extLst>
              <a:ext uri="{FF2B5EF4-FFF2-40B4-BE49-F238E27FC236}">
                <a16:creationId xmlns:a16="http://schemas.microsoft.com/office/drawing/2014/main" id="{F932B339-7B61-C55B-A121-24913388F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158157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5639838-9615-1264-567F-3E09DB42C648}"/>
              </a:ext>
            </a:extLst>
          </p:cNvPr>
          <p:cNvSpPr txBox="1">
            <a:spLocks noChangeArrowheads="1"/>
          </p:cNvSpPr>
          <p:nvPr/>
        </p:nvSpPr>
        <p:spPr bwMode="auto">
          <a:xfrm>
            <a:off x="1520825" y="190500"/>
            <a:ext cx="95678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Functional anatomy: Critical closing pressure </a:t>
            </a:r>
            <a:r>
              <a:rPr kumimoji="0" lang="en-AU" alt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AU" altLang="en-US" sz="2400" b="1"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Pcrit</a:t>
            </a:r>
            <a:r>
              <a:rPr kumimoji="0" lang="en-AU" alt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AU"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implications for targeted therapy</a:t>
            </a:r>
          </a:p>
        </p:txBody>
      </p:sp>
      <p:pic>
        <p:nvPicPr>
          <p:cNvPr id="3" name="Picture 19">
            <a:extLst>
              <a:ext uri="{FF2B5EF4-FFF2-40B4-BE49-F238E27FC236}">
                <a16:creationId xmlns:a16="http://schemas.microsoft.com/office/drawing/2014/main" id="{B2FA013F-FDD7-C5E9-06AC-D7CE99457B1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552575"/>
            <a:ext cx="9148763" cy="4181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0B0B0F0-8210-7C58-3EDE-3ACE8F7CE4F0}"/>
              </a:ext>
            </a:extLst>
          </p:cNvPr>
          <p:cNvSpPr txBox="1">
            <a:spLocks noChangeArrowheads="1"/>
          </p:cNvSpPr>
          <p:nvPr/>
        </p:nvSpPr>
        <p:spPr bwMode="auto">
          <a:xfrm>
            <a:off x="3887788" y="1185863"/>
            <a:ext cx="566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1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Non-REM Supine AHI (events/h)</a:t>
            </a:r>
          </a:p>
        </p:txBody>
      </p:sp>
      <p:sp>
        <p:nvSpPr>
          <p:cNvPr id="5" name="Text Box 5">
            <a:extLst>
              <a:ext uri="{FF2B5EF4-FFF2-40B4-BE49-F238E27FC236}">
                <a16:creationId xmlns:a16="http://schemas.microsoft.com/office/drawing/2014/main" id="{C839D02F-D5E1-E590-8EDA-C2BB8AFC1756}"/>
              </a:ext>
            </a:extLst>
          </p:cNvPr>
          <p:cNvSpPr txBox="1">
            <a:spLocks noChangeArrowheads="1"/>
          </p:cNvSpPr>
          <p:nvPr/>
        </p:nvSpPr>
        <p:spPr bwMode="auto">
          <a:xfrm rot="-5400000">
            <a:off x="-331787" y="3454400"/>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1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Passive Pcrit (cmH</a:t>
            </a:r>
            <a:r>
              <a:rPr kumimoji="0" lang="en-US" altLang="en-US" sz="2000" b="1"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a:t>
            </a:r>
          </a:p>
        </p:txBody>
      </p:sp>
      <p:grpSp>
        <p:nvGrpSpPr>
          <p:cNvPr id="6" name="Group 1">
            <a:extLst>
              <a:ext uri="{FF2B5EF4-FFF2-40B4-BE49-F238E27FC236}">
                <a16:creationId xmlns:a16="http://schemas.microsoft.com/office/drawing/2014/main" id="{AB3F333D-4E42-2D4C-ABAF-B5BA4EE2F96E}"/>
              </a:ext>
            </a:extLst>
          </p:cNvPr>
          <p:cNvGrpSpPr>
            <a:grpSpLocks/>
          </p:cNvGrpSpPr>
          <p:nvPr/>
        </p:nvGrpSpPr>
        <p:grpSpPr bwMode="auto">
          <a:xfrm>
            <a:off x="7027863" y="4935538"/>
            <a:ext cx="2689225" cy="730250"/>
            <a:chOff x="7667625" y="4790157"/>
            <a:chExt cx="2017713" cy="729694"/>
          </a:xfrm>
        </p:grpSpPr>
        <p:sp>
          <p:nvSpPr>
            <p:cNvPr id="7" name="Oval 15">
              <a:extLst>
                <a:ext uri="{FF2B5EF4-FFF2-40B4-BE49-F238E27FC236}">
                  <a16:creationId xmlns:a16="http://schemas.microsoft.com/office/drawing/2014/main" id="{2C1CCAB3-F939-9DC8-5280-A56C1C9188EF}"/>
                </a:ext>
              </a:extLst>
            </p:cNvPr>
            <p:cNvSpPr>
              <a:spLocks noChangeArrowheads="1"/>
            </p:cNvSpPr>
            <p:nvPr/>
          </p:nvSpPr>
          <p:spPr bwMode="auto">
            <a:xfrm>
              <a:off x="7667625" y="5228307"/>
              <a:ext cx="142875" cy="1428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Box 16">
              <a:extLst>
                <a:ext uri="{FF2B5EF4-FFF2-40B4-BE49-F238E27FC236}">
                  <a16:creationId xmlns:a16="http://schemas.microsoft.com/office/drawing/2014/main" id="{CA1BE836-493D-049C-FC7F-859F4BFF9D1D}"/>
                </a:ext>
              </a:extLst>
            </p:cNvPr>
            <p:cNvSpPr txBox="1">
              <a:spLocks noChangeArrowheads="1"/>
            </p:cNvSpPr>
            <p:nvPr/>
          </p:nvSpPr>
          <p:spPr bwMode="auto">
            <a:xfrm>
              <a:off x="7813675" y="5150519"/>
              <a:ext cx="1871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10000"/>
                </a:spcBef>
                <a:spcAft>
                  <a:spcPts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OSA</a:t>
              </a:r>
            </a:p>
          </p:txBody>
        </p:sp>
        <p:sp>
          <p:nvSpPr>
            <p:cNvPr id="9" name="Oval 17">
              <a:extLst>
                <a:ext uri="{FF2B5EF4-FFF2-40B4-BE49-F238E27FC236}">
                  <a16:creationId xmlns:a16="http://schemas.microsoft.com/office/drawing/2014/main" id="{6E75392A-0331-2FF1-5994-B38CED3F6C79}"/>
                </a:ext>
              </a:extLst>
            </p:cNvPr>
            <p:cNvSpPr>
              <a:spLocks noChangeArrowheads="1"/>
            </p:cNvSpPr>
            <p:nvPr/>
          </p:nvSpPr>
          <p:spPr bwMode="auto">
            <a:xfrm>
              <a:off x="7669213" y="4869532"/>
              <a:ext cx="142875" cy="142875"/>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 Box 18">
              <a:extLst>
                <a:ext uri="{FF2B5EF4-FFF2-40B4-BE49-F238E27FC236}">
                  <a16:creationId xmlns:a16="http://schemas.microsoft.com/office/drawing/2014/main" id="{12C38255-99A4-26F5-27DD-50A58AA940FE}"/>
                </a:ext>
              </a:extLst>
            </p:cNvPr>
            <p:cNvSpPr txBox="1">
              <a:spLocks noChangeArrowheads="1"/>
            </p:cNvSpPr>
            <p:nvPr/>
          </p:nvSpPr>
          <p:spPr bwMode="auto">
            <a:xfrm>
              <a:off x="7813675" y="4790157"/>
              <a:ext cx="1871663"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10000"/>
                </a:spcBef>
                <a:spcAft>
                  <a:spcPts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Controls</a:t>
              </a:r>
            </a:p>
          </p:txBody>
        </p:sp>
      </p:grpSp>
      <p:sp>
        <p:nvSpPr>
          <p:cNvPr id="11" name="Oval 23">
            <a:extLst>
              <a:ext uri="{FF2B5EF4-FFF2-40B4-BE49-F238E27FC236}">
                <a16:creationId xmlns:a16="http://schemas.microsoft.com/office/drawing/2014/main" id="{6028B52B-F0BB-3703-0EC5-8962895BB06B}"/>
              </a:ext>
            </a:extLst>
          </p:cNvPr>
          <p:cNvSpPr>
            <a:spLocks noChangeArrowheads="1"/>
          </p:cNvSpPr>
          <p:nvPr/>
        </p:nvSpPr>
        <p:spPr bwMode="auto">
          <a:xfrm>
            <a:off x="2159000" y="3643313"/>
            <a:ext cx="1824038" cy="1584325"/>
          </a:xfrm>
          <a:prstGeom prst="ellipse">
            <a:avLst/>
          </a:prstGeom>
          <a:noFill/>
          <a:ln w="57150" cap="rnd">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 Box 8">
            <a:extLst>
              <a:ext uri="{FF2B5EF4-FFF2-40B4-BE49-F238E27FC236}">
                <a16:creationId xmlns:a16="http://schemas.microsoft.com/office/drawing/2014/main" id="{89A1453F-1D50-7019-40DD-471C7E47BFF2}"/>
              </a:ext>
            </a:extLst>
          </p:cNvPr>
          <p:cNvSpPr txBox="1">
            <a:spLocks noChangeArrowheads="1"/>
          </p:cNvSpPr>
          <p:nvPr/>
        </p:nvSpPr>
        <p:spPr bwMode="auto">
          <a:xfrm>
            <a:off x="-1588" y="5151438"/>
            <a:ext cx="216058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1000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Increased Upper-Airway Collapsibility</a:t>
            </a:r>
          </a:p>
        </p:txBody>
      </p:sp>
      <p:sp>
        <p:nvSpPr>
          <p:cNvPr id="13" name="Line 9">
            <a:extLst>
              <a:ext uri="{FF2B5EF4-FFF2-40B4-BE49-F238E27FC236}">
                <a16:creationId xmlns:a16="http://schemas.microsoft.com/office/drawing/2014/main" id="{72192690-A4E7-218D-458C-C340D7E54FE6}"/>
              </a:ext>
            </a:extLst>
          </p:cNvPr>
          <p:cNvSpPr>
            <a:spLocks noChangeShapeType="1"/>
          </p:cNvSpPr>
          <p:nvPr/>
        </p:nvSpPr>
        <p:spPr bwMode="auto">
          <a:xfrm rot="10800000">
            <a:off x="1103313" y="2055813"/>
            <a:ext cx="0" cy="2806700"/>
          </a:xfrm>
          <a:prstGeom prst="line">
            <a:avLst/>
          </a:prstGeom>
          <a:noFill/>
          <a:ln w="635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lIns="91398" tIns="45699" rIns="91398" bIns="4569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D08B11C-4126-C739-AF64-5CA37FB45E17}"/>
              </a:ext>
            </a:extLst>
          </p:cNvPr>
          <p:cNvGrpSpPr>
            <a:grpSpLocks/>
          </p:cNvGrpSpPr>
          <p:nvPr/>
        </p:nvGrpSpPr>
        <p:grpSpPr bwMode="auto">
          <a:xfrm>
            <a:off x="2927350" y="3206750"/>
            <a:ext cx="8161338" cy="979488"/>
            <a:chOff x="2195514" y="3787777"/>
            <a:chExt cx="6121400" cy="979564"/>
          </a:xfrm>
        </p:grpSpPr>
        <p:grpSp>
          <p:nvGrpSpPr>
            <p:cNvPr id="15" name="Group 17">
              <a:extLst>
                <a:ext uri="{FF2B5EF4-FFF2-40B4-BE49-F238E27FC236}">
                  <a16:creationId xmlns:a16="http://schemas.microsoft.com/office/drawing/2014/main" id="{89F04E95-7696-94AB-234F-12926974ABF3}"/>
                </a:ext>
              </a:extLst>
            </p:cNvPr>
            <p:cNvGrpSpPr>
              <a:grpSpLocks/>
            </p:cNvGrpSpPr>
            <p:nvPr/>
          </p:nvGrpSpPr>
          <p:grpSpPr bwMode="auto">
            <a:xfrm>
              <a:off x="2195514" y="3787777"/>
              <a:ext cx="6121400" cy="979564"/>
              <a:chOff x="2195514" y="3787777"/>
              <a:chExt cx="6121400" cy="979564"/>
            </a:xfrm>
          </p:grpSpPr>
          <p:sp>
            <p:nvSpPr>
              <p:cNvPr id="17" name="Rectangle 25">
                <a:extLst>
                  <a:ext uri="{FF2B5EF4-FFF2-40B4-BE49-F238E27FC236}">
                    <a16:creationId xmlns:a16="http://schemas.microsoft.com/office/drawing/2014/main" id="{46224408-0C7C-1476-6405-6E2D68659FBF}"/>
                  </a:ext>
                </a:extLst>
              </p:cNvPr>
              <p:cNvSpPr>
                <a:spLocks noChangeArrowheads="1"/>
              </p:cNvSpPr>
              <p:nvPr/>
            </p:nvSpPr>
            <p:spPr bwMode="auto">
              <a:xfrm>
                <a:off x="2195514" y="3787777"/>
                <a:ext cx="6121400" cy="452439"/>
              </a:xfrm>
              <a:prstGeom prst="rect">
                <a:avLst/>
              </a:prstGeom>
              <a:noFill/>
              <a:ln w="57150">
                <a:solidFill>
                  <a:srgbClr val="00FFFF"/>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ight Arrow 20">
                <a:extLst>
                  <a:ext uri="{FF2B5EF4-FFF2-40B4-BE49-F238E27FC236}">
                    <a16:creationId xmlns:a16="http://schemas.microsoft.com/office/drawing/2014/main" id="{605F53F0-1958-44CE-1ADB-2C96EE4A6A70}"/>
                  </a:ext>
                </a:extLst>
              </p:cNvPr>
              <p:cNvSpPr/>
              <p:nvPr/>
            </p:nvSpPr>
            <p:spPr bwMode="auto">
              <a:xfrm>
                <a:off x="3090136" y="4326277"/>
                <a:ext cx="3063237" cy="441064"/>
              </a:xfrm>
              <a:prstGeom prst="rightArrow">
                <a:avLst/>
              </a:prstGeom>
              <a:solidFill>
                <a:srgbClr val="00B0F0"/>
              </a:solidFill>
              <a:ln w="50800" cap="flat" cmpd="sng" algn="ctr">
                <a:solidFill>
                  <a:srgbClr val="00B0F0"/>
                </a:solidFill>
                <a:prstDash val="solid"/>
                <a:round/>
                <a:headEnd type="none" w="med" len="med"/>
                <a:tailEnd type="none" w="med" len="med"/>
              </a:ln>
              <a:effectLst/>
              <a:scene3d>
                <a:camera prst="orthographicFront">
                  <a:rot lat="0" lon="0" rev="10800000"/>
                </a:camera>
                <a:lightRig rig="threePt" dir="t"/>
              </a:scene3d>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4204160B-EECF-B2CE-0F58-083A108AD08E}"/>
                </a:ext>
              </a:extLst>
            </p:cNvPr>
            <p:cNvSpPr txBox="1"/>
            <p:nvPr/>
          </p:nvSpPr>
          <p:spPr>
            <a:xfrm>
              <a:off x="3487426" y="4340270"/>
              <a:ext cx="2786243" cy="369917"/>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Non-anatomical targets</a:t>
              </a:r>
            </a:p>
          </p:txBody>
        </p:sp>
      </p:grpSp>
      <p:grpSp>
        <p:nvGrpSpPr>
          <p:cNvPr id="19" name="Group 18">
            <a:extLst>
              <a:ext uri="{FF2B5EF4-FFF2-40B4-BE49-F238E27FC236}">
                <a16:creationId xmlns:a16="http://schemas.microsoft.com/office/drawing/2014/main" id="{FF316FF0-B4AD-E239-C7EE-A96E112DDC0B}"/>
              </a:ext>
            </a:extLst>
          </p:cNvPr>
          <p:cNvGrpSpPr>
            <a:grpSpLocks/>
          </p:cNvGrpSpPr>
          <p:nvPr/>
        </p:nvGrpSpPr>
        <p:grpSpPr bwMode="auto">
          <a:xfrm>
            <a:off x="5743575" y="2095500"/>
            <a:ext cx="5284788" cy="1179513"/>
            <a:chOff x="4694922" y="2636839"/>
            <a:chExt cx="3963068" cy="1178988"/>
          </a:xfrm>
        </p:grpSpPr>
        <p:grpSp>
          <p:nvGrpSpPr>
            <p:cNvPr id="20" name="Group 22">
              <a:extLst>
                <a:ext uri="{FF2B5EF4-FFF2-40B4-BE49-F238E27FC236}">
                  <a16:creationId xmlns:a16="http://schemas.microsoft.com/office/drawing/2014/main" id="{F85A610A-AEA4-575F-E412-8DD8BA819484}"/>
                </a:ext>
              </a:extLst>
            </p:cNvPr>
            <p:cNvGrpSpPr>
              <a:grpSpLocks/>
            </p:cNvGrpSpPr>
            <p:nvPr/>
          </p:nvGrpSpPr>
          <p:grpSpPr bwMode="auto">
            <a:xfrm>
              <a:off x="4694922" y="2636839"/>
              <a:ext cx="3963068" cy="1178988"/>
              <a:chOff x="4705499" y="2708920"/>
              <a:chExt cx="3963068" cy="1178988"/>
            </a:xfrm>
          </p:grpSpPr>
          <p:sp>
            <p:nvSpPr>
              <p:cNvPr id="23" name="Down Arrow 25">
                <a:extLst>
                  <a:ext uri="{FF2B5EF4-FFF2-40B4-BE49-F238E27FC236}">
                    <a16:creationId xmlns:a16="http://schemas.microsoft.com/office/drawing/2014/main" id="{74CBFD44-406E-CF38-B18D-D63779432AF9}"/>
                  </a:ext>
                </a:extLst>
              </p:cNvPr>
              <p:cNvSpPr/>
              <p:nvPr/>
            </p:nvSpPr>
            <p:spPr bwMode="auto">
              <a:xfrm rot="4398005">
                <a:off x="6413311" y="1632652"/>
                <a:ext cx="547444" cy="3963068"/>
              </a:xfrm>
              <a:prstGeom prst="downArrow">
                <a:avLst/>
              </a:prstGeom>
              <a:solidFill>
                <a:schemeClr val="bg1"/>
              </a:solidFill>
              <a:ln w="50800">
                <a:solidFill>
                  <a:schemeClr val="tx1">
                    <a:lumMod val="65000"/>
                    <a:alpha val="42000"/>
                  </a:schemeClr>
                </a:solidFill>
                <a:prstDash val="sysDot"/>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ight Arrow 26">
                <a:extLst>
                  <a:ext uri="{FF2B5EF4-FFF2-40B4-BE49-F238E27FC236}">
                    <a16:creationId xmlns:a16="http://schemas.microsoft.com/office/drawing/2014/main" id="{80363461-4A5C-8A08-3EE0-78F3406CC69A}"/>
                  </a:ext>
                </a:extLst>
              </p:cNvPr>
              <p:cNvSpPr/>
              <p:nvPr/>
            </p:nvSpPr>
            <p:spPr bwMode="auto">
              <a:xfrm>
                <a:off x="5538589" y="2708920"/>
                <a:ext cx="3063237" cy="441064"/>
              </a:xfrm>
              <a:prstGeom prst="rightArrow">
                <a:avLst/>
              </a:prstGeom>
              <a:solidFill>
                <a:schemeClr val="bg1"/>
              </a:solidFill>
              <a:ln w="50800" cap="flat" cmpd="sng" algn="ctr">
                <a:solidFill>
                  <a:schemeClr val="tx1">
                    <a:lumMod val="65000"/>
                    <a:alpha val="42000"/>
                  </a:schemeClr>
                </a:solidFill>
                <a:prstDash val="sysDot"/>
                <a:round/>
                <a:headEnd type="none" w="med" len="med"/>
                <a:tailEnd type="none" w="med" len="med"/>
              </a:ln>
              <a:effectLst/>
              <a:scene3d>
                <a:camera prst="orthographicFront">
                  <a:rot lat="0" lon="0" rev="10800000"/>
                </a:camera>
                <a:lightRig rig="threePt" dir="t"/>
              </a:scene3d>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E1589DCD-1CE5-3E0C-5832-F245AC5B84AB}"/>
                </a:ext>
              </a:extLst>
            </p:cNvPr>
            <p:cNvSpPr txBox="1"/>
            <p:nvPr/>
          </p:nvSpPr>
          <p:spPr>
            <a:xfrm>
              <a:off x="5836581" y="2665401"/>
              <a:ext cx="1865463" cy="369723"/>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Non-anatomical</a:t>
              </a:r>
            </a:p>
          </p:txBody>
        </p:sp>
        <p:sp>
          <p:nvSpPr>
            <p:cNvPr id="22" name="TextBox 21">
              <a:extLst>
                <a:ext uri="{FF2B5EF4-FFF2-40B4-BE49-F238E27FC236}">
                  <a16:creationId xmlns:a16="http://schemas.microsoft.com/office/drawing/2014/main" id="{E1961086-04E3-ADBE-5D68-94733F9165B4}"/>
                </a:ext>
              </a:extLst>
            </p:cNvPr>
            <p:cNvSpPr txBox="1"/>
            <p:nvPr/>
          </p:nvSpPr>
          <p:spPr>
            <a:xfrm rot="20533660">
              <a:off x="6109198" y="3311227"/>
              <a:ext cx="1426181" cy="369722"/>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Anatomical</a:t>
              </a:r>
            </a:p>
          </p:txBody>
        </p:sp>
      </p:grpSp>
      <p:sp>
        <p:nvSpPr>
          <p:cNvPr id="25" name="Oval 24">
            <a:extLst>
              <a:ext uri="{FF2B5EF4-FFF2-40B4-BE49-F238E27FC236}">
                <a16:creationId xmlns:a16="http://schemas.microsoft.com/office/drawing/2014/main" id="{05B7F121-BF67-30EA-5D44-574F6958377B}"/>
              </a:ext>
            </a:extLst>
          </p:cNvPr>
          <p:cNvSpPr>
            <a:spLocks noChangeArrowheads="1"/>
          </p:cNvSpPr>
          <p:nvPr/>
        </p:nvSpPr>
        <p:spPr bwMode="auto">
          <a:xfrm>
            <a:off x="4929188" y="2130425"/>
            <a:ext cx="5340350" cy="690563"/>
          </a:xfrm>
          <a:prstGeom prst="ellipse">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398" tIns="45699" rIns="91398" bIns="4569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 Box 35">
            <a:extLst>
              <a:ext uri="{FF2B5EF4-FFF2-40B4-BE49-F238E27FC236}">
                <a16:creationId xmlns:a16="http://schemas.microsoft.com/office/drawing/2014/main" id="{1C72A9F3-8CAA-BB1B-A6F6-15E01E7C1B13}"/>
              </a:ext>
            </a:extLst>
          </p:cNvPr>
          <p:cNvSpPr txBox="1">
            <a:spLocks noChangeArrowheads="1"/>
          </p:cNvSpPr>
          <p:nvPr/>
        </p:nvSpPr>
        <p:spPr bwMode="auto">
          <a:xfrm>
            <a:off x="2369135" y="6231870"/>
            <a:ext cx="65278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marL="455613" indent="-4556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5613" marR="0" lvl="0" indent="-455613" algn="ctr" defTabSz="914400" rtl="0" eaLnBrk="1" fontAlgn="auto" latinLnBrk="0" hangingPunct="1">
              <a:lnSpc>
                <a:spcPct val="150000"/>
              </a:lnSpc>
              <a:spcBef>
                <a:spcPts val="0"/>
              </a:spcBef>
              <a:spcAft>
                <a:spcPts val="0"/>
              </a:spcAft>
              <a:buClrTx/>
              <a:buSzTx/>
              <a:buFontTx/>
              <a:buNone/>
              <a:tabLst/>
              <a:defRPr/>
            </a:pPr>
            <a:r>
              <a:rPr kumimoji="0" lang="da-DK"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Eckert et al, Am J Resp Crit Care Med (2013)</a:t>
            </a:r>
            <a:endParaRPr kumimoji="0" lang="en-US" altLang="en-US"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 name="Picture 26" descr="A blue text on a white background&#10;&#10;Description automatically generated">
            <a:extLst>
              <a:ext uri="{FF2B5EF4-FFF2-40B4-BE49-F238E27FC236}">
                <a16:creationId xmlns:a16="http://schemas.microsoft.com/office/drawing/2014/main" id="{5E524798-6CD6-CA18-425A-8A24A977C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40" y="6279055"/>
            <a:ext cx="2655161" cy="300918"/>
          </a:xfrm>
          <a:prstGeom prst="rect">
            <a:avLst/>
          </a:prstGeom>
        </p:spPr>
      </p:pic>
    </p:spTree>
    <p:extLst>
      <p:ext uri="{BB962C8B-B14F-4D97-AF65-F5344CB8AC3E}">
        <p14:creationId xmlns:p14="http://schemas.microsoft.com/office/powerpoint/2010/main" val="361844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7c2b8782-10fe-4b49-8e50-04e9e4f9e80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F995B51A486F449BDA9D78F681F7A8" ma:contentTypeVersion="20" ma:contentTypeDescription="Create a new document." ma:contentTypeScope="" ma:versionID="d9cb4b136f8a529fee2151f9a7a8a9f5">
  <xsd:schema xmlns:xsd="http://www.w3.org/2001/XMLSchema" xmlns:xs="http://www.w3.org/2001/XMLSchema" xmlns:p="http://schemas.microsoft.com/office/2006/metadata/properties" xmlns:ns1="http://schemas.microsoft.com/sharepoint/v3" xmlns:ns3="7c2b8782-10fe-4b49-8e50-04e9e4f9e80c" xmlns:ns4="d0409846-9332-4ebf-a7ac-b3bf676ac134" targetNamespace="http://schemas.microsoft.com/office/2006/metadata/properties" ma:root="true" ma:fieldsID="c63f7fe8341d5b7b184f6d16a3db2a0d" ns1:_="" ns3:_="" ns4:_="">
    <xsd:import namespace="http://schemas.microsoft.com/sharepoint/v3"/>
    <xsd:import namespace="7c2b8782-10fe-4b49-8e50-04e9e4f9e80c"/>
    <xsd:import namespace="d0409846-9332-4ebf-a7ac-b3bf676ac13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2b8782-10fe-4b49-8e50-04e9e4f9e8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409846-9332-4ebf-a7ac-b3bf676ac1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2B17E2-83C3-45E9-869F-E8833A27865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0409846-9332-4ebf-a7ac-b3bf676ac134"/>
    <ds:schemaRef ds:uri="http://schemas.microsoft.com/sharepoint/v3"/>
    <ds:schemaRef ds:uri="7c2b8782-10fe-4b49-8e50-04e9e4f9e80c"/>
    <ds:schemaRef ds:uri="http://www.w3.org/XML/1998/namespace"/>
    <ds:schemaRef ds:uri="http://purl.org/dc/dcmitype/"/>
  </ds:schemaRefs>
</ds:datastoreItem>
</file>

<file path=customXml/itemProps2.xml><?xml version="1.0" encoding="utf-8"?>
<ds:datastoreItem xmlns:ds="http://schemas.openxmlformats.org/officeDocument/2006/customXml" ds:itemID="{F5303B69-394F-4B55-9773-FB81407EA37B}">
  <ds:schemaRefs>
    <ds:schemaRef ds:uri="http://schemas.microsoft.com/sharepoint/v3/contenttype/forms"/>
  </ds:schemaRefs>
</ds:datastoreItem>
</file>

<file path=customXml/itemProps3.xml><?xml version="1.0" encoding="utf-8"?>
<ds:datastoreItem xmlns:ds="http://schemas.openxmlformats.org/officeDocument/2006/customXml" ds:itemID="{628DC045-3F87-4097-ABBE-D83D87620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2b8782-10fe-4b49-8e50-04e9e4f9e80c"/>
    <ds:schemaRef ds:uri="d0409846-9332-4ebf-a7ac-b3bf676ac1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1235</TotalTime>
  <Words>382</Words>
  <Application>Microsoft Office PowerPoint</Application>
  <PresentationFormat>Widescreen</PresentationFormat>
  <Paragraphs>50</Paragraphs>
  <Slides>10</Slides>
  <Notes>2</Notes>
  <HiddenSlides>0</HiddenSlides>
  <MMClips>0</MMClips>
  <ScaleCrop>false</ScaleCrop>
  <HeadingPairs>
    <vt:vector size="6" baseType="variant">
      <vt:variant>
        <vt:lpstr>Caratteri utilizzati</vt:lpstr>
      </vt:variant>
      <vt:variant>
        <vt:i4>3</vt:i4>
      </vt:variant>
      <vt:variant>
        <vt:lpstr>Tema</vt:lpstr>
      </vt:variant>
      <vt:variant>
        <vt:i4>4</vt:i4>
      </vt:variant>
      <vt:variant>
        <vt:lpstr>Titoli diapositive</vt:lpstr>
      </vt:variant>
      <vt:variant>
        <vt:i4>10</vt:i4>
      </vt:variant>
    </vt:vector>
  </HeadingPairs>
  <TitlesOfParts>
    <vt:vector size="17" baseType="lpstr">
      <vt:lpstr>Arial</vt:lpstr>
      <vt:lpstr>Calibri</vt:lpstr>
      <vt:lpstr>Wingdings</vt:lpstr>
      <vt:lpstr>7_Office Theme</vt:lpstr>
      <vt:lpstr>41_Office Theme</vt:lpstr>
      <vt:lpstr>21_Office Theme</vt:lpstr>
      <vt:lpstr>40_Office Theme</vt:lpstr>
      <vt:lpstr>Presentazione standard di PowerPoint</vt:lpstr>
      <vt:lpstr>Interaction between upper airway anatomy and non-anatomical traits is crucial in determining the presence or absence of OSA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Scanlan</dc:creator>
  <cp:lastModifiedBy>Media Digital Business</cp:lastModifiedBy>
  <cp:revision>21</cp:revision>
  <dcterms:created xsi:type="dcterms:W3CDTF">2022-11-23T15:43:48Z</dcterms:created>
  <dcterms:modified xsi:type="dcterms:W3CDTF">2025-05-14T08:37:07Z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0x01010098F995B51A486F449BDA9D78F681F7A8</vt:lpwstr>
  </property>
</Properties>
</file>