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handoutMasterIdLst>
    <p:handoutMasterId r:id="rId40"/>
  </p:handoutMasterIdLst>
  <p:sldIdLst>
    <p:sldId id="305" r:id="rId5"/>
    <p:sldId id="699" r:id="rId6"/>
    <p:sldId id="700" r:id="rId7"/>
    <p:sldId id="318" r:id="rId8"/>
    <p:sldId id="2163" r:id="rId9"/>
    <p:sldId id="2164" r:id="rId10"/>
    <p:sldId id="2166" r:id="rId11"/>
    <p:sldId id="414" r:id="rId12"/>
    <p:sldId id="410" r:id="rId13"/>
    <p:sldId id="306" r:id="rId14"/>
    <p:sldId id="718" r:id="rId15"/>
    <p:sldId id="259" r:id="rId16"/>
    <p:sldId id="319" r:id="rId17"/>
    <p:sldId id="542" r:id="rId18"/>
    <p:sldId id="290" r:id="rId19"/>
    <p:sldId id="705" r:id="rId20"/>
    <p:sldId id="710" r:id="rId21"/>
    <p:sldId id="302" r:id="rId22"/>
    <p:sldId id="303" r:id="rId23"/>
    <p:sldId id="289" r:id="rId24"/>
    <p:sldId id="2176" r:id="rId25"/>
    <p:sldId id="2175" r:id="rId26"/>
    <p:sldId id="708" r:id="rId27"/>
    <p:sldId id="2167" r:id="rId28"/>
    <p:sldId id="2178" r:id="rId29"/>
    <p:sldId id="2180" r:id="rId30"/>
    <p:sldId id="2169" r:id="rId31"/>
    <p:sldId id="2170" r:id="rId32"/>
    <p:sldId id="2171" r:id="rId33"/>
    <p:sldId id="2172" r:id="rId34"/>
    <p:sldId id="2173" r:id="rId35"/>
    <p:sldId id="420" r:id="rId36"/>
    <p:sldId id="426" r:id="rId37"/>
    <p:sldId id="2177" r:id="rId38"/>
  </p:sldIdLst>
  <p:sldSz cx="12192000" cy="6858000"/>
  <p:notesSz cx="6858000" cy="9144000"/>
  <p:defaultTextStyle>
    <a:defPPr rtl="0">
      <a:defRPr lang="it-IT"/>
    </a:defPPr>
    <a:lvl1pPr marL="0" algn="l" defTabSz="914400" rtl="0" eaLnBrk="1" latinLnBrk="0" hangingPunct="1">
      <a:defRPr lang="it-IT" sz="1800" kern="1200">
        <a:solidFill>
          <a:schemeClr val="tx1"/>
        </a:solidFill>
        <a:latin typeface="+mn-lt"/>
        <a:ea typeface="+mn-ea"/>
        <a:cs typeface="+mn-cs"/>
      </a:defRPr>
    </a:lvl1pPr>
    <a:lvl2pPr marL="457200" algn="l" defTabSz="914400" rtl="0" eaLnBrk="1" latinLnBrk="0" hangingPunct="1">
      <a:defRPr lang="it-IT" sz="1800" kern="1200">
        <a:solidFill>
          <a:schemeClr val="tx1"/>
        </a:solidFill>
        <a:latin typeface="+mn-lt"/>
        <a:ea typeface="+mn-ea"/>
        <a:cs typeface="+mn-cs"/>
      </a:defRPr>
    </a:lvl2pPr>
    <a:lvl3pPr marL="914400" algn="l" defTabSz="914400" rtl="0" eaLnBrk="1" latinLnBrk="0" hangingPunct="1">
      <a:defRPr lang="it-IT" sz="1800" kern="1200">
        <a:solidFill>
          <a:schemeClr val="tx1"/>
        </a:solidFill>
        <a:latin typeface="+mn-lt"/>
        <a:ea typeface="+mn-ea"/>
        <a:cs typeface="+mn-cs"/>
      </a:defRPr>
    </a:lvl3pPr>
    <a:lvl4pPr marL="1371600" algn="l" defTabSz="914400" rtl="0" eaLnBrk="1" latinLnBrk="0" hangingPunct="1">
      <a:defRPr lang="it-IT" sz="1800" kern="1200">
        <a:solidFill>
          <a:schemeClr val="tx1"/>
        </a:solidFill>
        <a:latin typeface="+mn-lt"/>
        <a:ea typeface="+mn-ea"/>
        <a:cs typeface="+mn-cs"/>
      </a:defRPr>
    </a:lvl4pPr>
    <a:lvl5pPr marL="1828800" algn="l" defTabSz="914400" rtl="0" eaLnBrk="1" latinLnBrk="0" hangingPunct="1">
      <a:defRPr lang="it-IT" sz="1800" kern="1200">
        <a:solidFill>
          <a:schemeClr val="tx1"/>
        </a:solidFill>
        <a:latin typeface="+mn-lt"/>
        <a:ea typeface="+mn-ea"/>
        <a:cs typeface="+mn-cs"/>
      </a:defRPr>
    </a:lvl5pPr>
    <a:lvl6pPr marL="2286000" algn="l" defTabSz="914400" rtl="0" eaLnBrk="1" latinLnBrk="0" hangingPunct="1">
      <a:defRPr lang="it-IT" sz="1800" kern="1200">
        <a:solidFill>
          <a:schemeClr val="tx1"/>
        </a:solidFill>
        <a:latin typeface="+mn-lt"/>
        <a:ea typeface="+mn-ea"/>
        <a:cs typeface="+mn-cs"/>
      </a:defRPr>
    </a:lvl6pPr>
    <a:lvl7pPr marL="2743200" algn="l" defTabSz="914400" rtl="0" eaLnBrk="1" latinLnBrk="0" hangingPunct="1">
      <a:defRPr lang="it-IT" sz="1800" kern="1200">
        <a:solidFill>
          <a:schemeClr val="tx1"/>
        </a:solidFill>
        <a:latin typeface="+mn-lt"/>
        <a:ea typeface="+mn-ea"/>
        <a:cs typeface="+mn-cs"/>
      </a:defRPr>
    </a:lvl7pPr>
    <a:lvl8pPr marL="3200400" algn="l" defTabSz="914400" rtl="0" eaLnBrk="1" latinLnBrk="0" hangingPunct="1">
      <a:defRPr lang="it-IT" sz="1800" kern="1200">
        <a:solidFill>
          <a:schemeClr val="tx1"/>
        </a:solidFill>
        <a:latin typeface="+mn-lt"/>
        <a:ea typeface="+mn-ea"/>
        <a:cs typeface="+mn-cs"/>
      </a:defRPr>
    </a:lvl8pPr>
    <a:lvl9pPr marL="3657600" algn="l" defTabSz="914400" rtl="0" eaLnBrk="1" latinLnBrk="0" hangingPunct="1">
      <a:defRPr lang="it-IT"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ore"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7D9"/>
    <a:srgbClr val="73292A"/>
    <a:srgbClr val="93D3D9"/>
    <a:srgbClr val="AAD6FF"/>
    <a:srgbClr val="B2C8CD"/>
    <a:srgbClr val="CCD8D6"/>
    <a:srgbClr val="4F5945"/>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990" autoAdjust="0"/>
    <p:restoredTop sz="94879" autoAdjust="0"/>
  </p:normalViewPr>
  <p:slideViewPr>
    <p:cSldViewPr snapToGrid="0">
      <p:cViewPr varScale="1">
        <p:scale>
          <a:sx n="104" d="100"/>
          <a:sy n="104" d="100"/>
        </p:scale>
        <p:origin x="564" y="10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6" d="100"/>
          <a:sy n="66" d="100"/>
        </p:scale>
        <p:origin x="282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3"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it-IT" sz="1200"/>
            </a:lvl1pPr>
          </a:lstStyle>
          <a:p>
            <a:pPr rtl="0"/>
            <a:endParaRPr lang="it-IT"/>
          </a:p>
        </p:txBody>
      </p:sp>
      <p:sp>
        <p:nvSpPr>
          <p:cNvPr id="3" name="Segnaposto data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it-IT" sz="1200"/>
            </a:lvl1pPr>
          </a:lstStyle>
          <a:p>
            <a:pPr rtl="0"/>
            <a:fld id="{8514C793-379C-4589-BDA5-15E62DDA6539}" type="datetime1">
              <a:rPr lang="it-IT" smtClean="0"/>
              <a:t>12/05/2025</a:t>
            </a:fld>
            <a:endParaRPr lang="it-IT" dirty="0"/>
          </a:p>
        </p:txBody>
      </p:sp>
      <p:sp>
        <p:nvSpPr>
          <p:cNvPr id="4" name="Segnaposto piè di pagina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it-IT" sz="1200"/>
            </a:lvl1pPr>
          </a:lstStyle>
          <a:p>
            <a:pPr rtl="0"/>
            <a:endParaRPr lang="it-IT"/>
          </a:p>
        </p:txBody>
      </p:sp>
      <p:sp>
        <p:nvSpPr>
          <p:cNvPr id="5" name="Segnaposto numero diapositiva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it-IT" sz="1200"/>
            </a:lvl1pPr>
          </a:lstStyle>
          <a:p>
            <a:pPr rtl="0"/>
            <a:fld id="{17369B77-94AB-0344-9EBF-9DB9EE8D3ABC}" type="slidenum">
              <a:rPr lang="it-IT" smtClean="0"/>
              <a:t>‹N›</a:t>
            </a:fld>
            <a:endParaRPr lang="it-IT"/>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it-IT" sz="1200"/>
            </a:lvl1pPr>
          </a:lstStyle>
          <a:p>
            <a:pPr rtl="0"/>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it-IT" sz="1200"/>
            </a:lvl1pPr>
          </a:lstStyle>
          <a:p>
            <a:fld id="{A45C4AF7-BF3C-4556-8742-3E762E9CA019}" type="datetime1">
              <a:rPr lang="it-IT" smtClean="0"/>
              <a:pPr/>
              <a:t>12/05/2025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it-IT"/>
            </a:defPPr>
          </a:lstStyle>
          <a:p>
            <a:pPr rtl="0"/>
            <a:r>
              <a:rPr lang="en-IN" dirty="0"/>
              <a:t>a</a:t>
            </a:r>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it-IT"/>
            </a:def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it-IT" sz="1200"/>
            </a:lvl1pPr>
          </a:lstStyle>
          <a:p>
            <a:pPr rtl="0"/>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it-IT" sz="1200"/>
            </a:lvl1pPr>
          </a:lstStyle>
          <a:p>
            <a:pPr rtl="0"/>
            <a:fld id="{0775476F-A808-1F46-A368-07984F6DA22E}" type="slidenum">
              <a:rPr lang="it-IT" smtClean="0"/>
              <a:t>‹N›</a:t>
            </a:fld>
            <a:endParaRPr lang="it-IT"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it-IT" sz="1200" kern="1200">
        <a:solidFill>
          <a:schemeClr val="tx1"/>
        </a:solidFill>
        <a:latin typeface="+mn-lt"/>
        <a:ea typeface="+mn-ea"/>
        <a:cs typeface="+mn-cs"/>
      </a:defRPr>
    </a:lvl1pPr>
    <a:lvl2pPr marL="457200" algn="l" defTabSz="914400" rtl="0" eaLnBrk="1" latinLnBrk="0" hangingPunct="1">
      <a:defRPr lang="it-IT" sz="1200" kern="1200">
        <a:solidFill>
          <a:schemeClr val="tx1"/>
        </a:solidFill>
        <a:latin typeface="+mn-lt"/>
        <a:ea typeface="+mn-ea"/>
        <a:cs typeface="+mn-cs"/>
      </a:defRPr>
    </a:lvl2pPr>
    <a:lvl3pPr marL="914400" algn="l" defTabSz="914400" rtl="0" eaLnBrk="1" latinLnBrk="0" hangingPunct="1">
      <a:defRPr lang="it-IT" sz="1200" kern="1200">
        <a:solidFill>
          <a:schemeClr val="tx1"/>
        </a:solidFill>
        <a:latin typeface="+mn-lt"/>
        <a:ea typeface="+mn-ea"/>
        <a:cs typeface="+mn-cs"/>
      </a:defRPr>
    </a:lvl3pPr>
    <a:lvl4pPr marL="1371600" algn="l" defTabSz="914400" rtl="0" eaLnBrk="1" latinLnBrk="0" hangingPunct="1">
      <a:defRPr lang="it-IT" sz="1200" kern="1200">
        <a:solidFill>
          <a:schemeClr val="tx1"/>
        </a:solidFill>
        <a:latin typeface="+mn-lt"/>
        <a:ea typeface="+mn-ea"/>
        <a:cs typeface="+mn-cs"/>
      </a:defRPr>
    </a:lvl4pPr>
    <a:lvl5pPr marL="1828800" algn="l" defTabSz="914400" rtl="0" eaLnBrk="1" latinLnBrk="0" hangingPunct="1">
      <a:defRPr lang="it-IT" sz="1200" kern="1200">
        <a:solidFill>
          <a:schemeClr val="tx1"/>
        </a:solidFill>
        <a:latin typeface="+mn-lt"/>
        <a:ea typeface="+mn-ea"/>
        <a:cs typeface="+mn-cs"/>
      </a:defRPr>
    </a:lvl5pPr>
    <a:lvl6pPr marL="2286000" algn="l" defTabSz="914400" rtl="0" eaLnBrk="1" latinLnBrk="0" hangingPunct="1">
      <a:defRPr lang="it-IT" sz="1200" kern="1200">
        <a:solidFill>
          <a:schemeClr val="tx1"/>
        </a:solidFill>
        <a:latin typeface="+mn-lt"/>
        <a:ea typeface="+mn-ea"/>
        <a:cs typeface="+mn-cs"/>
      </a:defRPr>
    </a:lvl6pPr>
    <a:lvl7pPr marL="2743200" algn="l" defTabSz="914400" rtl="0" eaLnBrk="1" latinLnBrk="0" hangingPunct="1">
      <a:defRPr lang="it-IT" sz="1200" kern="1200">
        <a:solidFill>
          <a:schemeClr val="tx1"/>
        </a:solidFill>
        <a:latin typeface="+mn-lt"/>
        <a:ea typeface="+mn-ea"/>
        <a:cs typeface="+mn-cs"/>
      </a:defRPr>
    </a:lvl7pPr>
    <a:lvl8pPr marL="3200400" algn="l" defTabSz="914400" rtl="0" eaLnBrk="1" latinLnBrk="0" hangingPunct="1">
      <a:defRPr lang="it-IT" sz="1200" kern="1200">
        <a:solidFill>
          <a:schemeClr val="tx1"/>
        </a:solidFill>
        <a:latin typeface="+mn-lt"/>
        <a:ea typeface="+mn-ea"/>
        <a:cs typeface="+mn-cs"/>
      </a:defRPr>
    </a:lvl8pPr>
    <a:lvl9pPr marL="3657600" algn="l" defTabSz="914400" rtl="0" eaLnBrk="1" latinLnBrk="0" hangingPunct="1">
      <a:defRPr lang="it-IT"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0775476F-A808-1F46-A368-07984F6DA22E}" type="slidenum">
              <a:rPr lang="it-IT" smtClean="0"/>
              <a:t>1</a:t>
            </a:fld>
            <a:endParaRPr lang="it-IT"/>
          </a:p>
        </p:txBody>
      </p:sp>
    </p:spTree>
    <p:extLst>
      <p:ext uri="{BB962C8B-B14F-4D97-AF65-F5344CB8AC3E}">
        <p14:creationId xmlns:p14="http://schemas.microsoft.com/office/powerpoint/2010/main" val="2310558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0775476F-A808-1F46-A368-07984F6DA22E}" type="slidenum">
              <a:rPr lang="it-IT" smtClean="0"/>
              <a:t>4</a:t>
            </a:fld>
            <a:endParaRPr lang="it-IT" dirty="0"/>
          </a:p>
        </p:txBody>
      </p:sp>
    </p:spTree>
    <p:extLst>
      <p:ext uri="{BB962C8B-B14F-4D97-AF65-F5344CB8AC3E}">
        <p14:creationId xmlns:p14="http://schemas.microsoft.com/office/powerpoint/2010/main" val="3501625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0775476F-A808-1F46-A368-07984F6DA22E}" type="slidenum">
              <a:rPr lang="it-IT" smtClean="0"/>
              <a:t>10</a:t>
            </a:fld>
            <a:endParaRPr lang="it-IT"/>
          </a:p>
        </p:txBody>
      </p:sp>
    </p:spTree>
    <p:extLst>
      <p:ext uri="{BB962C8B-B14F-4D97-AF65-F5344CB8AC3E}">
        <p14:creationId xmlns:p14="http://schemas.microsoft.com/office/powerpoint/2010/main" val="1313884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defPPr>
              <a:defRPr lang="it-IT"/>
            </a:defPPr>
          </a:lstStyle>
          <a:p>
            <a:pPr rtl="0"/>
            <a:endParaRPr lang="it-IT"/>
          </a:p>
        </p:txBody>
      </p:sp>
      <p:sp>
        <p:nvSpPr>
          <p:cNvPr id="4" name="Segnaposto numero diapositiva 3"/>
          <p:cNvSpPr>
            <a:spLocks noGrp="1"/>
          </p:cNvSpPr>
          <p:nvPr>
            <p:ph type="sldNum" sz="quarter" idx="5"/>
          </p:nvPr>
        </p:nvSpPr>
        <p:spPr/>
        <p:txBody>
          <a:bodyPr rtlCol="0"/>
          <a:lstStyle>
            <a:defPPr>
              <a:defRPr lang="it-IT"/>
            </a:defPPr>
          </a:lstStyle>
          <a:p>
            <a:pPr rtl="0"/>
            <a:fld id="{0775476F-A808-1F46-A368-07984F6DA22E}" type="slidenum">
              <a:rPr lang="it-IT" smtClean="0"/>
              <a:t>12</a:t>
            </a:fld>
            <a:endParaRPr lang="it-IT"/>
          </a:p>
        </p:txBody>
      </p:sp>
    </p:spTree>
    <p:extLst>
      <p:ext uri="{BB962C8B-B14F-4D97-AF65-F5344CB8AC3E}">
        <p14:creationId xmlns:p14="http://schemas.microsoft.com/office/powerpoint/2010/main" val="12428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432EAD9-BFBB-44DA-AABC-CB3C630F199F}" type="slidenum">
              <a:rPr lang="en-US" altLang="it-IT"/>
              <a:pPr/>
              <a:t>15</a:t>
            </a:fld>
            <a:endParaRPr lang="en-US" altLang="it-IT"/>
          </a:p>
        </p:txBody>
      </p:sp>
      <p:sp>
        <p:nvSpPr>
          <p:cNvPr id="4097" name="Rectangle 1"/>
          <p:cNvSpPr txBox="1">
            <a:spLocks noGrp="1" noRot="1" noChangeAspect="1" noChangeArrowheads="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p:cNvSpPr txBox="1">
            <a:spLocks noGrp="1" noChangeArrowheads="1"/>
          </p:cNvSpPr>
          <p:nvPr>
            <p:ph type="body" idx="1"/>
          </p:nvPr>
        </p:nvSpPr>
        <p:spPr bwMode="auto">
          <a:xfrm>
            <a:off x="1185863" y="4787900"/>
            <a:ext cx="5407025" cy="7083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it-IT" sz="2000">
                <a:latin typeface="Arial" panose="020B0604020202020204" pitchFamily="34" charset="0"/>
                <a:cs typeface="Baekmuk Batang" charset="0"/>
              </a:rPr>
              <a:t>Summary of the eight OSA phenotype clusters. Darker backgrounds indicate more severe disease. AHI, apnoea–hypopnoea index; BMI, body mass index; Com, comorbidities; CPAP, continuous positive airway pressure; CV, cardiovascular diseases; ESS, Epworth sleepiness scale; Metab, metabolic disease; OSA, obstructive sleep apnoea; Pulm, pulmonary disease.</a:t>
            </a: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it-IT" sz="2000">
                <a:latin typeface="Arial" panose="020B0604020202020204" pitchFamily="34" charset="0"/>
                <a:cs typeface="Baekmuk Batang" charset="0"/>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41792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0775476F-A808-1F46-A368-07984F6DA22E}" type="slidenum">
              <a:rPr lang="it-IT" smtClean="0"/>
              <a:t>27</a:t>
            </a:fld>
            <a:endParaRPr lang="it-IT" dirty="0"/>
          </a:p>
        </p:txBody>
      </p:sp>
    </p:spTree>
    <p:extLst>
      <p:ext uri="{BB962C8B-B14F-4D97-AF65-F5344CB8AC3E}">
        <p14:creationId xmlns:p14="http://schemas.microsoft.com/office/powerpoint/2010/main" val="2854350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tx2"/>
        </a:solidFill>
        <a:effectLst/>
      </p:bgPr>
    </p:bg>
    <p:spTree>
      <p:nvGrpSpPr>
        <p:cNvPr id="1" name=""/>
        <p:cNvGrpSpPr/>
        <p:nvPr/>
      </p:nvGrpSpPr>
      <p:grpSpPr>
        <a:xfrm>
          <a:off x="0" y="0"/>
          <a:ext cx="0" cy="0"/>
          <a:chOff x="0" y="0"/>
          <a:chExt cx="0" cy="0"/>
        </a:xfrm>
      </p:grpSpPr>
      <p:pic>
        <p:nvPicPr>
          <p:cNvPr id="5" name="Immagine 4" descr="Immagine contenente testo, pianta&#10;&#10;Descrizione generata automaticamente">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e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cxnSp>
        <p:nvCxnSpPr>
          <p:cNvPr id="9" name="Connettore diritto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Immagine 10" descr="Immagine con testo&#10;&#10;Descrizione generata automaticamente">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e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pic>
        <p:nvPicPr>
          <p:cNvPr id="13" name="Immagine 12" descr="Un'immagine contenente articoli di ceramica, porcellana&#10;&#10;Descrizione generata automaticamente">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Immagin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olo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rtlCol="0" anchor="b">
            <a:noAutofit/>
          </a:bodyPr>
          <a:lstStyle>
            <a:lvl1pPr algn="ctr">
              <a:defRPr lang="it-IT" sz="4600"/>
            </a:lvl1pPr>
          </a:lstStyle>
          <a:p>
            <a:pPr rtl="0"/>
            <a:r>
              <a:rPr lang="it-IT" noProof="0"/>
              <a:t>Fare clic per modificare lo stile del titolo dello schema</a:t>
            </a:r>
          </a:p>
        </p:txBody>
      </p:sp>
      <p:sp>
        <p:nvSpPr>
          <p:cNvPr id="3" name="Sottotitolo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rtlCol="0"/>
          <a:lstStyle>
            <a:lvl1pPr marL="0" indent="0" algn="ctr">
              <a:buNone/>
              <a:defRPr lang="it-IT" sz="2400"/>
            </a:lvl1pPr>
            <a:lvl2pPr marL="457200" indent="0" algn="ctr">
              <a:buNone/>
              <a:defRPr lang="it-IT" sz="2000"/>
            </a:lvl2pPr>
            <a:lvl3pPr marL="914400" indent="0" algn="ctr">
              <a:buNone/>
              <a:defRPr lang="it-IT" sz="1800"/>
            </a:lvl3pPr>
            <a:lvl4pPr marL="1371600" indent="0" algn="ctr">
              <a:buNone/>
              <a:defRPr lang="it-IT" sz="1600"/>
            </a:lvl4pPr>
            <a:lvl5pPr marL="1828800" indent="0" algn="ctr">
              <a:buNone/>
              <a:defRPr lang="it-IT" sz="1600"/>
            </a:lvl5pPr>
            <a:lvl6pPr marL="2286000" indent="0" algn="ctr">
              <a:buNone/>
              <a:defRPr lang="it-IT" sz="1600"/>
            </a:lvl6pPr>
            <a:lvl7pPr marL="2743200" indent="0" algn="ctr">
              <a:buNone/>
              <a:defRPr lang="it-IT" sz="1600"/>
            </a:lvl7pPr>
            <a:lvl8pPr marL="3200400" indent="0" algn="ctr">
              <a:buNone/>
              <a:defRPr lang="it-IT" sz="1600"/>
            </a:lvl8pPr>
            <a:lvl9pPr marL="3657600" indent="0" algn="ctr">
              <a:buNone/>
              <a:defRPr lang="it-IT" sz="1600"/>
            </a:lvl9pPr>
          </a:lstStyle>
          <a:p>
            <a:pPr rtl="0"/>
            <a:r>
              <a:rPr lang="it-IT" noProof="0"/>
              <a:t>Fare clic per modificare lo stile del sottotitolo dello schema</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olo e contenuto">
    <p:bg>
      <p:bgPr>
        <a:solidFill>
          <a:schemeClr val="tx2"/>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pic>
        <p:nvPicPr>
          <p:cNvPr id="9" name="Immagine 8" descr="Immagine con tessuto&#10;&#10;Descrizione generata automaticamente">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ttangolo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pic>
        <p:nvPicPr>
          <p:cNvPr id="13" name="Immagine 12" descr="Immagine contenente fiore, pianta&#10;&#10;Descrizione generata automaticamente">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olo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rtlCol="0"/>
          <a:lstStyle>
            <a:lvl1pPr algn="ctr">
              <a:defRPr lang="it-IT">
                <a:latin typeface="Baskerville" panose="02020502070401020303" pitchFamily="18" charset="0"/>
                <a:ea typeface="Baskerville" panose="02020502070401020303" pitchFamily="18" charset="0"/>
              </a:defRPr>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rtlCol="0"/>
          <a:lstStyle>
            <a:lvl1pPr>
              <a:defRPr lang="it-IT">
                <a:latin typeface="Gill Sans Nova Light" panose="020F0302020204030204" pitchFamily="34" charset="0"/>
                <a:cs typeface="Gill Sans Nova Light" panose="020F0302020204030204" pitchFamily="34" charset="0"/>
              </a:defRPr>
            </a:lvl1pPr>
            <a:lvl2pPr>
              <a:defRPr lang="it-IT">
                <a:latin typeface="Gill Sans Nova Light" panose="020F0302020204030204" pitchFamily="34" charset="0"/>
                <a:cs typeface="Gill Sans Nova Light" panose="020F0302020204030204" pitchFamily="34" charset="0"/>
              </a:defRPr>
            </a:lvl2pPr>
            <a:lvl3pPr>
              <a:defRPr lang="it-IT">
                <a:latin typeface="Gill Sans Nova Light" panose="020F0302020204030204" pitchFamily="34" charset="0"/>
                <a:cs typeface="Gill Sans Nova Light" panose="020F0302020204030204" pitchFamily="34" charset="0"/>
              </a:defRPr>
            </a:lvl3pPr>
            <a:lvl4pPr>
              <a:defRPr lang="it-IT">
                <a:latin typeface="Gill Sans Nova Light" panose="020F0302020204030204" pitchFamily="34" charset="0"/>
                <a:cs typeface="Gill Sans Nova Light" panose="020F0302020204030204" pitchFamily="34" charset="0"/>
              </a:defRPr>
            </a:lvl4pPr>
            <a:lvl5pPr>
              <a:defRPr lang="it-IT">
                <a:latin typeface="Gill Sans Nova Light" panose="020F0302020204030204" pitchFamily="34" charset="0"/>
                <a:cs typeface="Gill Sans Nova Light" panose="020F0302020204030204" pitchFamily="34" charset="0"/>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4" name="Segnaposto piè di pagina 13">
            <a:extLst>
              <a:ext uri="{FF2B5EF4-FFF2-40B4-BE49-F238E27FC236}">
                <a16:creationId xmlns:a16="http://schemas.microsoft.com/office/drawing/2014/main" id="{C6C79F3B-6B68-BA3C-6CBE-C26E339E450E}"/>
              </a:ext>
            </a:extLst>
          </p:cNvPr>
          <p:cNvSpPr>
            <a:spLocks noGrp="1"/>
          </p:cNvSpPr>
          <p:nvPr>
            <p:ph type="ftr" sz="quarter" idx="10"/>
          </p:nvPr>
        </p:nvSpPr>
        <p:spPr/>
        <p:txBody>
          <a:bodyPr rtlCol="0"/>
          <a:lstStyle>
            <a:defPPr>
              <a:defRPr lang="it-IT"/>
            </a:defPPr>
          </a:lstStyle>
          <a:p>
            <a:pPr rtl="0"/>
            <a:r>
              <a:rPr lang="it-IT" noProof="0"/>
              <a:t>Titolo presentazione</a:t>
            </a:r>
          </a:p>
        </p:txBody>
      </p:sp>
      <p:sp>
        <p:nvSpPr>
          <p:cNvPr id="15" name="Segnaposto numero diapositiva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rtlCol="0"/>
          <a:lstStyle>
            <a:defPPr>
              <a:defRPr lang="it-IT"/>
            </a:defPPr>
          </a:lstStyle>
          <a:p>
            <a:pPr rtl="0"/>
            <a:fld id="{294A09A9-5501-47C1-A89A-A340965A2BE2}" type="slidenum">
              <a:rPr lang="it-IT" noProof="0" smtClean="0"/>
              <a:pPr/>
              <a:t>‹N›</a:t>
            </a:fld>
            <a:endParaRPr lang="it-IT" noProof="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Layout personalizzato">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sp>
        <p:nvSpPr>
          <p:cNvPr id="8" name="Rettangolo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pic>
        <p:nvPicPr>
          <p:cNvPr id="10" name="Immagine 9" descr="Un'immagine contenente mollusco, insetto&#10;&#10;Descrizione generata automaticamente">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olo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rtlCol="0"/>
          <a:lstStyle>
            <a:lvl1pPr algn="ctr">
              <a:defRPr lang="it-IT"/>
            </a:lvl1pPr>
          </a:lstStyle>
          <a:p>
            <a:pPr rtl="0"/>
            <a:r>
              <a:rPr lang="it-IT" noProof="0"/>
              <a:t>Fare clic per modificare lo stile del titolo dello schema</a:t>
            </a:r>
          </a:p>
        </p:txBody>
      </p:sp>
      <p:sp>
        <p:nvSpPr>
          <p:cNvPr id="3" name="Segnaposto piè di pagina 2">
            <a:extLst>
              <a:ext uri="{FF2B5EF4-FFF2-40B4-BE49-F238E27FC236}">
                <a16:creationId xmlns:a16="http://schemas.microsoft.com/office/drawing/2014/main" id="{E158D7F8-0920-52BA-580D-07249122876C}"/>
              </a:ext>
            </a:extLst>
          </p:cNvPr>
          <p:cNvSpPr>
            <a:spLocks noGrp="1"/>
          </p:cNvSpPr>
          <p:nvPr>
            <p:ph type="ftr" sz="quarter" idx="10"/>
          </p:nvPr>
        </p:nvSpPr>
        <p:spPr/>
        <p:txBody>
          <a:bodyPr rtlCol="0"/>
          <a:lstStyle>
            <a:defPPr>
              <a:defRPr lang="it-IT"/>
            </a:defPPr>
          </a:lstStyle>
          <a:p>
            <a:pPr rtl="0"/>
            <a:r>
              <a:rPr lang="it-IT" noProof="0"/>
              <a:t>Titolo presentazione</a:t>
            </a:r>
          </a:p>
        </p:txBody>
      </p:sp>
      <p:sp>
        <p:nvSpPr>
          <p:cNvPr id="4" name="Segnaposto numero diapositiva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rtlCol="0"/>
          <a:lstStyle>
            <a:defPPr>
              <a:defRPr lang="it-IT"/>
            </a:defPPr>
          </a:lstStyle>
          <a:p>
            <a:pPr rtl="0"/>
            <a:fld id="{294A09A9-5501-47C1-A89A-A340965A2BE2}" type="slidenum">
              <a:rPr lang="it-IT" noProof="0" smtClean="0"/>
              <a:pPr/>
              <a:t>‹N›</a:t>
            </a:fld>
            <a:endParaRPr lang="it-IT" noProof="0"/>
          </a:p>
        </p:txBody>
      </p:sp>
      <p:sp>
        <p:nvSpPr>
          <p:cNvPr id="12" name="Segnaposto contenuto 11">
            <a:extLst>
              <a:ext uri="{FF2B5EF4-FFF2-40B4-BE49-F238E27FC236}">
                <a16:creationId xmlns:a16="http://schemas.microsoft.com/office/drawing/2014/main" id="{C6963F99-41C3-5ED4-AAD8-B904145CC7EA}"/>
              </a:ext>
            </a:extLst>
          </p:cNvPr>
          <p:cNvSpPr>
            <a:spLocks noGrp="1"/>
          </p:cNvSpPr>
          <p:nvPr>
            <p:ph sz="quarter" idx="12" hasCustomPrompt="1"/>
          </p:nvPr>
        </p:nvSpPr>
        <p:spPr>
          <a:xfrm>
            <a:off x="975360" y="2615184"/>
            <a:ext cx="10241280" cy="3319272"/>
          </a:xfrm>
        </p:spPr>
        <p:txBody>
          <a:bodyPr rtlCol="0"/>
          <a:lstStyle>
            <a:defPPr>
              <a:defRPr lang="it-IT"/>
            </a:def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pic>
        <p:nvPicPr>
          <p:cNvPr id="36" name="Immagine 35" descr="Primo piano di un albero&#10;&#10;Descrizione generata automaticamente con affidabilità media">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olo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rtlCol="0"/>
          <a:lstStyle>
            <a:defPPr>
              <a:defRPr lang="it-IT"/>
            </a:defPPr>
          </a:lstStyle>
          <a:p>
            <a:pPr rtl="0"/>
            <a:r>
              <a:rPr lang="it-IT" noProof="0"/>
              <a:t>Fare clic per modificare lo stile del titolo dello schema</a:t>
            </a:r>
          </a:p>
        </p:txBody>
      </p:sp>
      <p:sp>
        <p:nvSpPr>
          <p:cNvPr id="8" name="Segnaposto piè di pagina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defPPr>
              <a:defRPr lang="it-IT"/>
            </a:defPPr>
          </a:lstStyle>
          <a:p>
            <a:pPr rtl="0"/>
            <a:r>
              <a:rPr lang="it-IT" noProof="0"/>
              <a:t>Titolo presentazione</a:t>
            </a:r>
          </a:p>
        </p:txBody>
      </p:sp>
      <p:sp>
        <p:nvSpPr>
          <p:cNvPr id="9" name="Segnaposto numero diapositiva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defPPr>
              <a:defRPr lang="it-IT"/>
            </a:defPPr>
          </a:lstStyle>
          <a:p>
            <a:pPr rtl="0"/>
            <a:fld id="{294A09A9-5501-47C1-A89A-A340965A2BE2}" type="slidenum">
              <a:rPr lang="it-IT" noProof="0" smtClean="0"/>
              <a:t>‹N›</a:t>
            </a:fld>
            <a:endParaRPr lang="it-IT" noProof="0"/>
          </a:p>
        </p:txBody>
      </p:sp>
      <p:sp>
        <p:nvSpPr>
          <p:cNvPr id="29" name="Segnaposto testo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rtlCol="0" anchor="b">
            <a:normAutofit/>
          </a:bodyPr>
          <a:lstStyle>
            <a:lvl1pPr marL="0" indent="0">
              <a:buFont typeface="Arial" panose="020B0604020202020204" pitchFamily="34" charset="0"/>
              <a:buNone/>
              <a:defRPr lang="it-IT" sz="2000" b="0">
                <a:latin typeface="+mj-lt"/>
              </a:defRPr>
            </a:lvl1pPr>
            <a:lvl2pPr marL="457200" indent="0">
              <a:buNone/>
              <a:defRPr lang="it-IT" sz="2000" b="1"/>
            </a:lvl2pPr>
            <a:lvl3pPr marL="914400" indent="0">
              <a:buNone/>
              <a:defRPr lang="it-IT" sz="1800" b="1"/>
            </a:lvl3pPr>
            <a:lvl4pPr marL="1371600" indent="0">
              <a:buNone/>
              <a:defRPr lang="it-IT" sz="1600" b="1"/>
            </a:lvl4pPr>
            <a:lvl5pPr marL="1828800" indent="0">
              <a:buNone/>
              <a:defRPr lang="it-IT" sz="1600" b="1"/>
            </a:lvl5pPr>
            <a:lvl6pPr marL="2286000" indent="0">
              <a:buNone/>
              <a:defRPr lang="it-IT" sz="1600" b="1"/>
            </a:lvl6pPr>
            <a:lvl7pPr marL="2743200" indent="0">
              <a:buNone/>
              <a:defRPr lang="it-IT" sz="1600" b="1"/>
            </a:lvl7pPr>
            <a:lvl8pPr marL="3200400" indent="0">
              <a:buNone/>
              <a:defRPr lang="it-IT" sz="1600" b="1"/>
            </a:lvl8pPr>
            <a:lvl9pPr marL="3657600" indent="0">
              <a:buNone/>
              <a:defRPr lang="it-IT" sz="1600" b="1"/>
            </a:lvl9pPr>
          </a:lstStyle>
          <a:p>
            <a:pPr lvl="0" rtl="0"/>
            <a:r>
              <a:rPr lang="it-IT" noProof="0"/>
              <a:t>Fare clic per modificare gli stili del testo dello schema</a:t>
            </a:r>
          </a:p>
        </p:txBody>
      </p:sp>
      <p:sp>
        <p:nvSpPr>
          <p:cNvPr id="30" name="Segnaposto contenuto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rtlCol="0">
            <a:normAutofit/>
          </a:bodyPr>
          <a:lstStyle>
            <a:lvl1pPr marL="228600" indent="-228600">
              <a:buClr>
                <a:srgbClr val="73292A"/>
              </a:buClr>
              <a:buFont typeface="Arial" panose="020B0604020202020204" pitchFamily="34" charset="0"/>
              <a:buChar char="•"/>
              <a:defRPr lang="it-IT" sz="1600"/>
            </a:lvl1pPr>
            <a:lvl2pPr marL="685800" indent="-228600">
              <a:buClr>
                <a:srgbClr val="73292A"/>
              </a:buClr>
              <a:buFont typeface="Arial" panose="020B0604020202020204" pitchFamily="34" charset="0"/>
              <a:buChar char="•"/>
              <a:defRPr lang="it-IT" sz="1400"/>
            </a:lvl2pPr>
            <a:lvl3pPr marL="1143000" indent="-228600">
              <a:buClr>
                <a:srgbClr val="73292A"/>
              </a:buClr>
              <a:buFont typeface="Arial" panose="020B0604020202020204" pitchFamily="34" charset="0"/>
              <a:buChar char="•"/>
              <a:defRPr lang="it-IT" sz="1200"/>
            </a:lvl3pPr>
            <a:lvl4pPr marL="1600200" indent="-228600">
              <a:buClr>
                <a:srgbClr val="73292A"/>
              </a:buClr>
              <a:buFont typeface="Arial" panose="020B0604020202020204" pitchFamily="34" charset="0"/>
              <a:buChar char="•"/>
              <a:defRPr lang="it-IT" sz="1100"/>
            </a:lvl4pPr>
            <a:lvl5pPr marL="2057400" indent="-228600">
              <a:buClr>
                <a:srgbClr val="73292A"/>
              </a:buClr>
              <a:buFont typeface="Arial" panose="020B0604020202020204" pitchFamily="34" charset="0"/>
              <a:buChar char="•"/>
              <a:defRPr lang="it-IT" sz="11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31" name="Segnaposto testo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rtlCol="0" anchor="b">
            <a:normAutofit/>
          </a:bodyPr>
          <a:lstStyle>
            <a:lvl1pPr marL="0" indent="0">
              <a:buFont typeface="Arial" panose="020B0604020202020204" pitchFamily="34" charset="0"/>
              <a:buNone/>
              <a:defRPr lang="it-IT" sz="2000" b="0">
                <a:latin typeface="+mj-lt"/>
              </a:defRPr>
            </a:lvl1pPr>
            <a:lvl2pPr marL="457200" indent="0">
              <a:buNone/>
              <a:defRPr lang="it-IT" sz="2000" b="1"/>
            </a:lvl2pPr>
            <a:lvl3pPr marL="914400" indent="0">
              <a:buNone/>
              <a:defRPr lang="it-IT" sz="1800" b="1"/>
            </a:lvl3pPr>
            <a:lvl4pPr marL="1371600" indent="0">
              <a:buNone/>
              <a:defRPr lang="it-IT" sz="1600" b="1"/>
            </a:lvl4pPr>
            <a:lvl5pPr marL="1828800" indent="0">
              <a:buNone/>
              <a:defRPr lang="it-IT" sz="1600" b="1"/>
            </a:lvl5pPr>
            <a:lvl6pPr marL="2286000" indent="0">
              <a:buNone/>
              <a:defRPr lang="it-IT" sz="1600" b="1"/>
            </a:lvl6pPr>
            <a:lvl7pPr marL="2743200" indent="0">
              <a:buNone/>
              <a:defRPr lang="it-IT" sz="1600" b="1"/>
            </a:lvl7pPr>
            <a:lvl8pPr marL="3200400" indent="0">
              <a:buNone/>
              <a:defRPr lang="it-IT" sz="1600" b="1"/>
            </a:lvl8pPr>
            <a:lvl9pPr marL="3657600" indent="0">
              <a:buNone/>
              <a:defRPr lang="it-IT" sz="1600" b="1"/>
            </a:lvl9pPr>
          </a:lstStyle>
          <a:p>
            <a:pPr lvl="0" rtl="0"/>
            <a:r>
              <a:rPr lang="it-IT" noProof="0"/>
              <a:t>Fare clic per modificare gli stili del testo dello schema</a:t>
            </a:r>
          </a:p>
        </p:txBody>
      </p:sp>
      <p:sp>
        <p:nvSpPr>
          <p:cNvPr id="32" name="Segnaposto contenuto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rtlCol="0">
            <a:normAutofit/>
          </a:bodyPr>
          <a:lstStyle>
            <a:lvl1pPr>
              <a:buClr>
                <a:srgbClr val="73292A"/>
              </a:buClr>
              <a:defRPr lang="it-IT" sz="1600"/>
            </a:lvl1pPr>
            <a:lvl2pPr>
              <a:buClr>
                <a:srgbClr val="73292A"/>
              </a:buClr>
              <a:defRPr lang="it-IT" sz="1400"/>
            </a:lvl2pPr>
            <a:lvl3pPr>
              <a:buClr>
                <a:srgbClr val="73292A"/>
              </a:buClr>
              <a:defRPr lang="it-IT" sz="1200"/>
            </a:lvl3pPr>
            <a:lvl4pPr>
              <a:buClr>
                <a:srgbClr val="73292A"/>
              </a:buClr>
              <a:defRPr lang="it-IT" sz="1100"/>
            </a:lvl4pPr>
            <a:lvl5pPr>
              <a:buClr>
                <a:srgbClr val="73292A"/>
              </a:buClr>
              <a:defRPr lang="it-IT" sz="11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pic>
        <p:nvPicPr>
          <p:cNvPr id="38" name="Immagine 37" descr="Un mazzo di fiori&#10;&#10;Descrizione generata automaticamente con affidabilità bassa">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Segnaposto testo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rtlCol="0" anchor="ctr">
            <a:normAutofit/>
          </a:bodyPr>
          <a:lstStyle>
            <a:lvl1pPr marL="0" indent="0" algn="ctr">
              <a:spcBef>
                <a:spcPts val="0"/>
              </a:spcBef>
              <a:buNone/>
              <a:defRPr lang="it-IT" sz="30000">
                <a:solidFill>
                  <a:schemeClr val="bg1"/>
                </a:solidFill>
                <a:latin typeface="+mj-lt"/>
              </a:defRPr>
            </a:lvl1pPr>
          </a:lstStyle>
          <a:p>
            <a:pPr lvl="0" rtl="0"/>
            <a:r>
              <a:rPr lang="it-IT" noProof="0"/>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nfronto">
    <p:bg>
      <p:bgPr>
        <a:solidFill>
          <a:schemeClr val="tx2"/>
        </a:solidFill>
        <a:effectLst/>
      </p:bgPr>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cxnSp>
        <p:nvCxnSpPr>
          <p:cNvPr id="12" name="Connettore diritto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Immagine 13" descr="Un'immagine contenente mollusco, insetto&#10;&#10;Descrizione generata automaticamente">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olo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rtlCol="0"/>
          <a:lstStyle>
            <a:lvl1pPr algn="ctr">
              <a:defRPr lang="it-IT"/>
            </a:lvl1pPr>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rtlCol="0" anchor="b">
            <a:normAutofit/>
          </a:bodyPr>
          <a:lstStyle>
            <a:lvl1pPr marL="0" indent="0">
              <a:buNone/>
              <a:defRPr lang="it-IT" sz="2000" b="0">
                <a:latin typeface="+mj-lt"/>
              </a:defRPr>
            </a:lvl1pPr>
            <a:lvl2pPr marL="457200" indent="0">
              <a:buNone/>
              <a:defRPr lang="it-IT" sz="2000" b="1"/>
            </a:lvl2pPr>
            <a:lvl3pPr marL="914400" indent="0">
              <a:buNone/>
              <a:defRPr lang="it-IT" sz="1800" b="1"/>
            </a:lvl3pPr>
            <a:lvl4pPr marL="1371600" indent="0">
              <a:buNone/>
              <a:defRPr lang="it-IT" sz="1600" b="1"/>
            </a:lvl4pPr>
            <a:lvl5pPr marL="1828800" indent="0">
              <a:buNone/>
              <a:defRPr lang="it-IT" sz="1600" b="1"/>
            </a:lvl5pPr>
            <a:lvl6pPr marL="2286000" indent="0">
              <a:buNone/>
              <a:defRPr lang="it-IT" sz="1600" b="1"/>
            </a:lvl6pPr>
            <a:lvl7pPr marL="2743200" indent="0">
              <a:buNone/>
              <a:defRPr lang="it-IT" sz="1600" b="1"/>
            </a:lvl7pPr>
            <a:lvl8pPr marL="3200400" indent="0">
              <a:buNone/>
              <a:defRPr lang="it-IT" sz="1600" b="1"/>
            </a:lvl8pPr>
            <a:lvl9pPr marL="3657600" indent="0">
              <a:buNone/>
              <a:defRPr lang="it-IT" sz="1600" b="1"/>
            </a:lvl9pPr>
          </a:lstStyle>
          <a:p>
            <a:pPr lvl="0" rtl="0"/>
            <a:r>
              <a:rPr lang="it-IT" noProof="0"/>
              <a:t>Fare clic per modificare gli stili del testo dello schema</a:t>
            </a:r>
          </a:p>
        </p:txBody>
      </p:sp>
      <p:sp>
        <p:nvSpPr>
          <p:cNvPr id="4" name="Segnaposto contenuto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rtlCol="0">
            <a:normAutofit/>
          </a:bodyPr>
          <a:lstStyle>
            <a:lvl1pPr marL="228600" indent="-228600">
              <a:buClr>
                <a:srgbClr val="73292A"/>
              </a:buClr>
              <a:buFont typeface="Arial" panose="020B0604020202020204" pitchFamily="34" charset="0"/>
              <a:buChar char="•"/>
              <a:defRPr lang="it-IT" sz="1600"/>
            </a:lvl1pPr>
            <a:lvl2pPr marL="685800" indent="-228600">
              <a:buClr>
                <a:srgbClr val="73292A"/>
              </a:buClr>
              <a:buFont typeface="Arial" panose="020B0604020202020204" pitchFamily="34" charset="0"/>
              <a:buChar char="•"/>
              <a:defRPr lang="it-IT" sz="1400"/>
            </a:lvl2pPr>
            <a:lvl3pPr marL="1143000" indent="-228600">
              <a:buClr>
                <a:srgbClr val="73292A"/>
              </a:buClr>
              <a:buFont typeface="Arial" panose="020B0604020202020204" pitchFamily="34" charset="0"/>
              <a:buChar char="•"/>
              <a:defRPr lang="it-IT" sz="1200"/>
            </a:lvl3pPr>
            <a:lvl4pPr marL="1600200" indent="-228600">
              <a:buClr>
                <a:srgbClr val="73292A"/>
              </a:buClr>
              <a:buFont typeface="Arial" panose="020B0604020202020204" pitchFamily="34" charset="0"/>
              <a:buChar char="•"/>
              <a:defRPr lang="it-IT" sz="1100"/>
            </a:lvl4pPr>
            <a:lvl5pPr marL="2057400" indent="-228600">
              <a:buClr>
                <a:srgbClr val="73292A"/>
              </a:buClr>
              <a:buFont typeface="Arial" panose="020B0604020202020204" pitchFamily="34" charset="0"/>
              <a:buChar char="•"/>
              <a:defRPr lang="it-IT" sz="11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testo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rtlCol="0" anchor="b">
            <a:normAutofit/>
          </a:bodyPr>
          <a:lstStyle>
            <a:lvl1pPr marL="0" indent="0">
              <a:buNone/>
              <a:defRPr lang="it-IT" sz="2000" b="0">
                <a:latin typeface="+mj-lt"/>
              </a:defRPr>
            </a:lvl1pPr>
            <a:lvl2pPr marL="457200" indent="0">
              <a:buNone/>
              <a:defRPr lang="it-IT" sz="2000" b="1"/>
            </a:lvl2pPr>
            <a:lvl3pPr marL="914400" indent="0">
              <a:buNone/>
              <a:defRPr lang="it-IT" sz="1800" b="1"/>
            </a:lvl3pPr>
            <a:lvl4pPr marL="1371600" indent="0">
              <a:buNone/>
              <a:defRPr lang="it-IT" sz="1600" b="1"/>
            </a:lvl4pPr>
            <a:lvl5pPr marL="1828800" indent="0">
              <a:buNone/>
              <a:defRPr lang="it-IT" sz="1600" b="1"/>
            </a:lvl5pPr>
            <a:lvl6pPr marL="2286000" indent="0">
              <a:buNone/>
              <a:defRPr lang="it-IT" sz="1600" b="1"/>
            </a:lvl6pPr>
            <a:lvl7pPr marL="2743200" indent="0">
              <a:buNone/>
              <a:defRPr lang="it-IT" sz="1600" b="1"/>
            </a:lvl7pPr>
            <a:lvl8pPr marL="3200400" indent="0">
              <a:buNone/>
              <a:defRPr lang="it-IT" sz="1600" b="1"/>
            </a:lvl8pPr>
            <a:lvl9pPr marL="3657600" indent="0">
              <a:buNone/>
              <a:defRPr lang="it-IT" sz="1600" b="1"/>
            </a:lvl9pPr>
          </a:lstStyle>
          <a:p>
            <a:pPr lvl="0" rtl="0"/>
            <a:r>
              <a:rPr lang="it-IT" noProof="0"/>
              <a:t>Fare clic per modificare gli stili del testo dello schema</a:t>
            </a:r>
          </a:p>
        </p:txBody>
      </p:sp>
      <p:sp>
        <p:nvSpPr>
          <p:cNvPr id="6" name="Segnaposto contenuto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rtlCol="0">
            <a:normAutofit/>
          </a:bodyPr>
          <a:lstStyle>
            <a:lvl1pPr>
              <a:buClr>
                <a:srgbClr val="73292A"/>
              </a:buClr>
              <a:defRPr lang="it-IT" sz="1600"/>
            </a:lvl1pPr>
            <a:lvl2pPr>
              <a:buClr>
                <a:srgbClr val="73292A"/>
              </a:buClr>
              <a:defRPr lang="it-IT" sz="1400"/>
            </a:lvl2pPr>
            <a:lvl3pPr>
              <a:buClr>
                <a:srgbClr val="73292A"/>
              </a:buClr>
              <a:defRPr lang="it-IT" sz="1200"/>
            </a:lvl3pPr>
            <a:lvl4pPr>
              <a:buClr>
                <a:srgbClr val="73292A"/>
              </a:buClr>
              <a:defRPr lang="it-IT" sz="1100"/>
            </a:lvl4pPr>
            <a:lvl5pPr>
              <a:buClr>
                <a:srgbClr val="73292A"/>
              </a:buClr>
              <a:defRPr lang="it-IT" sz="11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8" name="Segnaposto piè di pagina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defPPr>
              <a:defRPr lang="it-IT"/>
            </a:defPPr>
          </a:lstStyle>
          <a:p>
            <a:pPr rtl="0"/>
            <a:r>
              <a:rPr lang="it-IT" noProof="0"/>
              <a:t>Titolo presentazione</a:t>
            </a:r>
          </a:p>
        </p:txBody>
      </p:sp>
      <p:sp>
        <p:nvSpPr>
          <p:cNvPr id="9" name="Segnaposto numero diapositiva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defPPr>
              <a:defRPr lang="it-IT"/>
            </a:defPPr>
          </a:lstStyle>
          <a:p>
            <a:pPr rtl="0"/>
            <a:fld id="{294A09A9-5501-47C1-A89A-A340965A2BE2}" type="slidenum">
              <a:rPr lang="it-IT" noProof="0" smtClean="0"/>
              <a:t>‹N›</a:t>
            </a:fld>
            <a:endParaRPr lang="it-IT" noProof="0"/>
          </a:p>
        </p:txBody>
      </p:sp>
      <p:sp>
        <p:nvSpPr>
          <p:cNvPr id="15" name="Segnaposto testo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rtlCol="0" anchor="b">
            <a:normAutofit/>
          </a:bodyPr>
          <a:lstStyle>
            <a:lvl1pPr marL="0" indent="0">
              <a:buNone/>
              <a:defRPr lang="it-IT" sz="2000" b="0">
                <a:latin typeface="+mj-lt"/>
              </a:defRPr>
            </a:lvl1pPr>
            <a:lvl2pPr marL="457200" indent="0">
              <a:buNone/>
              <a:defRPr lang="it-IT" sz="2000" b="1"/>
            </a:lvl2pPr>
            <a:lvl3pPr marL="914400" indent="0">
              <a:buNone/>
              <a:defRPr lang="it-IT" sz="1800" b="1"/>
            </a:lvl3pPr>
            <a:lvl4pPr marL="1371600" indent="0">
              <a:buNone/>
              <a:defRPr lang="it-IT" sz="1600" b="1"/>
            </a:lvl4pPr>
            <a:lvl5pPr marL="1828800" indent="0">
              <a:buNone/>
              <a:defRPr lang="it-IT" sz="1600" b="1"/>
            </a:lvl5pPr>
            <a:lvl6pPr marL="2286000" indent="0">
              <a:buNone/>
              <a:defRPr lang="it-IT" sz="1600" b="1"/>
            </a:lvl6pPr>
            <a:lvl7pPr marL="2743200" indent="0">
              <a:buNone/>
              <a:defRPr lang="it-IT" sz="1600" b="1"/>
            </a:lvl7pPr>
            <a:lvl8pPr marL="3200400" indent="0">
              <a:buNone/>
              <a:defRPr lang="it-IT" sz="1600" b="1"/>
            </a:lvl8pPr>
            <a:lvl9pPr marL="3657600" indent="0">
              <a:buNone/>
              <a:defRPr lang="it-IT" sz="1600" b="1"/>
            </a:lvl9pPr>
          </a:lstStyle>
          <a:p>
            <a:pPr lvl="0" rtl="0"/>
            <a:r>
              <a:rPr lang="it-IT" noProof="0"/>
              <a:t>Fare clic per modificare gli stili del testo dello schema</a:t>
            </a:r>
          </a:p>
        </p:txBody>
      </p:sp>
      <p:sp>
        <p:nvSpPr>
          <p:cNvPr id="16" name="Segnaposto contenuto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rtlCol="0">
            <a:normAutofit/>
          </a:bodyPr>
          <a:lstStyle>
            <a:lvl1pPr>
              <a:buClr>
                <a:srgbClr val="73292A"/>
              </a:buClr>
              <a:defRPr lang="it-IT" sz="1600"/>
            </a:lvl1pPr>
            <a:lvl2pPr>
              <a:buClr>
                <a:srgbClr val="73292A"/>
              </a:buClr>
              <a:defRPr lang="it-IT" sz="1400"/>
            </a:lvl2pPr>
            <a:lvl3pPr>
              <a:buClr>
                <a:srgbClr val="73292A"/>
              </a:buClr>
              <a:defRPr lang="it-IT" sz="1200"/>
            </a:lvl3pPr>
            <a:lvl4pPr>
              <a:buClr>
                <a:srgbClr val="73292A"/>
              </a:buClr>
              <a:defRPr lang="it-IT" sz="1100"/>
            </a:lvl4pPr>
            <a:lvl5pPr>
              <a:buClr>
                <a:srgbClr val="73292A"/>
              </a:buClr>
              <a:defRPr lang="it-IT" sz="11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Layout personalizzato">
    <p:spTree>
      <p:nvGrpSpPr>
        <p:cNvPr id="1" name=""/>
        <p:cNvGrpSpPr/>
        <p:nvPr/>
      </p:nvGrpSpPr>
      <p:grpSpPr>
        <a:xfrm>
          <a:off x="0" y="0"/>
          <a:ext cx="0" cy="0"/>
          <a:chOff x="0" y="0"/>
          <a:chExt cx="0" cy="0"/>
        </a:xfrm>
      </p:grpSpPr>
      <p:pic>
        <p:nvPicPr>
          <p:cNvPr id="6" name="Immagine 5" descr="Immagine con tessuto&#10;&#10;Descrizione generata automaticamente">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ttangolo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pic>
        <p:nvPicPr>
          <p:cNvPr id="8" name="Immagine 7" descr="Immagine contenente fiore, pianta&#10;&#10;Descrizione generata automaticamente">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Immagine 9" descr="Primo piano di un fiore&#10;&#10;Descrizione generata automaticamente con affidabilità bassa">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Immagine 11" descr="Primo piano di un fiore&#10;&#10;Descrizione generata automaticamente con affidabilità bassa">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ttangolo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sp>
        <p:nvSpPr>
          <p:cNvPr id="16" name="Rettangolo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sp>
        <p:nvSpPr>
          <p:cNvPr id="2" name="Titolo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rtlCol="0"/>
          <a:lstStyle>
            <a:lvl1pPr algn="ctr">
              <a:defRPr lang="it-IT"/>
            </a:lvl1pPr>
          </a:lstStyle>
          <a:p>
            <a:pPr rtl="0"/>
            <a:r>
              <a:rPr lang="it-IT" noProof="0"/>
              <a:t>Fare clic per modificare lo stile del titolo dello schema</a:t>
            </a:r>
          </a:p>
        </p:txBody>
      </p:sp>
      <p:sp>
        <p:nvSpPr>
          <p:cNvPr id="19" name="Segnaposto contenuto 2">
            <a:extLst>
              <a:ext uri="{FF2B5EF4-FFF2-40B4-BE49-F238E27FC236}">
                <a16:creationId xmlns:a16="http://schemas.microsoft.com/office/drawing/2014/main" id="{545D3FB1-678F-0A9A-CCB6-435CE57DA0F6}"/>
              </a:ext>
            </a:extLst>
          </p:cNvPr>
          <p:cNvSpPr>
            <a:spLocks noGrp="1"/>
          </p:cNvSpPr>
          <p:nvPr>
            <p:ph idx="1" hasCustomPrompt="1"/>
          </p:nvPr>
        </p:nvSpPr>
        <p:spPr>
          <a:xfrm>
            <a:off x="8211312" y="2011680"/>
            <a:ext cx="2999232" cy="2843784"/>
          </a:xfrm>
        </p:spPr>
        <p:txBody>
          <a:bodyPr rtlCol="0" anchor="ctr">
            <a:normAutofit/>
          </a:bodyPr>
          <a:lstStyle>
            <a:lvl1pPr marL="0" indent="0" algn="l">
              <a:lnSpc>
                <a:spcPct val="150000"/>
              </a:lnSpc>
              <a:buNone/>
              <a:defRPr lang="it-IT" sz="2400">
                <a:latin typeface="Gill Sans Nova Light" panose="020F0302020204030204" pitchFamily="34" charset="0"/>
                <a:cs typeface="Gill Sans Nova Light" panose="020F0302020204030204" pitchFamily="34" charset="0"/>
              </a:defRPr>
            </a:lvl1pPr>
            <a:lvl2pPr algn="l">
              <a:lnSpc>
                <a:spcPct val="150000"/>
              </a:lnSpc>
              <a:defRPr lang="it-IT" sz="2000">
                <a:latin typeface="Gill Sans Nova Light" panose="020F0302020204030204" pitchFamily="34" charset="0"/>
                <a:cs typeface="Gill Sans Nova Light" panose="020F0302020204030204" pitchFamily="34" charset="0"/>
              </a:defRPr>
            </a:lvl2pPr>
            <a:lvl3pPr algn="ctr">
              <a:defRPr lang="it-IT" sz="1600">
                <a:latin typeface="Gill Sans Nova Light" panose="020F0302020204030204" pitchFamily="34" charset="0"/>
                <a:cs typeface="Gill Sans Nova Light" panose="020F0302020204030204" pitchFamily="34" charset="0"/>
              </a:defRPr>
            </a:lvl3pPr>
            <a:lvl4pPr algn="ctr">
              <a:defRPr lang="it-IT" sz="1400">
                <a:latin typeface="Gill Sans Nova Light" panose="020F0302020204030204" pitchFamily="34" charset="0"/>
                <a:cs typeface="Gill Sans Nova Light" panose="020F0302020204030204" pitchFamily="34" charset="0"/>
              </a:defRPr>
            </a:lvl4pPr>
            <a:lvl5pPr algn="ctr">
              <a:defRPr lang="it-IT" sz="1400">
                <a:latin typeface="Gill Sans Nova Light" panose="020F0302020204030204" pitchFamily="34" charset="0"/>
                <a:cs typeface="Gill Sans Nova Light" panose="020F0302020204030204" pitchFamily="34" charset="0"/>
              </a:defRPr>
            </a:lvl5pPr>
          </a:lstStyle>
          <a:p>
            <a:pPr lvl="0" rtl="0"/>
            <a:r>
              <a:rPr lang="it-IT" noProof="0"/>
              <a:t>Fare clic per modificare lo stile del titolo</a:t>
            </a:r>
          </a:p>
          <a:p>
            <a:pPr lvl="1" rtl="0"/>
            <a:endParaRPr lang="it-IT" noProof="0"/>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sp>
        <p:nvSpPr>
          <p:cNvPr id="10" name="Rettangolo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pic>
        <p:nvPicPr>
          <p:cNvPr id="11" name="Immagine 10" descr="Un'immagine contenente mollusco, insetto&#10;&#10;Descrizione generata automaticamente">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olo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rtlCol="0"/>
          <a:lstStyle>
            <a:lvl1pPr algn="ctr">
              <a:defRPr lang="it-IT"/>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rtlCol="0"/>
          <a:lstStyle>
            <a:defPPr>
              <a:defRPr lang="it-IT"/>
            </a:def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contenuto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rtlCol="0"/>
          <a:lstStyle>
            <a:defPPr>
              <a:defRPr lang="it-IT"/>
            </a:def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piè di pagina 4">
            <a:extLst>
              <a:ext uri="{FF2B5EF4-FFF2-40B4-BE49-F238E27FC236}">
                <a16:creationId xmlns:a16="http://schemas.microsoft.com/office/drawing/2014/main" id="{C119B248-9F11-0A11-E6AF-776D371E14A3}"/>
              </a:ext>
            </a:extLst>
          </p:cNvPr>
          <p:cNvSpPr>
            <a:spLocks noGrp="1"/>
          </p:cNvSpPr>
          <p:nvPr>
            <p:ph type="ftr" sz="quarter" idx="10"/>
          </p:nvPr>
        </p:nvSpPr>
        <p:spPr/>
        <p:txBody>
          <a:bodyPr rtlCol="0"/>
          <a:lstStyle>
            <a:defPPr>
              <a:defRPr lang="it-IT"/>
            </a:defPPr>
          </a:lstStyle>
          <a:p>
            <a:pPr rtl="0"/>
            <a:r>
              <a:rPr lang="it-IT" noProof="0"/>
              <a:t>Titolo presentazione</a:t>
            </a:r>
          </a:p>
        </p:txBody>
      </p:sp>
      <p:sp>
        <p:nvSpPr>
          <p:cNvPr id="8" name="Segnaposto numero diapositiva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rtlCol="0"/>
          <a:lstStyle>
            <a:defPPr>
              <a:defRPr lang="it-IT"/>
            </a:defPPr>
          </a:lstStyle>
          <a:p>
            <a:pPr rtl="0"/>
            <a:fld id="{294A09A9-5501-47C1-A89A-A340965A2BE2}" type="slidenum">
              <a:rPr lang="it-IT" noProof="0" smtClean="0"/>
              <a:pPr/>
              <a:t>‹N›</a:t>
            </a:fld>
            <a:endParaRPr lang="it-IT" noProof="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sp>
        <p:nvSpPr>
          <p:cNvPr id="6" name="Rettangolo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pic>
        <p:nvPicPr>
          <p:cNvPr id="7" name="Immagine 6" descr="Un'immagine contenente mollusco, insetto&#10;&#10;Descrizione generata automaticamente">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olo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rtlCol="0"/>
          <a:lstStyle>
            <a:lvl1pPr algn="ctr">
              <a:defRPr lang="it-IT"/>
            </a:lvl1pPr>
          </a:lstStyle>
          <a:p>
            <a:pPr rtl="0"/>
            <a:r>
              <a:rPr lang="it-IT" noProof="0"/>
              <a:t>Fare clic per modificare lo stile del titolo dello schema</a:t>
            </a:r>
          </a:p>
        </p:txBody>
      </p:sp>
      <p:sp>
        <p:nvSpPr>
          <p:cNvPr id="4" name="Segnaposto piè di pagina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defPPr>
              <a:defRPr lang="it-IT"/>
            </a:defPPr>
          </a:lstStyle>
          <a:p>
            <a:pPr rtl="0"/>
            <a:r>
              <a:rPr lang="it-IT" noProof="0"/>
              <a:t>Titolo presentazione</a:t>
            </a:r>
          </a:p>
        </p:txBody>
      </p:sp>
      <p:sp>
        <p:nvSpPr>
          <p:cNvPr id="5" name="Segnaposto numero diapositiva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defPPr>
              <a:defRPr lang="it-IT"/>
            </a:defPPr>
          </a:lstStyle>
          <a:p>
            <a:pPr rtl="0"/>
            <a:fld id="{294A09A9-5501-47C1-A89A-A340965A2BE2}" type="slidenum">
              <a:rPr lang="it-IT" noProof="0" smtClean="0"/>
              <a:t>‹N›</a:t>
            </a:fld>
            <a:endParaRPr lang="it-IT" noProof="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uoto">
    <p:bg>
      <p:bgPr>
        <a:solidFill>
          <a:schemeClr val="tx2"/>
        </a:solidFill>
        <a:effectLst/>
      </p:bgPr>
    </p:bg>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7AC6CA6E-C1AB-4B24-80C7-A4B12640BE6F}"/>
              </a:ext>
            </a:extLst>
          </p:cNvPr>
          <p:cNvSpPr>
            <a:spLocks noGrp="1"/>
          </p:cNvSpPr>
          <p:nvPr>
            <p:ph type="ftr" sz="quarter" idx="11"/>
          </p:nvPr>
        </p:nvSpPr>
        <p:spPr/>
        <p:txBody>
          <a:bodyPr rtlCol="0"/>
          <a:lstStyle>
            <a:defPPr>
              <a:defRPr lang="it-IT"/>
            </a:defPPr>
          </a:lstStyle>
          <a:p>
            <a:pPr rtl="0"/>
            <a:r>
              <a:rPr lang="it-IT" noProof="0"/>
              <a:t>Titolo presentazione</a:t>
            </a:r>
          </a:p>
        </p:txBody>
      </p:sp>
      <p:sp>
        <p:nvSpPr>
          <p:cNvPr id="4" name="Segnaposto numero diapositiva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rtlCol="0"/>
          <a:lstStyle>
            <a:defPPr>
              <a:defRPr lang="it-IT"/>
            </a:defPPr>
          </a:lstStyle>
          <a:p>
            <a:pPr rtl="0"/>
            <a:fld id="{294A09A9-5501-47C1-A89A-A340965A2BE2}" type="slidenum">
              <a:rPr lang="it-IT" noProof="0" smtClean="0"/>
              <a:t>‹N›</a:t>
            </a:fld>
            <a:endParaRPr lang="it-IT" noProof="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rtlCol="0" anchor="b"/>
          <a:lstStyle>
            <a:lvl1pPr>
              <a:defRPr lang="it-IT" sz="32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rtlCol="0"/>
          <a:lstStyle>
            <a:lvl1pPr>
              <a:defRPr lang="it-IT" sz="3200"/>
            </a:lvl1pPr>
            <a:lvl2pPr>
              <a:defRPr lang="it-IT" sz="2800"/>
            </a:lvl2pPr>
            <a:lvl3pPr>
              <a:defRPr lang="it-IT" sz="2400"/>
            </a:lvl3pPr>
            <a:lvl4pPr>
              <a:defRPr lang="it-IT" sz="2000"/>
            </a:lvl4pPr>
            <a:lvl5pPr>
              <a:defRPr lang="it-IT" sz="2000"/>
            </a:lvl5pPr>
            <a:lvl6pPr>
              <a:defRPr lang="it-IT" sz="2000"/>
            </a:lvl6pPr>
            <a:lvl7pPr>
              <a:defRPr lang="it-IT" sz="2000"/>
            </a:lvl7pPr>
            <a:lvl8pPr>
              <a:defRPr lang="it-IT" sz="2000"/>
            </a:lvl8pPr>
            <a:lvl9pPr>
              <a:defRPr lang="it-IT" sz="20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testo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rtlCol="0"/>
          <a:lstStyle>
            <a:lvl1pPr marL="0" indent="0">
              <a:buNone/>
              <a:defRPr lang="it-IT" sz="1600"/>
            </a:lvl1pPr>
            <a:lvl2pPr marL="457200" indent="0">
              <a:buNone/>
              <a:defRPr lang="it-IT" sz="1400"/>
            </a:lvl2pPr>
            <a:lvl3pPr marL="914400" indent="0">
              <a:buNone/>
              <a:defRPr lang="it-IT" sz="1200"/>
            </a:lvl3pPr>
            <a:lvl4pPr marL="1371600" indent="0">
              <a:buNone/>
              <a:defRPr lang="it-IT" sz="1000"/>
            </a:lvl4pPr>
            <a:lvl5pPr marL="1828800" indent="0">
              <a:buNone/>
              <a:defRPr lang="it-IT" sz="1000"/>
            </a:lvl5pPr>
            <a:lvl6pPr marL="2286000" indent="0">
              <a:buNone/>
              <a:defRPr lang="it-IT" sz="1000"/>
            </a:lvl6pPr>
            <a:lvl7pPr marL="2743200" indent="0">
              <a:buNone/>
              <a:defRPr lang="it-IT" sz="1000"/>
            </a:lvl7pPr>
            <a:lvl8pPr marL="3200400" indent="0">
              <a:buNone/>
              <a:defRPr lang="it-IT" sz="1000"/>
            </a:lvl8pPr>
            <a:lvl9pPr marL="3657600" indent="0">
              <a:buNone/>
              <a:defRPr lang="it-IT" sz="1000"/>
            </a:lvl9pPr>
          </a:lstStyle>
          <a:p>
            <a:pPr lvl="0" rtl="0"/>
            <a:r>
              <a:rPr lang="it-IT" noProof="0"/>
              <a:t>Fare clic per modificare gli stili del testo dello schema</a:t>
            </a:r>
          </a:p>
        </p:txBody>
      </p:sp>
      <p:sp>
        <p:nvSpPr>
          <p:cNvPr id="6" name="Segnaposto piè di pagina 5">
            <a:extLst>
              <a:ext uri="{FF2B5EF4-FFF2-40B4-BE49-F238E27FC236}">
                <a16:creationId xmlns:a16="http://schemas.microsoft.com/office/drawing/2014/main" id="{F5AEF53B-C85C-47DB-ADE4-C1D9FA682945}"/>
              </a:ext>
            </a:extLst>
          </p:cNvPr>
          <p:cNvSpPr>
            <a:spLocks noGrp="1"/>
          </p:cNvSpPr>
          <p:nvPr>
            <p:ph type="ftr" sz="quarter" idx="11"/>
          </p:nvPr>
        </p:nvSpPr>
        <p:spPr/>
        <p:txBody>
          <a:bodyPr rtlCol="0"/>
          <a:lstStyle>
            <a:defPPr>
              <a:defRPr lang="it-IT"/>
            </a:defPPr>
          </a:lstStyle>
          <a:p>
            <a:pPr rtl="0"/>
            <a:r>
              <a:rPr lang="it-IT" noProof="0"/>
              <a:t>Titolo presentazione</a:t>
            </a:r>
          </a:p>
        </p:txBody>
      </p:sp>
      <p:sp>
        <p:nvSpPr>
          <p:cNvPr id="7" name="Segnaposto numero diapositiva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rtlCol="0"/>
          <a:lstStyle>
            <a:defPPr>
              <a:defRPr lang="it-IT"/>
            </a:defPPr>
          </a:lstStyle>
          <a:p>
            <a:pPr rtl="0"/>
            <a:fld id="{294A09A9-5501-47C1-A89A-A340965A2BE2}" type="slidenum">
              <a:rPr lang="it-IT" noProof="0" smtClean="0"/>
              <a:t>‹N›</a:t>
            </a:fld>
            <a:endParaRPr lang="it-IT" noProof="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rtlCol="0" anchor="b"/>
          <a:lstStyle>
            <a:lvl1pPr>
              <a:defRPr lang="it-IT" sz="3200"/>
            </a:lvl1pPr>
          </a:lstStyle>
          <a:p>
            <a:pPr rtl="0"/>
            <a:r>
              <a:rPr lang="it-IT" noProof="0"/>
              <a:t>Fare clic per modificare lo stile del titolo dello schema</a:t>
            </a:r>
          </a:p>
        </p:txBody>
      </p:sp>
      <p:sp>
        <p:nvSpPr>
          <p:cNvPr id="3" name="Segnaposto immagine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rtlCol="0"/>
          <a:lstStyle>
            <a:lvl1pPr marL="0" indent="0">
              <a:buNone/>
              <a:defRPr lang="it-IT" sz="3200"/>
            </a:lvl1pPr>
            <a:lvl2pPr marL="457200" indent="0">
              <a:buNone/>
              <a:defRPr lang="it-IT" sz="2800"/>
            </a:lvl2pPr>
            <a:lvl3pPr marL="914400" indent="0">
              <a:buNone/>
              <a:defRPr lang="it-IT" sz="2400"/>
            </a:lvl3pPr>
            <a:lvl4pPr marL="1371600" indent="0">
              <a:buNone/>
              <a:defRPr lang="it-IT" sz="2000"/>
            </a:lvl4pPr>
            <a:lvl5pPr marL="1828800" indent="0">
              <a:buNone/>
              <a:defRPr lang="it-IT" sz="2000"/>
            </a:lvl5pPr>
            <a:lvl6pPr marL="2286000" indent="0">
              <a:buNone/>
              <a:defRPr lang="it-IT" sz="2000"/>
            </a:lvl6pPr>
            <a:lvl7pPr marL="2743200" indent="0">
              <a:buNone/>
              <a:defRPr lang="it-IT" sz="2000"/>
            </a:lvl7pPr>
            <a:lvl8pPr marL="3200400" indent="0">
              <a:buNone/>
              <a:defRPr lang="it-IT" sz="2000"/>
            </a:lvl8pPr>
            <a:lvl9pPr marL="3657600" indent="0">
              <a:buNone/>
              <a:defRPr lang="it-IT" sz="2000"/>
            </a:lvl9pPr>
          </a:lstStyle>
          <a:p>
            <a:pPr rtl="0"/>
            <a:r>
              <a:rPr lang="it-IT" noProof="0"/>
              <a:t>Fare clic sull'icona per inserire un'immagine</a:t>
            </a:r>
          </a:p>
        </p:txBody>
      </p:sp>
      <p:sp>
        <p:nvSpPr>
          <p:cNvPr id="4" name="Segnaposto testo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rtlCol="0"/>
          <a:lstStyle>
            <a:lvl1pPr marL="0" indent="0">
              <a:buNone/>
              <a:defRPr lang="it-IT" sz="1600"/>
            </a:lvl1pPr>
            <a:lvl2pPr marL="457200" indent="0">
              <a:buNone/>
              <a:defRPr lang="it-IT" sz="1400"/>
            </a:lvl2pPr>
            <a:lvl3pPr marL="914400" indent="0">
              <a:buNone/>
              <a:defRPr lang="it-IT" sz="1200"/>
            </a:lvl3pPr>
            <a:lvl4pPr marL="1371600" indent="0">
              <a:buNone/>
              <a:defRPr lang="it-IT" sz="1000"/>
            </a:lvl4pPr>
            <a:lvl5pPr marL="1828800" indent="0">
              <a:buNone/>
              <a:defRPr lang="it-IT" sz="1000"/>
            </a:lvl5pPr>
            <a:lvl6pPr marL="2286000" indent="0">
              <a:buNone/>
              <a:defRPr lang="it-IT" sz="1000"/>
            </a:lvl6pPr>
            <a:lvl7pPr marL="2743200" indent="0">
              <a:buNone/>
              <a:defRPr lang="it-IT" sz="1000"/>
            </a:lvl7pPr>
            <a:lvl8pPr marL="3200400" indent="0">
              <a:buNone/>
              <a:defRPr lang="it-IT" sz="1000"/>
            </a:lvl8pPr>
            <a:lvl9pPr marL="3657600" indent="0">
              <a:buNone/>
              <a:defRPr lang="it-IT" sz="1000"/>
            </a:lvl9pPr>
          </a:lstStyle>
          <a:p>
            <a:pPr lvl="0" rtl="0"/>
            <a:r>
              <a:rPr lang="it-IT" noProof="0"/>
              <a:t>Fare clic per modificare gli stili del testo dello schema</a:t>
            </a:r>
          </a:p>
        </p:txBody>
      </p:sp>
      <p:sp>
        <p:nvSpPr>
          <p:cNvPr id="6" name="Segnaposto piè di pagina 5">
            <a:extLst>
              <a:ext uri="{FF2B5EF4-FFF2-40B4-BE49-F238E27FC236}">
                <a16:creationId xmlns:a16="http://schemas.microsoft.com/office/drawing/2014/main" id="{08DA4DA3-10C7-48A6-9B15-38222B8CAD42}"/>
              </a:ext>
            </a:extLst>
          </p:cNvPr>
          <p:cNvSpPr>
            <a:spLocks noGrp="1"/>
          </p:cNvSpPr>
          <p:nvPr>
            <p:ph type="ftr" sz="quarter" idx="11"/>
          </p:nvPr>
        </p:nvSpPr>
        <p:spPr/>
        <p:txBody>
          <a:bodyPr rtlCol="0"/>
          <a:lstStyle>
            <a:defPPr>
              <a:defRPr lang="it-IT"/>
            </a:defPPr>
          </a:lstStyle>
          <a:p>
            <a:pPr rtl="0"/>
            <a:r>
              <a:rPr lang="it-IT" noProof="0"/>
              <a:t>Titolo presentazione</a:t>
            </a:r>
          </a:p>
        </p:txBody>
      </p:sp>
      <p:sp>
        <p:nvSpPr>
          <p:cNvPr id="7" name="Segnaposto numero diapositiva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rtlCol="0"/>
          <a:lstStyle>
            <a:defPPr>
              <a:defRPr lang="it-IT"/>
            </a:defPPr>
          </a:lstStyle>
          <a:p>
            <a:pPr rtl="0"/>
            <a:fld id="{294A09A9-5501-47C1-A89A-A340965A2BE2}" type="slidenum">
              <a:rPr lang="it-IT" noProof="0" smtClean="0"/>
              <a:t>‹N›</a:t>
            </a:fld>
            <a:endParaRPr lang="it-IT" noProof="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fronto">
    <p:spTree>
      <p:nvGrpSpPr>
        <p:cNvPr id="1" name=""/>
        <p:cNvGrpSpPr/>
        <p:nvPr/>
      </p:nvGrpSpPr>
      <p:grpSpPr>
        <a:xfrm>
          <a:off x="0" y="0"/>
          <a:ext cx="0" cy="0"/>
          <a:chOff x="0" y="0"/>
          <a:chExt cx="0" cy="0"/>
        </a:xfrm>
      </p:grpSpPr>
      <p:pic>
        <p:nvPicPr>
          <p:cNvPr id="4" name="Immagine 3" descr="Immagine con tessuto&#10;&#10;Descrizione generata automaticamente">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ttangolo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pic>
        <p:nvPicPr>
          <p:cNvPr id="13" name="Immagine 12" descr="Un mazzo di fiori&#10;&#10;Descrizione generata automaticamente con affidabilità bassa">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olo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rtlCol="0"/>
          <a:lstStyle>
            <a:defPPr>
              <a:defRPr lang="it-IT"/>
            </a:defPPr>
          </a:lstStyle>
          <a:p>
            <a:pPr rtl="0"/>
            <a:r>
              <a:rPr lang="it-IT" noProof="0"/>
              <a:t>Fare clic per modificare lo stile del titolo dello schema</a:t>
            </a:r>
          </a:p>
        </p:txBody>
      </p:sp>
      <p:sp>
        <p:nvSpPr>
          <p:cNvPr id="8" name="Segnaposto piè di pagina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defPPr>
              <a:defRPr lang="it-IT"/>
            </a:defPPr>
          </a:lstStyle>
          <a:p>
            <a:pPr rtl="0"/>
            <a:r>
              <a:rPr lang="it-IT" noProof="0"/>
              <a:t>Titolo presentazione</a:t>
            </a:r>
          </a:p>
        </p:txBody>
      </p:sp>
      <p:sp>
        <p:nvSpPr>
          <p:cNvPr id="9" name="Segnaposto numero diapositiva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defPPr>
              <a:defRPr lang="it-IT"/>
            </a:defPPr>
          </a:lstStyle>
          <a:p>
            <a:pPr rtl="0"/>
            <a:fld id="{294A09A9-5501-47C1-A89A-A340965A2BE2}" type="slidenum">
              <a:rPr lang="it-IT" noProof="0" smtClean="0"/>
              <a:t>‹N›</a:t>
            </a:fld>
            <a:endParaRPr lang="it-IT" noProof="0"/>
          </a:p>
        </p:txBody>
      </p:sp>
      <p:sp>
        <p:nvSpPr>
          <p:cNvPr id="32" name="Segnaposto contenuto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rtlCol="0">
            <a:normAutofit/>
          </a:bodyPr>
          <a:lstStyle>
            <a:lvl1pPr marL="0" indent="0">
              <a:lnSpc>
                <a:spcPct val="150000"/>
              </a:lnSpc>
              <a:buClr>
                <a:srgbClr val="73292A"/>
              </a:buClr>
              <a:buNone/>
              <a:defRPr lang="it-IT" sz="2400"/>
            </a:lvl1pPr>
            <a:lvl2pPr marL="228600">
              <a:buClr>
                <a:srgbClr val="73292A"/>
              </a:buClr>
              <a:defRPr lang="it-IT" sz="2000"/>
            </a:lvl2pPr>
            <a:lvl3pPr marL="685800">
              <a:buClr>
                <a:srgbClr val="73292A"/>
              </a:buClr>
              <a:defRPr lang="it-IT" sz="1800"/>
            </a:lvl3pPr>
            <a:lvl4pPr marL="1143000">
              <a:buClr>
                <a:srgbClr val="73292A"/>
              </a:buClr>
              <a:defRPr lang="it-IT" sz="1600"/>
            </a:lvl4pPr>
            <a:lvl5pPr marL="1600200">
              <a:buClr>
                <a:srgbClr val="73292A"/>
              </a:buClr>
              <a:defRPr lang="it-IT"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pic>
        <p:nvPicPr>
          <p:cNvPr id="6" name="Immagine 5" descr="Immagine contenente fiore, pianta&#10;&#10;Descrizione generata automaticamente">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Segnaposto testo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rtlCol="0" anchor="ctr">
            <a:normAutofit/>
          </a:bodyPr>
          <a:lstStyle>
            <a:lvl1pPr marL="0" indent="0" algn="ctr">
              <a:spcBef>
                <a:spcPts val="0"/>
              </a:spcBef>
              <a:buNone/>
              <a:defRPr lang="it-IT" sz="30000">
                <a:solidFill>
                  <a:schemeClr val="bg1"/>
                </a:solidFill>
                <a:latin typeface="+mj-lt"/>
              </a:defRPr>
            </a:lvl1pPr>
          </a:lstStyle>
          <a:p>
            <a:pPr lvl="0" rtl="0"/>
            <a:r>
              <a:rPr lang="it-IT" noProof="0"/>
              <a:t>X</a:t>
            </a:r>
          </a:p>
        </p:txBody>
      </p:sp>
    </p:spTree>
    <p:extLst>
      <p:ext uri="{BB962C8B-B14F-4D97-AF65-F5344CB8AC3E}">
        <p14:creationId xmlns:p14="http://schemas.microsoft.com/office/powerpoint/2010/main" val="9539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olo e contenuto">
    <p:bg>
      <p:bgPr>
        <a:solidFill>
          <a:schemeClr val="tx2"/>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solidFill>
                <a:schemeClr val="bg1"/>
              </a:solidFill>
            </a:endParaRPr>
          </a:p>
        </p:txBody>
      </p:sp>
      <p:sp>
        <p:nvSpPr>
          <p:cNvPr id="9" name="Rettangolo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pic>
        <p:nvPicPr>
          <p:cNvPr id="11" name="Immagine 10" descr="Un'immagine contenente mollusco, insetto&#10;&#10;Descrizione generata automaticamente">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Immagin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olo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rtlCol="0"/>
          <a:lstStyle>
            <a:lvl1pPr algn="ctr">
              <a:defRPr lang="it-IT">
                <a:latin typeface="Baskerville" panose="02020502070401020303" pitchFamily="18" charset="0"/>
                <a:ea typeface="Baskerville" panose="02020502070401020303" pitchFamily="18" charset="0"/>
              </a:defRPr>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8A6FC6F2-80B4-49A7-9448-33FE2DF0E967}"/>
              </a:ext>
            </a:extLst>
          </p:cNvPr>
          <p:cNvSpPr>
            <a:spLocks noGrp="1"/>
          </p:cNvSpPr>
          <p:nvPr>
            <p:ph idx="1" hasCustomPrompt="1"/>
          </p:nvPr>
        </p:nvSpPr>
        <p:spPr>
          <a:xfrm>
            <a:off x="2223516" y="2651760"/>
            <a:ext cx="7744968" cy="2697480"/>
          </a:xfrm>
        </p:spPr>
        <p:txBody>
          <a:bodyPr rtlCol="0">
            <a:normAutofit/>
          </a:bodyPr>
          <a:lstStyle>
            <a:lvl1pPr marL="0" indent="0" algn="ctr">
              <a:lnSpc>
                <a:spcPct val="100000"/>
              </a:lnSpc>
              <a:buNone/>
              <a:defRPr lang="it-IT" sz="2000">
                <a:latin typeface="Gill Sans Nova Light" panose="020F0302020204030204" pitchFamily="34" charset="0"/>
                <a:cs typeface="Gill Sans Nova Light" panose="020F0302020204030204" pitchFamily="34" charset="0"/>
              </a:defRPr>
            </a:lvl1pPr>
            <a:lvl2pPr algn="ctr">
              <a:lnSpc>
                <a:spcPct val="100000"/>
              </a:lnSpc>
              <a:defRPr lang="it-IT" sz="1800">
                <a:latin typeface="Gill Sans Nova Light" panose="020F0302020204030204" pitchFamily="34" charset="0"/>
                <a:cs typeface="Gill Sans Nova Light" panose="020F0302020204030204" pitchFamily="34" charset="0"/>
              </a:defRPr>
            </a:lvl2pPr>
            <a:lvl3pPr algn="ctr">
              <a:defRPr lang="it-IT" sz="1600">
                <a:latin typeface="Gill Sans Nova Light" panose="020F0302020204030204" pitchFamily="34" charset="0"/>
                <a:cs typeface="Gill Sans Nova Light" panose="020F0302020204030204" pitchFamily="34" charset="0"/>
              </a:defRPr>
            </a:lvl3pPr>
            <a:lvl4pPr algn="ctr">
              <a:defRPr lang="it-IT" sz="1400">
                <a:latin typeface="Gill Sans Nova Light" panose="020F0302020204030204" pitchFamily="34" charset="0"/>
                <a:cs typeface="Gill Sans Nova Light" panose="020F0302020204030204" pitchFamily="34" charset="0"/>
              </a:defRPr>
            </a:lvl4pPr>
            <a:lvl5pPr algn="ctr">
              <a:defRPr lang="it-IT" sz="1400">
                <a:latin typeface="Gill Sans Nova Light" panose="020F0302020204030204" pitchFamily="34" charset="0"/>
                <a:cs typeface="Gill Sans Nova Light" panose="020F0302020204030204" pitchFamily="34" charset="0"/>
              </a:defRPr>
            </a:lvl5pPr>
          </a:lstStyle>
          <a:p>
            <a:pPr lvl="0" rtl="0"/>
            <a:r>
              <a:rPr lang="it-IT" noProof="0"/>
              <a:t>Fare clic per modificare lo stile del titolo</a:t>
            </a:r>
          </a:p>
          <a:p>
            <a:pPr lvl="1" rtl="0"/>
            <a:endParaRPr lang="it-IT" noProof="0"/>
          </a:p>
        </p:txBody>
      </p:sp>
      <p:sp>
        <p:nvSpPr>
          <p:cNvPr id="14" name="Segnaposto piè di pagina 13">
            <a:extLst>
              <a:ext uri="{FF2B5EF4-FFF2-40B4-BE49-F238E27FC236}">
                <a16:creationId xmlns:a16="http://schemas.microsoft.com/office/drawing/2014/main" id="{2F05D25C-B703-1868-603E-D468EF44D794}"/>
              </a:ext>
            </a:extLst>
          </p:cNvPr>
          <p:cNvSpPr>
            <a:spLocks noGrp="1"/>
          </p:cNvSpPr>
          <p:nvPr>
            <p:ph type="ftr" sz="quarter" idx="10"/>
          </p:nvPr>
        </p:nvSpPr>
        <p:spPr/>
        <p:txBody>
          <a:bodyPr rtlCol="0"/>
          <a:lstStyle>
            <a:defPPr>
              <a:defRPr lang="it-IT"/>
            </a:defPPr>
          </a:lstStyle>
          <a:p>
            <a:pPr rtl="0"/>
            <a:r>
              <a:rPr lang="it-IT" noProof="0"/>
              <a:t>Titolo presentazione</a:t>
            </a:r>
          </a:p>
        </p:txBody>
      </p:sp>
      <p:sp>
        <p:nvSpPr>
          <p:cNvPr id="15" name="Segnaposto numero diapositiva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rtlCol="0"/>
          <a:lstStyle>
            <a:defPPr>
              <a:defRPr lang="it-IT"/>
            </a:defPPr>
          </a:lstStyle>
          <a:p>
            <a:pPr rtl="0"/>
            <a:fld id="{294A09A9-5501-47C1-A89A-A340965A2BE2}" type="slidenum">
              <a:rPr lang="it-IT" noProof="0" smtClean="0"/>
              <a:pPr/>
              <a:t>‹N›</a:t>
            </a:fld>
            <a:endParaRPr lang="it-IT" noProof="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solidFill>
          <a:schemeClr val="tx2"/>
        </a:solidFill>
        <a:effectLst/>
      </p:bgPr>
    </p:bg>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pic>
        <p:nvPicPr>
          <p:cNvPr id="11" name="Immagine 10" descr="Primo piano di una pianta&#10;&#10;Descrizione generata automaticamente con affidabilità bassa">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Immagine 8" descr="Immagine contenente lenzuola, tessuto&#10;&#10;Descrizione generata automaticamente">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ttangolo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latin typeface="Gill Sans Light" panose="020B0302020104020203" pitchFamily="34" charset="-79"/>
              <a:cs typeface="Gill Sans Light" panose="020B0302020104020203" pitchFamily="34" charset="-79"/>
            </a:endParaRPr>
          </a:p>
        </p:txBody>
      </p:sp>
      <p:pic>
        <p:nvPicPr>
          <p:cNvPr id="15" name="Immagine 14" descr="Un'immagine contenente articoli di ceramica, porcellana&#10;&#10;Descrizione generata automaticamente">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Immagine 16" descr="Immagine con testo&#10;&#10;Descrizione generata automaticamente">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olo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rtlCol="0" anchor="b">
            <a:normAutofit/>
          </a:bodyPr>
          <a:lstStyle>
            <a:lvl1pPr algn="ctr">
              <a:defRPr lang="it-IT" sz="4400"/>
            </a:lvl1pPr>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rtlCol="0" anchor="ctr"/>
          <a:lstStyle>
            <a:lvl1pPr marL="0" indent="0" algn="ctr">
              <a:buNone/>
              <a:defRPr lang="it-IT" sz="2400">
                <a:solidFill>
                  <a:schemeClr val="tx1">
                    <a:tint val="75000"/>
                  </a:schemeClr>
                </a:solidFill>
              </a:defRPr>
            </a:lvl1pPr>
            <a:lvl2pPr marL="457200" indent="0">
              <a:buNone/>
              <a:defRPr lang="it-IT" sz="2000">
                <a:solidFill>
                  <a:schemeClr val="tx1">
                    <a:tint val="75000"/>
                  </a:schemeClr>
                </a:solidFill>
              </a:defRPr>
            </a:lvl2pPr>
            <a:lvl3pPr marL="914400" indent="0">
              <a:buNone/>
              <a:defRPr lang="it-IT" sz="1800">
                <a:solidFill>
                  <a:schemeClr val="tx1">
                    <a:tint val="75000"/>
                  </a:schemeClr>
                </a:solidFill>
              </a:defRPr>
            </a:lvl3pPr>
            <a:lvl4pPr marL="1371600" indent="0">
              <a:buNone/>
              <a:defRPr lang="it-IT" sz="1600">
                <a:solidFill>
                  <a:schemeClr val="tx1">
                    <a:tint val="75000"/>
                  </a:schemeClr>
                </a:solidFill>
              </a:defRPr>
            </a:lvl4pPr>
            <a:lvl5pPr marL="1828800" indent="0">
              <a:buNone/>
              <a:defRPr lang="it-IT" sz="1600">
                <a:solidFill>
                  <a:schemeClr val="tx1">
                    <a:tint val="75000"/>
                  </a:schemeClr>
                </a:solidFill>
              </a:defRPr>
            </a:lvl5pPr>
            <a:lvl6pPr marL="2286000" indent="0">
              <a:buNone/>
              <a:defRPr lang="it-IT" sz="1600">
                <a:solidFill>
                  <a:schemeClr val="tx1">
                    <a:tint val="75000"/>
                  </a:schemeClr>
                </a:solidFill>
              </a:defRPr>
            </a:lvl6pPr>
            <a:lvl7pPr marL="2743200" indent="0">
              <a:buNone/>
              <a:defRPr lang="it-IT" sz="1600">
                <a:solidFill>
                  <a:schemeClr val="tx1">
                    <a:tint val="75000"/>
                  </a:schemeClr>
                </a:solidFill>
              </a:defRPr>
            </a:lvl7pPr>
            <a:lvl8pPr marL="3200400" indent="0">
              <a:buNone/>
              <a:defRPr lang="it-IT" sz="1600">
                <a:solidFill>
                  <a:schemeClr val="tx1">
                    <a:tint val="75000"/>
                  </a:schemeClr>
                </a:solidFill>
              </a:defRPr>
            </a:lvl8pPr>
            <a:lvl9pPr marL="3657600" indent="0">
              <a:buNone/>
              <a:defRPr lang="it-IT" sz="1600">
                <a:solidFill>
                  <a:schemeClr val="tx1">
                    <a:tint val="75000"/>
                  </a:schemeClr>
                </a:solidFill>
              </a:defRPr>
            </a:lvl9pPr>
          </a:lstStyle>
          <a:p>
            <a:pPr lvl="0" rtl="0"/>
            <a:r>
              <a:rPr lang="it-IT" noProof="0"/>
              <a:t>Fare clic per modificare gli stili del testo dello schema</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rtlCol="0"/>
          <a:lstStyle>
            <a:lvl1pPr algn="ctr">
              <a:defRPr lang="it-IT">
                <a:latin typeface="Baskerville" panose="02020502070401020303" pitchFamily="18" charset="0"/>
                <a:ea typeface="Baskerville" panose="02020502070401020303" pitchFamily="18" charset="0"/>
              </a:defRPr>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rtlCol="0"/>
          <a:lstStyle>
            <a:lvl1pPr>
              <a:defRPr lang="it-IT">
                <a:latin typeface="Gill Sans Nova Light" panose="020F0302020204030204" pitchFamily="34" charset="0"/>
                <a:cs typeface="Gill Sans Nova Light" panose="020F0302020204030204" pitchFamily="34" charset="0"/>
              </a:defRPr>
            </a:lvl1pPr>
            <a:lvl2pPr>
              <a:defRPr lang="it-IT">
                <a:latin typeface="Gill Sans Nova Light" panose="020F0302020204030204" pitchFamily="34" charset="0"/>
                <a:cs typeface="Gill Sans Nova Light" panose="020F0302020204030204" pitchFamily="34" charset="0"/>
              </a:defRPr>
            </a:lvl2pPr>
            <a:lvl3pPr>
              <a:defRPr lang="it-IT">
                <a:latin typeface="Gill Sans Nova Light" panose="020F0302020204030204" pitchFamily="34" charset="0"/>
                <a:cs typeface="Gill Sans Nova Light" panose="020F0302020204030204" pitchFamily="34" charset="0"/>
              </a:defRPr>
            </a:lvl3pPr>
            <a:lvl4pPr>
              <a:defRPr lang="it-IT">
                <a:latin typeface="Gill Sans Nova Light" panose="020F0302020204030204" pitchFamily="34" charset="0"/>
                <a:cs typeface="Gill Sans Nova Light" panose="020F0302020204030204" pitchFamily="34" charset="0"/>
              </a:defRPr>
            </a:lvl4pPr>
            <a:lvl5pPr>
              <a:defRPr lang="it-IT">
                <a:latin typeface="Gill Sans Nova Light" panose="020F0302020204030204" pitchFamily="34" charset="0"/>
                <a:cs typeface="Gill Sans Nova Light" panose="020F0302020204030204" pitchFamily="34" charset="0"/>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a:extLst>
              <a:ext uri="{FF2B5EF4-FFF2-40B4-BE49-F238E27FC236}">
                <a16:creationId xmlns:a16="http://schemas.microsoft.com/office/drawing/2014/main" id="{74170EA9-DC14-D6B7-054C-51C9E1FE932C}"/>
              </a:ext>
            </a:extLst>
          </p:cNvPr>
          <p:cNvSpPr>
            <a:spLocks noGrp="1"/>
          </p:cNvSpPr>
          <p:nvPr>
            <p:ph type="ftr" sz="quarter" idx="10"/>
          </p:nvPr>
        </p:nvSpPr>
        <p:spPr/>
        <p:txBody>
          <a:bodyPr rtlCol="0"/>
          <a:lstStyle>
            <a:defPPr>
              <a:defRPr lang="it-IT"/>
            </a:defPPr>
          </a:lstStyle>
          <a:p>
            <a:pPr rtl="0"/>
            <a:r>
              <a:rPr lang="it-IT" noProof="0"/>
              <a:t>Titolo presentazione</a:t>
            </a:r>
          </a:p>
        </p:txBody>
      </p:sp>
      <p:sp>
        <p:nvSpPr>
          <p:cNvPr id="7" name="Segnaposto numero diapositiva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rtlCol="0"/>
          <a:lstStyle>
            <a:defPPr>
              <a:defRPr lang="it-IT"/>
            </a:defPPr>
          </a:lstStyle>
          <a:p>
            <a:pPr rtl="0"/>
            <a:fld id="{294A09A9-5501-47C1-A89A-A340965A2BE2}" type="slidenum">
              <a:rPr lang="it-IT" noProof="0" smtClean="0"/>
              <a:pPr/>
              <a:t>‹N›</a:t>
            </a:fld>
            <a:endParaRPr lang="it-IT" noProof="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olo e contenuto verde">
    <p:bg>
      <p:bgPr>
        <a:solidFill>
          <a:schemeClr val="tx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rtlCol="0"/>
          <a:lstStyle>
            <a:lvl1pPr algn="ctr">
              <a:defRPr lang="it-IT">
                <a:latin typeface="Baskerville" panose="02020502070401020303" pitchFamily="18" charset="0"/>
                <a:ea typeface="Baskerville" panose="02020502070401020303" pitchFamily="18" charset="0"/>
              </a:defRPr>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rtlCol="0"/>
          <a:lstStyle>
            <a:lvl1pPr>
              <a:defRPr lang="it-IT">
                <a:latin typeface="Gill Sans Nova Light" panose="020F0302020204030204" pitchFamily="34" charset="0"/>
                <a:cs typeface="Gill Sans Nova Light" panose="020F0302020204030204" pitchFamily="34" charset="0"/>
              </a:defRPr>
            </a:lvl1pPr>
            <a:lvl2pPr>
              <a:defRPr lang="it-IT">
                <a:latin typeface="Gill Sans Nova Light" panose="020F0302020204030204" pitchFamily="34" charset="0"/>
                <a:cs typeface="Gill Sans Nova Light" panose="020F0302020204030204" pitchFamily="34" charset="0"/>
              </a:defRPr>
            </a:lvl2pPr>
            <a:lvl3pPr>
              <a:defRPr lang="it-IT">
                <a:latin typeface="Gill Sans Nova Light" panose="020F0302020204030204" pitchFamily="34" charset="0"/>
                <a:cs typeface="Gill Sans Nova Light" panose="020F0302020204030204" pitchFamily="34" charset="0"/>
              </a:defRPr>
            </a:lvl3pPr>
            <a:lvl4pPr>
              <a:defRPr lang="it-IT">
                <a:latin typeface="Gill Sans Nova Light" panose="020F0302020204030204" pitchFamily="34" charset="0"/>
                <a:cs typeface="Gill Sans Nova Light" panose="020F0302020204030204" pitchFamily="34" charset="0"/>
              </a:defRPr>
            </a:lvl4pPr>
            <a:lvl5pPr>
              <a:defRPr lang="it-IT">
                <a:latin typeface="Gill Sans Nova Light" panose="020F0302020204030204" pitchFamily="34" charset="0"/>
                <a:cs typeface="Gill Sans Nova Light" panose="020F0302020204030204" pitchFamily="34" charset="0"/>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a:extLst>
              <a:ext uri="{FF2B5EF4-FFF2-40B4-BE49-F238E27FC236}">
                <a16:creationId xmlns:a16="http://schemas.microsoft.com/office/drawing/2014/main" id="{74170EA9-DC14-D6B7-054C-51C9E1FE932C}"/>
              </a:ext>
            </a:extLst>
          </p:cNvPr>
          <p:cNvSpPr>
            <a:spLocks noGrp="1"/>
          </p:cNvSpPr>
          <p:nvPr>
            <p:ph type="ftr" sz="quarter" idx="10"/>
          </p:nvPr>
        </p:nvSpPr>
        <p:spPr/>
        <p:txBody>
          <a:bodyPr rtlCol="0"/>
          <a:lstStyle>
            <a:defPPr>
              <a:defRPr lang="it-IT"/>
            </a:defPPr>
          </a:lstStyle>
          <a:p>
            <a:pPr rtl="0"/>
            <a:r>
              <a:rPr lang="it-IT" noProof="0"/>
              <a:t>Titolo presentazione</a:t>
            </a:r>
          </a:p>
        </p:txBody>
      </p:sp>
      <p:sp>
        <p:nvSpPr>
          <p:cNvPr id="7" name="Segnaposto numero diapositiva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rtlCol="0"/>
          <a:lstStyle>
            <a:defPPr>
              <a:defRPr lang="it-IT"/>
            </a:defPPr>
          </a:lstStyle>
          <a:p>
            <a:pPr rtl="0"/>
            <a:fld id="{294A09A9-5501-47C1-A89A-A340965A2BE2}" type="slidenum">
              <a:rPr lang="it-IT" noProof="0" smtClean="0"/>
              <a:pPr/>
              <a:t>‹N›</a:t>
            </a:fld>
            <a:endParaRPr lang="it-IT" noProof="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ntestazione sezione">
    <p:bg>
      <p:bgPr>
        <a:solidFill>
          <a:schemeClr val="tx2"/>
        </a:solidFill>
        <a:effectLst/>
      </p:bgPr>
    </p:bg>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pic>
        <p:nvPicPr>
          <p:cNvPr id="8" name="Immagine 7" descr="Immagine con tessuto&#10;&#10;Descrizione generata automaticamente">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ttangolo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pic>
        <p:nvPicPr>
          <p:cNvPr id="16" name="Immagine 15" descr="Immagine contenente fiore, pianta&#10;&#10;Descrizione generata automaticamente">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Immagine 18" descr="Un'immagine contenente mollusco, insetto&#10;&#10;Descrizione generata automaticamente">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olo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rtlCol="0" anchor="t">
            <a:normAutofit/>
          </a:bodyPr>
          <a:lstStyle>
            <a:lvl1pPr algn="ctr">
              <a:defRPr lang="it-IT" sz="4400"/>
            </a:lvl1pPr>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2E65DE34-CDB7-41F7-A95A-592B99558C69}"/>
              </a:ext>
            </a:extLst>
          </p:cNvPr>
          <p:cNvSpPr>
            <a:spLocks noGrp="1"/>
          </p:cNvSpPr>
          <p:nvPr>
            <p:ph type="body" idx="1" hasCustomPrompt="1"/>
          </p:nvPr>
        </p:nvSpPr>
        <p:spPr>
          <a:xfrm>
            <a:off x="1743454" y="3964517"/>
            <a:ext cx="8705089" cy="457200"/>
          </a:xfrm>
        </p:spPr>
        <p:txBody>
          <a:bodyPr rtlCol="0" anchor="ctr"/>
          <a:lstStyle>
            <a:lvl1pPr marL="0" indent="0" algn="ctr">
              <a:buNone/>
              <a:defRPr lang="it-IT" sz="2400">
                <a:solidFill>
                  <a:schemeClr val="accent3"/>
                </a:solidFill>
              </a:defRPr>
            </a:lvl1pPr>
            <a:lvl2pPr marL="457200" indent="0">
              <a:buNone/>
              <a:defRPr lang="it-IT" sz="2000">
                <a:solidFill>
                  <a:schemeClr val="tx1">
                    <a:tint val="75000"/>
                  </a:schemeClr>
                </a:solidFill>
              </a:defRPr>
            </a:lvl2pPr>
            <a:lvl3pPr marL="914400" indent="0">
              <a:buNone/>
              <a:defRPr lang="it-IT" sz="1800">
                <a:solidFill>
                  <a:schemeClr val="tx1">
                    <a:tint val="75000"/>
                  </a:schemeClr>
                </a:solidFill>
              </a:defRPr>
            </a:lvl3pPr>
            <a:lvl4pPr marL="1371600" indent="0">
              <a:buNone/>
              <a:defRPr lang="it-IT" sz="1600">
                <a:solidFill>
                  <a:schemeClr val="tx1">
                    <a:tint val="75000"/>
                  </a:schemeClr>
                </a:solidFill>
              </a:defRPr>
            </a:lvl4pPr>
            <a:lvl5pPr marL="1828800" indent="0">
              <a:buNone/>
              <a:defRPr lang="it-IT" sz="1600">
                <a:solidFill>
                  <a:schemeClr val="tx1">
                    <a:tint val="75000"/>
                  </a:schemeClr>
                </a:solidFill>
              </a:defRPr>
            </a:lvl5pPr>
            <a:lvl6pPr marL="2286000" indent="0">
              <a:buNone/>
              <a:defRPr lang="it-IT" sz="1600">
                <a:solidFill>
                  <a:schemeClr val="tx1">
                    <a:tint val="75000"/>
                  </a:schemeClr>
                </a:solidFill>
              </a:defRPr>
            </a:lvl6pPr>
            <a:lvl7pPr marL="2743200" indent="0">
              <a:buNone/>
              <a:defRPr lang="it-IT" sz="1600">
                <a:solidFill>
                  <a:schemeClr val="tx1">
                    <a:tint val="75000"/>
                  </a:schemeClr>
                </a:solidFill>
              </a:defRPr>
            </a:lvl7pPr>
            <a:lvl8pPr marL="3200400" indent="0">
              <a:buNone/>
              <a:defRPr lang="it-IT" sz="1600">
                <a:solidFill>
                  <a:schemeClr val="tx1">
                    <a:tint val="75000"/>
                  </a:schemeClr>
                </a:solidFill>
              </a:defRPr>
            </a:lvl8pPr>
            <a:lvl9pPr marL="3657600" indent="0">
              <a:buNone/>
              <a:defRPr lang="it-IT" sz="1600">
                <a:solidFill>
                  <a:schemeClr val="tx1">
                    <a:tint val="75000"/>
                  </a:schemeClr>
                </a:solidFill>
              </a:defRPr>
            </a:lvl9pPr>
          </a:lstStyle>
          <a:p>
            <a:pPr lvl="0" rtl="0"/>
            <a:r>
              <a:rPr lang="it-IT" noProof="0"/>
              <a:t>Fare clic per modificare lo stile del titolo</a:t>
            </a:r>
          </a:p>
        </p:txBody>
      </p:sp>
      <p:sp>
        <p:nvSpPr>
          <p:cNvPr id="27" name="Segnaposto testo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rtlCol="0">
            <a:noAutofit/>
          </a:bodyPr>
          <a:lstStyle>
            <a:lvl1pPr marL="0" indent="0">
              <a:buNone/>
              <a:defRPr lang="it-IT" sz="14000" b="1">
                <a:solidFill>
                  <a:schemeClr val="tx2"/>
                </a:solidFill>
                <a:latin typeface="+mj-lt"/>
              </a:defRPr>
            </a:lvl1pPr>
          </a:lstStyle>
          <a:p>
            <a:pPr lvl="0" rtl="0"/>
            <a:r>
              <a:rPr lang="it-IT" noProof="0"/>
              <a:t>"</a:t>
            </a:r>
          </a:p>
        </p:txBody>
      </p:sp>
      <p:sp>
        <p:nvSpPr>
          <p:cNvPr id="28" name="Segnaposto testo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rtlCol="0">
            <a:noAutofit/>
          </a:bodyPr>
          <a:lstStyle>
            <a:lvl1pPr marL="0" indent="0">
              <a:buNone/>
              <a:defRPr lang="it-IT" sz="14000" b="1">
                <a:solidFill>
                  <a:schemeClr val="tx2"/>
                </a:solidFill>
                <a:latin typeface="+mj-lt"/>
              </a:defRPr>
            </a:lvl1pPr>
          </a:lstStyle>
          <a:p>
            <a:pPr lvl="0" rtl="0"/>
            <a:r>
              <a:rPr lang="it-IT" noProof="0"/>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personalizzato">
    <p:bg>
      <p:bgPr>
        <a:solidFill>
          <a:schemeClr val="tx2"/>
        </a:solidFill>
        <a:effectLst/>
      </p:bgPr>
    </p:bg>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sp>
        <p:nvSpPr>
          <p:cNvPr id="8" name="Rettangolo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pic>
        <p:nvPicPr>
          <p:cNvPr id="10" name="Immagine 9" descr="Un'immagine contenente mollusco, insetto&#10;&#10;Descrizione generata automaticamente">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olo 1">
            <a:extLst>
              <a:ext uri="{FF2B5EF4-FFF2-40B4-BE49-F238E27FC236}">
                <a16:creationId xmlns:a16="http://schemas.microsoft.com/office/drawing/2014/main" id="{115CA519-6BA6-FAC8-3545-2E7E3CBDE2A9}"/>
              </a:ext>
            </a:extLst>
          </p:cNvPr>
          <p:cNvSpPr>
            <a:spLocks noGrp="1"/>
          </p:cNvSpPr>
          <p:nvPr>
            <p:ph type="title"/>
          </p:nvPr>
        </p:nvSpPr>
        <p:spPr/>
        <p:txBody>
          <a:bodyPr rtlCol="0"/>
          <a:lstStyle>
            <a:lvl1pPr algn="ctr">
              <a:defRPr lang="it-IT"/>
            </a:lvl1pPr>
          </a:lstStyle>
          <a:p>
            <a:pPr rtl="0"/>
            <a:r>
              <a:rPr lang="it-IT" noProof="0"/>
              <a:t>Fare clic per modificare lo stile del titolo dello schema</a:t>
            </a:r>
          </a:p>
        </p:txBody>
      </p:sp>
      <p:sp>
        <p:nvSpPr>
          <p:cNvPr id="22" name="Segnaposto immagine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rtlCol="0" anchor="ctr">
            <a:normAutofit/>
          </a:bodyPr>
          <a:lstStyle>
            <a:lvl1pPr marL="0" indent="0" algn="ctr">
              <a:buNone/>
              <a:defRPr lang="it-IT" sz="1800"/>
            </a:lvl1pPr>
          </a:lstStyle>
          <a:p>
            <a:pPr rtl="0"/>
            <a:r>
              <a:rPr lang="it-IT" noProof="0"/>
              <a:t>Fare clic sull'icona per inserire un'immagine</a:t>
            </a:r>
          </a:p>
        </p:txBody>
      </p:sp>
      <p:sp>
        <p:nvSpPr>
          <p:cNvPr id="20" name="Segnaposto testo 19">
            <a:extLst>
              <a:ext uri="{FF2B5EF4-FFF2-40B4-BE49-F238E27FC236}">
                <a16:creationId xmlns:a16="http://schemas.microsoft.com/office/drawing/2014/main" id="{DAB2A93C-DB99-8217-D74F-D08E610FA758}"/>
              </a:ext>
            </a:extLst>
          </p:cNvPr>
          <p:cNvSpPr>
            <a:spLocks noGrp="1"/>
          </p:cNvSpPr>
          <p:nvPr>
            <p:ph type="body" sz="quarter" idx="13" hasCustomPrompt="1"/>
          </p:nvPr>
        </p:nvSpPr>
        <p:spPr>
          <a:xfrm>
            <a:off x="1326173" y="3946525"/>
            <a:ext cx="2194560" cy="355600"/>
          </a:xfrm>
        </p:spPr>
        <p:txBody>
          <a:bodyPr lIns="0" tIns="0" rIns="0" bIns="0" rtlCol="0" anchor="ctr">
            <a:noAutofit/>
          </a:bodyPr>
          <a:lstStyle>
            <a:lvl1pPr marL="0" indent="0" algn="ctr">
              <a:lnSpc>
                <a:spcPct val="100000"/>
              </a:lnSpc>
              <a:spcBef>
                <a:spcPts val="0"/>
              </a:spcBef>
              <a:buNone/>
              <a:defRPr lang="it-IT" sz="2000">
                <a:latin typeface="Gill Sans Nova" panose="020B0602020104020203" pitchFamily="34" charset="0"/>
              </a:defRPr>
            </a:lvl1pPr>
          </a:lstStyle>
          <a:p>
            <a:pPr lvl="0" rtl="0"/>
            <a:r>
              <a:rPr lang="it-IT" noProof="0"/>
              <a:t>Fare clic per modificare lo stile del titolo</a:t>
            </a:r>
          </a:p>
        </p:txBody>
      </p:sp>
      <p:sp>
        <p:nvSpPr>
          <p:cNvPr id="21" name="Segnaposto testo 19">
            <a:extLst>
              <a:ext uri="{FF2B5EF4-FFF2-40B4-BE49-F238E27FC236}">
                <a16:creationId xmlns:a16="http://schemas.microsoft.com/office/drawing/2014/main" id="{61950EAA-EB4E-8768-AFC9-A0356AECFE12}"/>
              </a:ext>
            </a:extLst>
          </p:cNvPr>
          <p:cNvSpPr>
            <a:spLocks noGrp="1"/>
          </p:cNvSpPr>
          <p:nvPr>
            <p:ph type="body" sz="quarter" idx="14" hasCustomPrompt="1"/>
          </p:nvPr>
        </p:nvSpPr>
        <p:spPr>
          <a:xfrm>
            <a:off x="1328309" y="4306415"/>
            <a:ext cx="2194560" cy="274320"/>
          </a:xfrm>
        </p:spPr>
        <p:txBody>
          <a:bodyPr lIns="0" tIns="0" rIns="0" bIns="0" rtlCol="0" anchor="ctr">
            <a:noAutofit/>
          </a:bodyPr>
          <a:lstStyle>
            <a:lvl1pPr marL="0" indent="0" algn="ctr">
              <a:lnSpc>
                <a:spcPct val="100000"/>
              </a:lnSpc>
              <a:spcBef>
                <a:spcPts val="0"/>
              </a:spcBef>
              <a:buNone/>
              <a:defRPr lang="it-IT" sz="1600">
                <a:latin typeface="+mn-lt"/>
              </a:defRPr>
            </a:lvl1pPr>
          </a:lstStyle>
          <a:p>
            <a:pPr lvl="0" rtl="0"/>
            <a:r>
              <a:rPr lang="it-IT" noProof="0"/>
              <a:t>Fare clic per modificare lo stile del titolo</a:t>
            </a:r>
          </a:p>
        </p:txBody>
      </p:sp>
      <p:sp>
        <p:nvSpPr>
          <p:cNvPr id="31" name="Segnaposto immagine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rtlCol="0" anchor="ctr">
            <a:normAutofit/>
          </a:bodyPr>
          <a:lstStyle>
            <a:lvl1pPr marL="0" indent="0" algn="ctr">
              <a:buNone/>
              <a:defRPr lang="it-IT" sz="1800"/>
            </a:lvl1pPr>
          </a:lstStyle>
          <a:p>
            <a:pPr rtl="0"/>
            <a:r>
              <a:rPr lang="it-IT" noProof="0"/>
              <a:t>Fare clic sull'icona per inserire un'immagine</a:t>
            </a:r>
          </a:p>
        </p:txBody>
      </p:sp>
      <p:sp>
        <p:nvSpPr>
          <p:cNvPr id="33" name="Segnaposto testo 19">
            <a:extLst>
              <a:ext uri="{FF2B5EF4-FFF2-40B4-BE49-F238E27FC236}">
                <a16:creationId xmlns:a16="http://schemas.microsoft.com/office/drawing/2014/main" id="{EAB1EC17-F1C7-0781-4F52-DEE9122BBC9D}"/>
              </a:ext>
            </a:extLst>
          </p:cNvPr>
          <p:cNvSpPr>
            <a:spLocks noGrp="1"/>
          </p:cNvSpPr>
          <p:nvPr>
            <p:ph type="body" sz="quarter" idx="19" hasCustomPrompt="1"/>
          </p:nvPr>
        </p:nvSpPr>
        <p:spPr>
          <a:xfrm>
            <a:off x="3763663" y="3926721"/>
            <a:ext cx="2194560" cy="355600"/>
          </a:xfrm>
        </p:spPr>
        <p:txBody>
          <a:bodyPr lIns="0" tIns="0" rIns="0" bIns="0" rtlCol="0" anchor="ctr">
            <a:noAutofit/>
          </a:bodyPr>
          <a:lstStyle>
            <a:lvl1pPr marL="0" indent="0" algn="ctr">
              <a:lnSpc>
                <a:spcPct val="100000"/>
              </a:lnSpc>
              <a:spcBef>
                <a:spcPts val="0"/>
              </a:spcBef>
              <a:buNone/>
              <a:defRPr lang="it-IT" sz="2000">
                <a:latin typeface="Gill Sans Nova" panose="020B0602020104020203" pitchFamily="34" charset="0"/>
              </a:defRPr>
            </a:lvl1pPr>
          </a:lstStyle>
          <a:p>
            <a:pPr lvl="0" rtl="0"/>
            <a:r>
              <a:rPr lang="it-IT" noProof="0"/>
              <a:t>Fare clic per modificare lo stile del titolo</a:t>
            </a:r>
          </a:p>
        </p:txBody>
      </p:sp>
      <p:sp>
        <p:nvSpPr>
          <p:cNvPr id="32" name="Segnaposto testo 19">
            <a:extLst>
              <a:ext uri="{FF2B5EF4-FFF2-40B4-BE49-F238E27FC236}">
                <a16:creationId xmlns:a16="http://schemas.microsoft.com/office/drawing/2014/main" id="{9E2E4E06-43E3-5309-A921-59117EDFEA1A}"/>
              </a:ext>
            </a:extLst>
          </p:cNvPr>
          <p:cNvSpPr>
            <a:spLocks noGrp="1"/>
          </p:cNvSpPr>
          <p:nvPr>
            <p:ph type="body" sz="quarter" idx="18" hasCustomPrompt="1"/>
          </p:nvPr>
        </p:nvSpPr>
        <p:spPr>
          <a:xfrm>
            <a:off x="3765799" y="4286611"/>
            <a:ext cx="2194560" cy="274320"/>
          </a:xfrm>
        </p:spPr>
        <p:txBody>
          <a:bodyPr lIns="0" tIns="0" rIns="0" bIns="0" rtlCol="0" anchor="ctr">
            <a:noAutofit/>
          </a:bodyPr>
          <a:lstStyle>
            <a:lvl1pPr marL="0" indent="0" algn="ctr">
              <a:lnSpc>
                <a:spcPct val="100000"/>
              </a:lnSpc>
              <a:spcBef>
                <a:spcPts val="0"/>
              </a:spcBef>
              <a:buNone/>
              <a:defRPr lang="it-IT" sz="1600">
                <a:latin typeface="+mn-lt"/>
              </a:defRPr>
            </a:lvl1pPr>
          </a:lstStyle>
          <a:p>
            <a:pPr lvl="0" rtl="0"/>
            <a:r>
              <a:rPr lang="it-IT" noProof="0"/>
              <a:t>Fare clic per modificare lo stile del titolo</a:t>
            </a:r>
          </a:p>
        </p:txBody>
      </p:sp>
      <p:sp>
        <p:nvSpPr>
          <p:cNvPr id="30" name="Segnaposto immagine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rtlCol="0" anchor="ctr">
            <a:normAutofit/>
          </a:bodyPr>
          <a:lstStyle>
            <a:lvl1pPr marL="0" indent="0" algn="ctr">
              <a:buNone/>
              <a:defRPr lang="it-IT" sz="1800"/>
            </a:lvl1pPr>
          </a:lstStyle>
          <a:p>
            <a:pPr rtl="0"/>
            <a:r>
              <a:rPr lang="it-IT" noProof="0"/>
              <a:t>Fare clic sull'icona per inserire un'immagine</a:t>
            </a:r>
          </a:p>
        </p:txBody>
      </p:sp>
      <p:sp>
        <p:nvSpPr>
          <p:cNvPr id="35" name="Segnaposto testo 19">
            <a:extLst>
              <a:ext uri="{FF2B5EF4-FFF2-40B4-BE49-F238E27FC236}">
                <a16:creationId xmlns:a16="http://schemas.microsoft.com/office/drawing/2014/main" id="{13D50A41-E904-8A4E-6F0A-F980F8D64711}"/>
              </a:ext>
            </a:extLst>
          </p:cNvPr>
          <p:cNvSpPr>
            <a:spLocks noGrp="1"/>
          </p:cNvSpPr>
          <p:nvPr>
            <p:ph type="body" sz="quarter" idx="21" hasCustomPrompt="1"/>
          </p:nvPr>
        </p:nvSpPr>
        <p:spPr>
          <a:xfrm>
            <a:off x="6216065" y="3946525"/>
            <a:ext cx="2194560" cy="355600"/>
          </a:xfrm>
        </p:spPr>
        <p:txBody>
          <a:bodyPr lIns="0" tIns="0" rIns="0" bIns="0" rtlCol="0" anchor="ctr">
            <a:noAutofit/>
          </a:bodyPr>
          <a:lstStyle>
            <a:lvl1pPr marL="0" indent="0" algn="ctr">
              <a:lnSpc>
                <a:spcPct val="100000"/>
              </a:lnSpc>
              <a:spcBef>
                <a:spcPts val="0"/>
              </a:spcBef>
              <a:buNone/>
              <a:defRPr lang="it-IT" sz="2000">
                <a:latin typeface="Gill Sans Nova" panose="020B0602020104020203" pitchFamily="34" charset="0"/>
              </a:defRPr>
            </a:lvl1pPr>
          </a:lstStyle>
          <a:p>
            <a:pPr lvl="0" rtl="0"/>
            <a:r>
              <a:rPr lang="it-IT" noProof="0"/>
              <a:t>Fare clic per modificare lo stile del titolo</a:t>
            </a:r>
          </a:p>
        </p:txBody>
      </p:sp>
      <p:sp>
        <p:nvSpPr>
          <p:cNvPr id="34" name="Segnaposto testo 19">
            <a:extLst>
              <a:ext uri="{FF2B5EF4-FFF2-40B4-BE49-F238E27FC236}">
                <a16:creationId xmlns:a16="http://schemas.microsoft.com/office/drawing/2014/main" id="{D6CE30A5-8B65-384B-A8B9-6F711A521946}"/>
              </a:ext>
            </a:extLst>
          </p:cNvPr>
          <p:cNvSpPr>
            <a:spLocks noGrp="1"/>
          </p:cNvSpPr>
          <p:nvPr>
            <p:ph type="body" sz="quarter" idx="20" hasCustomPrompt="1"/>
          </p:nvPr>
        </p:nvSpPr>
        <p:spPr>
          <a:xfrm>
            <a:off x="6218201" y="4306415"/>
            <a:ext cx="2194560" cy="274320"/>
          </a:xfrm>
        </p:spPr>
        <p:txBody>
          <a:bodyPr lIns="0" tIns="0" rIns="0" bIns="0" rtlCol="0" anchor="ctr">
            <a:noAutofit/>
          </a:bodyPr>
          <a:lstStyle>
            <a:lvl1pPr marL="0" indent="0" algn="ctr">
              <a:lnSpc>
                <a:spcPct val="100000"/>
              </a:lnSpc>
              <a:spcBef>
                <a:spcPts val="0"/>
              </a:spcBef>
              <a:buNone/>
              <a:defRPr lang="it-IT" sz="1600">
                <a:latin typeface="+mn-lt"/>
              </a:defRPr>
            </a:lvl1pPr>
          </a:lstStyle>
          <a:p>
            <a:pPr lvl="0" rtl="0"/>
            <a:r>
              <a:rPr lang="it-IT" noProof="0"/>
              <a:t>Fare clic per modificare lo stile del titolo</a:t>
            </a:r>
          </a:p>
        </p:txBody>
      </p:sp>
      <p:sp>
        <p:nvSpPr>
          <p:cNvPr id="29" name="Segnaposto immagine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rtlCol="0" anchor="ctr">
            <a:normAutofit/>
          </a:bodyPr>
          <a:lstStyle>
            <a:lvl1pPr marL="0" indent="0" algn="ctr">
              <a:buNone/>
              <a:defRPr lang="it-IT" sz="1800"/>
            </a:lvl1pPr>
          </a:lstStyle>
          <a:p>
            <a:pPr rtl="0"/>
            <a:r>
              <a:rPr lang="it-IT" noProof="0"/>
              <a:t>Fare clic sull'icona per inserire un'immagine</a:t>
            </a:r>
          </a:p>
        </p:txBody>
      </p:sp>
      <p:sp>
        <p:nvSpPr>
          <p:cNvPr id="37" name="Segnaposto testo 19">
            <a:extLst>
              <a:ext uri="{FF2B5EF4-FFF2-40B4-BE49-F238E27FC236}">
                <a16:creationId xmlns:a16="http://schemas.microsoft.com/office/drawing/2014/main" id="{D6D40AAC-2768-6F48-97AE-FD958D89FD8E}"/>
              </a:ext>
            </a:extLst>
          </p:cNvPr>
          <p:cNvSpPr>
            <a:spLocks noGrp="1"/>
          </p:cNvSpPr>
          <p:nvPr>
            <p:ph type="body" sz="quarter" idx="23" hasCustomPrompt="1"/>
          </p:nvPr>
        </p:nvSpPr>
        <p:spPr>
          <a:xfrm>
            <a:off x="8666331" y="3946525"/>
            <a:ext cx="2194560" cy="355600"/>
          </a:xfrm>
        </p:spPr>
        <p:txBody>
          <a:bodyPr lIns="0" tIns="0" rIns="0" bIns="0" rtlCol="0" anchor="ctr">
            <a:noAutofit/>
          </a:bodyPr>
          <a:lstStyle>
            <a:lvl1pPr marL="0" indent="0" algn="ctr">
              <a:lnSpc>
                <a:spcPct val="100000"/>
              </a:lnSpc>
              <a:spcBef>
                <a:spcPts val="0"/>
              </a:spcBef>
              <a:buNone/>
              <a:defRPr lang="it-IT" sz="2000">
                <a:latin typeface="Gill Sans Nova" panose="020B0602020104020203" pitchFamily="34" charset="0"/>
              </a:defRPr>
            </a:lvl1pPr>
          </a:lstStyle>
          <a:p>
            <a:pPr lvl="0" rtl="0"/>
            <a:r>
              <a:rPr lang="it-IT" noProof="0"/>
              <a:t>Fare clic per modificare lo stile del titolo</a:t>
            </a:r>
          </a:p>
        </p:txBody>
      </p:sp>
      <p:sp>
        <p:nvSpPr>
          <p:cNvPr id="36" name="Segnaposto testo 19">
            <a:extLst>
              <a:ext uri="{FF2B5EF4-FFF2-40B4-BE49-F238E27FC236}">
                <a16:creationId xmlns:a16="http://schemas.microsoft.com/office/drawing/2014/main" id="{85652007-C32E-173C-2A5F-B1C08D6140DD}"/>
              </a:ext>
            </a:extLst>
          </p:cNvPr>
          <p:cNvSpPr>
            <a:spLocks noGrp="1"/>
          </p:cNvSpPr>
          <p:nvPr>
            <p:ph type="body" sz="quarter" idx="22" hasCustomPrompt="1"/>
          </p:nvPr>
        </p:nvSpPr>
        <p:spPr>
          <a:xfrm>
            <a:off x="8668467" y="4306415"/>
            <a:ext cx="2194560" cy="274320"/>
          </a:xfrm>
        </p:spPr>
        <p:txBody>
          <a:bodyPr lIns="0" tIns="0" rIns="0" bIns="0" rtlCol="0" anchor="ctr">
            <a:noAutofit/>
          </a:bodyPr>
          <a:lstStyle>
            <a:lvl1pPr marL="0" indent="0" algn="ctr">
              <a:lnSpc>
                <a:spcPct val="100000"/>
              </a:lnSpc>
              <a:spcBef>
                <a:spcPts val="0"/>
              </a:spcBef>
              <a:buNone/>
              <a:defRPr lang="it-IT" sz="1600">
                <a:latin typeface="+mn-lt"/>
              </a:defRPr>
            </a:lvl1pPr>
          </a:lstStyle>
          <a:p>
            <a:pPr lvl="0" rtl="0"/>
            <a:r>
              <a:rPr lang="it-IT" noProof="0"/>
              <a:t>Fare clic per modificare lo stile del titolo</a:t>
            </a:r>
          </a:p>
        </p:txBody>
      </p:sp>
      <p:sp>
        <p:nvSpPr>
          <p:cNvPr id="3" name="Segnaposto piè di pagina 2">
            <a:extLst>
              <a:ext uri="{FF2B5EF4-FFF2-40B4-BE49-F238E27FC236}">
                <a16:creationId xmlns:a16="http://schemas.microsoft.com/office/drawing/2014/main" id="{08AD4DF5-3AA4-926D-00B1-1C24F968F4AD}"/>
              </a:ext>
            </a:extLst>
          </p:cNvPr>
          <p:cNvSpPr>
            <a:spLocks noGrp="1"/>
          </p:cNvSpPr>
          <p:nvPr>
            <p:ph type="ftr" sz="quarter" idx="10"/>
          </p:nvPr>
        </p:nvSpPr>
        <p:spPr/>
        <p:txBody>
          <a:bodyPr rtlCol="0"/>
          <a:lstStyle>
            <a:defPPr>
              <a:defRPr lang="it-IT"/>
            </a:defPPr>
          </a:lstStyle>
          <a:p>
            <a:pPr rtl="0"/>
            <a:r>
              <a:rPr lang="it-IT" noProof="0"/>
              <a:t>Titolo presentazione</a:t>
            </a:r>
          </a:p>
        </p:txBody>
      </p:sp>
      <p:sp>
        <p:nvSpPr>
          <p:cNvPr id="4" name="Segnaposto numero diapositiva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rtlCol="0"/>
          <a:lstStyle>
            <a:defPPr>
              <a:defRPr lang="it-IT"/>
            </a:defPPr>
          </a:lstStyle>
          <a:p>
            <a:pPr rtl="0"/>
            <a:fld id="{294A09A9-5501-47C1-A89A-A340965A2BE2}" type="slidenum">
              <a:rPr lang="it-IT" noProof="0" smtClean="0"/>
              <a:pPr/>
              <a:t>‹N›</a:t>
            </a:fld>
            <a:endParaRPr lang="it-IT" noProof="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ayout personalizzato">
    <p:bg>
      <p:bgPr>
        <a:solidFill>
          <a:schemeClr val="tx2"/>
        </a:solidFill>
        <a:effectLst/>
      </p:bgPr>
    </p:bg>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sp>
        <p:nvSpPr>
          <p:cNvPr id="8" name="Rettangolo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pic>
        <p:nvPicPr>
          <p:cNvPr id="10" name="Immagine 9" descr="Un'immagine contenente mollusco, insetto&#10;&#10;Descrizione generata automaticamente">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olo 1">
            <a:extLst>
              <a:ext uri="{FF2B5EF4-FFF2-40B4-BE49-F238E27FC236}">
                <a16:creationId xmlns:a16="http://schemas.microsoft.com/office/drawing/2014/main" id="{115CA519-6BA6-FAC8-3545-2E7E3CBDE2A9}"/>
              </a:ext>
            </a:extLst>
          </p:cNvPr>
          <p:cNvSpPr>
            <a:spLocks noGrp="1"/>
          </p:cNvSpPr>
          <p:nvPr>
            <p:ph type="title"/>
          </p:nvPr>
        </p:nvSpPr>
        <p:spPr/>
        <p:txBody>
          <a:bodyPr rtlCol="0"/>
          <a:lstStyle>
            <a:lvl1pPr algn="ctr">
              <a:defRPr lang="it-IT"/>
            </a:lvl1pPr>
          </a:lstStyle>
          <a:p>
            <a:pPr rtl="0"/>
            <a:r>
              <a:rPr lang="it-IT" noProof="0"/>
              <a:t>Fare clic per modificare lo stile del titolo dello schema</a:t>
            </a:r>
          </a:p>
        </p:txBody>
      </p:sp>
      <p:sp>
        <p:nvSpPr>
          <p:cNvPr id="22" name="Segnaposto immagine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rtlCol="0" anchor="ctr">
            <a:normAutofit/>
          </a:bodyPr>
          <a:lstStyle>
            <a:lvl1pPr marL="0" indent="0" algn="ctr">
              <a:buNone/>
              <a:defRPr lang="it-IT" sz="1800"/>
            </a:lvl1pPr>
          </a:lstStyle>
          <a:p>
            <a:pPr rtl="0"/>
            <a:r>
              <a:rPr lang="it-IT" noProof="0"/>
              <a:t>Fare clic sull'icona per inserire un'immagine</a:t>
            </a:r>
          </a:p>
        </p:txBody>
      </p:sp>
      <p:sp>
        <p:nvSpPr>
          <p:cNvPr id="20" name="Segnaposto testo 19">
            <a:extLst>
              <a:ext uri="{FF2B5EF4-FFF2-40B4-BE49-F238E27FC236}">
                <a16:creationId xmlns:a16="http://schemas.microsoft.com/office/drawing/2014/main" id="{DAB2A93C-DB99-8217-D74F-D08E610FA758}"/>
              </a:ext>
            </a:extLst>
          </p:cNvPr>
          <p:cNvSpPr>
            <a:spLocks noGrp="1"/>
          </p:cNvSpPr>
          <p:nvPr>
            <p:ph type="body" sz="quarter" idx="13" hasCustomPrompt="1"/>
          </p:nvPr>
        </p:nvSpPr>
        <p:spPr>
          <a:xfrm>
            <a:off x="1106424" y="2926080"/>
            <a:ext cx="2322576" cy="182880"/>
          </a:xfrm>
        </p:spPr>
        <p:txBody>
          <a:bodyPr rtlCol="0" anchor="ctr">
            <a:noAutofit/>
          </a:bodyPr>
          <a:lstStyle>
            <a:lvl1pPr marL="0" indent="0" algn="ctr">
              <a:lnSpc>
                <a:spcPct val="100000"/>
              </a:lnSpc>
              <a:spcBef>
                <a:spcPts val="0"/>
              </a:spcBef>
              <a:buNone/>
              <a:defRPr lang="it-IT" sz="1600" spc="20" baseline="0">
                <a:latin typeface="Gill Sans Nova" panose="020B0602020104020203" pitchFamily="34" charset="0"/>
              </a:defRPr>
            </a:lvl1pPr>
          </a:lstStyle>
          <a:p>
            <a:pPr lvl="0" rtl="0"/>
            <a:r>
              <a:rPr lang="it-IT" noProof="0"/>
              <a:t>Fare clic per modificare lo stile del titolo</a:t>
            </a:r>
          </a:p>
        </p:txBody>
      </p:sp>
      <p:sp>
        <p:nvSpPr>
          <p:cNvPr id="21" name="Segnaposto testo 19">
            <a:extLst>
              <a:ext uri="{FF2B5EF4-FFF2-40B4-BE49-F238E27FC236}">
                <a16:creationId xmlns:a16="http://schemas.microsoft.com/office/drawing/2014/main" id="{61950EAA-EB4E-8768-AFC9-A0356AECFE12}"/>
              </a:ext>
            </a:extLst>
          </p:cNvPr>
          <p:cNvSpPr>
            <a:spLocks noGrp="1"/>
          </p:cNvSpPr>
          <p:nvPr>
            <p:ph type="body" sz="quarter" idx="14" hasCustomPrompt="1"/>
          </p:nvPr>
        </p:nvSpPr>
        <p:spPr>
          <a:xfrm>
            <a:off x="1106424" y="3145536"/>
            <a:ext cx="2322576" cy="265176"/>
          </a:xfrm>
        </p:spPr>
        <p:txBody>
          <a:bodyPr rtlCol="0" anchor="ctr">
            <a:noAutofit/>
          </a:bodyPr>
          <a:lstStyle>
            <a:lvl1pPr marL="0" indent="0" algn="ctr">
              <a:lnSpc>
                <a:spcPct val="100000"/>
              </a:lnSpc>
              <a:spcBef>
                <a:spcPts val="0"/>
              </a:spcBef>
              <a:buNone/>
              <a:defRPr lang="it-IT" sz="1400" spc="20" baseline="0">
                <a:latin typeface="+mn-lt"/>
              </a:defRPr>
            </a:lvl1pPr>
          </a:lstStyle>
          <a:p>
            <a:pPr lvl="0" rtl="0"/>
            <a:r>
              <a:rPr lang="it-IT" noProof="0"/>
              <a:t>Fare clic per modificare lo stile del titolo</a:t>
            </a:r>
          </a:p>
        </p:txBody>
      </p:sp>
      <p:sp>
        <p:nvSpPr>
          <p:cNvPr id="46" name="Segnaposto immagine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rtlCol="0" anchor="ctr">
            <a:normAutofit/>
          </a:bodyPr>
          <a:lstStyle>
            <a:lvl1pPr marL="0" indent="0" algn="ctr">
              <a:buNone/>
              <a:defRPr lang="it-IT" sz="1800"/>
            </a:lvl1pPr>
          </a:lstStyle>
          <a:p>
            <a:pPr rtl="0"/>
            <a:r>
              <a:rPr lang="it-IT" noProof="0"/>
              <a:t>Fare clic sull'icona per inserire un'immagine</a:t>
            </a:r>
          </a:p>
        </p:txBody>
      </p:sp>
      <p:sp>
        <p:nvSpPr>
          <p:cNvPr id="45" name="Segnaposto testo 19">
            <a:extLst>
              <a:ext uri="{FF2B5EF4-FFF2-40B4-BE49-F238E27FC236}">
                <a16:creationId xmlns:a16="http://schemas.microsoft.com/office/drawing/2014/main" id="{A6866782-6675-4F37-E5D2-68CB0191C1A7}"/>
              </a:ext>
            </a:extLst>
          </p:cNvPr>
          <p:cNvSpPr>
            <a:spLocks noGrp="1"/>
          </p:cNvSpPr>
          <p:nvPr>
            <p:ph type="body" sz="quarter" idx="25" hasCustomPrompt="1"/>
          </p:nvPr>
        </p:nvSpPr>
        <p:spPr>
          <a:xfrm>
            <a:off x="1106424" y="5086511"/>
            <a:ext cx="2322576" cy="182880"/>
          </a:xfrm>
        </p:spPr>
        <p:txBody>
          <a:bodyPr rtlCol="0" anchor="ctr">
            <a:noAutofit/>
          </a:bodyPr>
          <a:lstStyle>
            <a:lvl1pPr marL="0" indent="0" algn="ctr">
              <a:lnSpc>
                <a:spcPct val="100000"/>
              </a:lnSpc>
              <a:spcBef>
                <a:spcPts val="0"/>
              </a:spcBef>
              <a:buNone/>
              <a:defRPr lang="it-IT" sz="1600" spc="20" baseline="0">
                <a:latin typeface="Gill Sans Nova" panose="020B0602020104020203" pitchFamily="34" charset="0"/>
              </a:defRPr>
            </a:lvl1pPr>
          </a:lstStyle>
          <a:p>
            <a:pPr lvl="0" rtl="0"/>
            <a:r>
              <a:rPr lang="it-IT" noProof="0"/>
              <a:t>Fare clic per modificare lo stile del titolo</a:t>
            </a:r>
          </a:p>
        </p:txBody>
      </p:sp>
      <p:sp>
        <p:nvSpPr>
          <p:cNvPr id="44" name="Segnaposto testo 19">
            <a:extLst>
              <a:ext uri="{FF2B5EF4-FFF2-40B4-BE49-F238E27FC236}">
                <a16:creationId xmlns:a16="http://schemas.microsoft.com/office/drawing/2014/main" id="{9F53AB27-DDFA-AA5D-8253-546C9BBA9CE7}"/>
              </a:ext>
            </a:extLst>
          </p:cNvPr>
          <p:cNvSpPr>
            <a:spLocks noGrp="1"/>
          </p:cNvSpPr>
          <p:nvPr>
            <p:ph type="body" sz="quarter" idx="24" hasCustomPrompt="1"/>
          </p:nvPr>
        </p:nvSpPr>
        <p:spPr>
          <a:xfrm>
            <a:off x="1106424" y="5305967"/>
            <a:ext cx="2322576" cy="265176"/>
          </a:xfrm>
        </p:spPr>
        <p:txBody>
          <a:bodyPr rtlCol="0" anchor="ctr">
            <a:noAutofit/>
          </a:bodyPr>
          <a:lstStyle>
            <a:lvl1pPr marL="0" indent="0" algn="ctr">
              <a:lnSpc>
                <a:spcPct val="100000"/>
              </a:lnSpc>
              <a:spcBef>
                <a:spcPts val="0"/>
              </a:spcBef>
              <a:buNone/>
              <a:defRPr lang="it-IT" sz="1400" spc="20" baseline="0">
                <a:latin typeface="+mn-lt"/>
              </a:defRPr>
            </a:lvl1pPr>
          </a:lstStyle>
          <a:p>
            <a:pPr lvl="0" rtl="0"/>
            <a:r>
              <a:rPr lang="it-IT" noProof="0"/>
              <a:t>Fare clic per modificare lo stile del titolo</a:t>
            </a:r>
          </a:p>
        </p:txBody>
      </p:sp>
      <p:sp>
        <p:nvSpPr>
          <p:cNvPr id="31" name="Segnaposto immagine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rtlCol="0" anchor="ctr">
            <a:normAutofit/>
          </a:bodyPr>
          <a:lstStyle>
            <a:lvl1pPr marL="0" indent="0" algn="ctr">
              <a:buNone/>
              <a:defRPr lang="it-IT" sz="1800"/>
            </a:lvl1pPr>
          </a:lstStyle>
          <a:p>
            <a:pPr rtl="0"/>
            <a:r>
              <a:rPr lang="it-IT" noProof="0"/>
              <a:t>Fare clic sull'icona per inserire un'immagine</a:t>
            </a:r>
          </a:p>
        </p:txBody>
      </p:sp>
      <p:sp>
        <p:nvSpPr>
          <p:cNvPr id="33" name="Segnaposto testo 19">
            <a:extLst>
              <a:ext uri="{FF2B5EF4-FFF2-40B4-BE49-F238E27FC236}">
                <a16:creationId xmlns:a16="http://schemas.microsoft.com/office/drawing/2014/main" id="{EAB1EC17-F1C7-0781-4F52-DEE9122BBC9D}"/>
              </a:ext>
            </a:extLst>
          </p:cNvPr>
          <p:cNvSpPr>
            <a:spLocks noGrp="1"/>
          </p:cNvSpPr>
          <p:nvPr>
            <p:ph type="body" sz="quarter" idx="19" hasCustomPrompt="1"/>
          </p:nvPr>
        </p:nvSpPr>
        <p:spPr>
          <a:xfrm>
            <a:off x="3639312" y="2926080"/>
            <a:ext cx="2322576" cy="182880"/>
          </a:xfrm>
        </p:spPr>
        <p:txBody>
          <a:bodyPr rtlCol="0" anchor="ctr">
            <a:noAutofit/>
          </a:bodyPr>
          <a:lstStyle>
            <a:lvl1pPr marL="0" indent="0" algn="ctr">
              <a:lnSpc>
                <a:spcPct val="100000"/>
              </a:lnSpc>
              <a:spcBef>
                <a:spcPts val="0"/>
              </a:spcBef>
              <a:buNone/>
              <a:defRPr lang="it-IT" sz="1600" spc="20" baseline="0">
                <a:latin typeface="Gill Sans Nova" panose="020B0602020104020203" pitchFamily="34" charset="0"/>
              </a:defRPr>
            </a:lvl1pPr>
          </a:lstStyle>
          <a:p>
            <a:pPr lvl="0" rtl="0"/>
            <a:r>
              <a:rPr lang="it-IT" noProof="0"/>
              <a:t>Fare clic per modificare lo stile del titolo</a:t>
            </a:r>
          </a:p>
        </p:txBody>
      </p:sp>
      <p:sp>
        <p:nvSpPr>
          <p:cNvPr id="32" name="Segnaposto testo 19">
            <a:extLst>
              <a:ext uri="{FF2B5EF4-FFF2-40B4-BE49-F238E27FC236}">
                <a16:creationId xmlns:a16="http://schemas.microsoft.com/office/drawing/2014/main" id="{9E2E4E06-43E3-5309-A921-59117EDFEA1A}"/>
              </a:ext>
            </a:extLst>
          </p:cNvPr>
          <p:cNvSpPr>
            <a:spLocks noGrp="1"/>
          </p:cNvSpPr>
          <p:nvPr>
            <p:ph type="body" sz="quarter" idx="18" hasCustomPrompt="1"/>
          </p:nvPr>
        </p:nvSpPr>
        <p:spPr>
          <a:xfrm>
            <a:off x="3639312" y="3145536"/>
            <a:ext cx="2322576" cy="265176"/>
          </a:xfrm>
        </p:spPr>
        <p:txBody>
          <a:bodyPr rtlCol="0" anchor="ctr">
            <a:noAutofit/>
          </a:bodyPr>
          <a:lstStyle>
            <a:lvl1pPr marL="0" indent="0" algn="ctr">
              <a:lnSpc>
                <a:spcPct val="100000"/>
              </a:lnSpc>
              <a:spcBef>
                <a:spcPts val="0"/>
              </a:spcBef>
              <a:buNone/>
              <a:defRPr lang="it-IT" sz="1400" spc="20" baseline="0">
                <a:latin typeface="+mn-lt"/>
              </a:defRPr>
            </a:lvl1pPr>
          </a:lstStyle>
          <a:p>
            <a:pPr lvl="0" rtl="0"/>
            <a:r>
              <a:rPr lang="it-IT" noProof="0"/>
              <a:t>Fare clic per modificare lo stile del titolo</a:t>
            </a:r>
          </a:p>
        </p:txBody>
      </p:sp>
      <p:sp>
        <p:nvSpPr>
          <p:cNvPr id="16" name="Segnaposto immagine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rtlCol="0" anchor="ctr">
            <a:normAutofit/>
          </a:bodyPr>
          <a:lstStyle>
            <a:lvl1pPr marL="0" indent="0" algn="ctr">
              <a:buNone/>
              <a:defRPr lang="it-IT" sz="1800"/>
            </a:lvl1pPr>
          </a:lstStyle>
          <a:p>
            <a:pPr rtl="0"/>
            <a:r>
              <a:rPr lang="it-IT" noProof="0"/>
              <a:t>Fare clic sull'icona per inserire un'immagine</a:t>
            </a:r>
          </a:p>
        </p:txBody>
      </p:sp>
      <p:sp>
        <p:nvSpPr>
          <p:cNvPr id="23" name="Segnaposto testo 19">
            <a:extLst>
              <a:ext uri="{FF2B5EF4-FFF2-40B4-BE49-F238E27FC236}">
                <a16:creationId xmlns:a16="http://schemas.microsoft.com/office/drawing/2014/main" id="{70DD1941-A469-A457-B987-E0E2C300A8AE}"/>
              </a:ext>
            </a:extLst>
          </p:cNvPr>
          <p:cNvSpPr>
            <a:spLocks noGrp="1"/>
          </p:cNvSpPr>
          <p:nvPr>
            <p:ph type="body" sz="quarter" idx="31" hasCustomPrompt="1"/>
          </p:nvPr>
        </p:nvSpPr>
        <p:spPr>
          <a:xfrm>
            <a:off x="3639312" y="5086511"/>
            <a:ext cx="2322576" cy="182880"/>
          </a:xfrm>
        </p:spPr>
        <p:txBody>
          <a:bodyPr rtlCol="0" anchor="ctr">
            <a:noAutofit/>
          </a:bodyPr>
          <a:lstStyle>
            <a:lvl1pPr marL="0" indent="0" algn="ctr">
              <a:lnSpc>
                <a:spcPct val="100000"/>
              </a:lnSpc>
              <a:spcBef>
                <a:spcPts val="0"/>
              </a:spcBef>
              <a:buNone/>
              <a:defRPr lang="it-IT" sz="1600" spc="20" baseline="0">
                <a:latin typeface="Gill Sans Nova" panose="020B0602020104020203" pitchFamily="34" charset="0"/>
              </a:defRPr>
            </a:lvl1pPr>
          </a:lstStyle>
          <a:p>
            <a:pPr lvl="0" rtl="0"/>
            <a:r>
              <a:rPr lang="it-IT" noProof="0"/>
              <a:t>Fare clic per modificare lo stile del titolo</a:t>
            </a:r>
          </a:p>
        </p:txBody>
      </p:sp>
      <p:sp>
        <p:nvSpPr>
          <p:cNvPr id="18" name="Segnaposto testo 19">
            <a:extLst>
              <a:ext uri="{FF2B5EF4-FFF2-40B4-BE49-F238E27FC236}">
                <a16:creationId xmlns:a16="http://schemas.microsoft.com/office/drawing/2014/main" id="{D6B84B7D-A7EC-6FE1-9925-F78AF0DE230F}"/>
              </a:ext>
            </a:extLst>
          </p:cNvPr>
          <p:cNvSpPr>
            <a:spLocks noGrp="1"/>
          </p:cNvSpPr>
          <p:nvPr>
            <p:ph type="body" sz="quarter" idx="30" hasCustomPrompt="1"/>
          </p:nvPr>
        </p:nvSpPr>
        <p:spPr>
          <a:xfrm>
            <a:off x="3639312" y="5305967"/>
            <a:ext cx="2322576" cy="265176"/>
          </a:xfrm>
        </p:spPr>
        <p:txBody>
          <a:bodyPr rtlCol="0" anchor="ctr">
            <a:noAutofit/>
          </a:bodyPr>
          <a:lstStyle>
            <a:lvl1pPr marL="0" indent="0" algn="ctr">
              <a:lnSpc>
                <a:spcPct val="100000"/>
              </a:lnSpc>
              <a:spcBef>
                <a:spcPts val="0"/>
              </a:spcBef>
              <a:buNone/>
              <a:defRPr lang="it-IT" sz="1400" spc="20" baseline="0">
                <a:latin typeface="+mn-lt"/>
              </a:defRPr>
            </a:lvl1pPr>
          </a:lstStyle>
          <a:p>
            <a:pPr lvl="0" rtl="0"/>
            <a:r>
              <a:rPr lang="it-IT" noProof="0"/>
              <a:t>Fare clic per modificare lo stile del titolo</a:t>
            </a:r>
          </a:p>
        </p:txBody>
      </p:sp>
      <p:sp>
        <p:nvSpPr>
          <p:cNvPr id="30" name="Segnaposto immagine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rtlCol="0" anchor="ctr">
            <a:normAutofit/>
          </a:bodyPr>
          <a:lstStyle>
            <a:lvl1pPr marL="0" indent="0" algn="ctr">
              <a:buNone/>
              <a:defRPr lang="it-IT" sz="1800"/>
            </a:lvl1pPr>
          </a:lstStyle>
          <a:p>
            <a:pPr rtl="0"/>
            <a:r>
              <a:rPr lang="it-IT" noProof="0"/>
              <a:t>Fare clic sull'icona per inserire un'immagine</a:t>
            </a:r>
          </a:p>
        </p:txBody>
      </p:sp>
      <p:sp>
        <p:nvSpPr>
          <p:cNvPr id="35" name="Segnaposto testo 19">
            <a:extLst>
              <a:ext uri="{FF2B5EF4-FFF2-40B4-BE49-F238E27FC236}">
                <a16:creationId xmlns:a16="http://schemas.microsoft.com/office/drawing/2014/main" id="{13D50A41-E904-8A4E-6F0A-F980F8D64711}"/>
              </a:ext>
            </a:extLst>
          </p:cNvPr>
          <p:cNvSpPr>
            <a:spLocks noGrp="1"/>
          </p:cNvSpPr>
          <p:nvPr>
            <p:ph type="body" sz="quarter" idx="21" hasCustomPrompt="1"/>
          </p:nvPr>
        </p:nvSpPr>
        <p:spPr>
          <a:xfrm>
            <a:off x="6172200" y="2926080"/>
            <a:ext cx="2322576" cy="182880"/>
          </a:xfrm>
        </p:spPr>
        <p:txBody>
          <a:bodyPr rtlCol="0" anchor="ctr">
            <a:noAutofit/>
          </a:bodyPr>
          <a:lstStyle>
            <a:lvl1pPr marL="0" indent="0" algn="ctr">
              <a:lnSpc>
                <a:spcPct val="100000"/>
              </a:lnSpc>
              <a:spcBef>
                <a:spcPts val="0"/>
              </a:spcBef>
              <a:buNone/>
              <a:defRPr lang="it-IT" sz="1600" spc="20" baseline="0">
                <a:latin typeface="Gill Sans Nova" panose="020B0602020104020203" pitchFamily="34" charset="0"/>
              </a:defRPr>
            </a:lvl1pPr>
          </a:lstStyle>
          <a:p>
            <a:pPr lvl="0" rtl="0"/>
            <a:r>
              <a:rPr lang="it-IT" noProof="0"/>
              <a:t>Fare clic per modificare lo stile del titolo</a:t>
            </a:r>
          </a:p>
        </p:txBody>
      </p:sp>
      <p:sp>
        <p:nvSpPr>
          <p:cNvPr id="34" name="Segnaposto testo 19">
            <a:extLst>
              <a:ext uri="{FF2B5EF4-FFF2-40B4-BE49-F238E27FC236}">
                <a16:creationId xmlns:a16="http://schemas.microsoft.com/office/drawing/2014/main" id="{D6CE30A5-8B65-384B-A8B9-6F711A521946}"/>
              </a:ext>
            </a:extLst>
          </p:cNvPr>
          <p:cNvSpPr>
            <a:spLocks noGrp="1"/>
          </p:cNvSpPr>
          <p:nvPr>
            <p:ph type="body" sz="quarter" idx="20" hasCustomPrompt="1"/>
          </p:nvPr>
        </p:nvSpPr>
        <p:spPr>
          <a:xfrm>
            <a:off x="6172200" y="3145536"/>
            <a:ext cx="2322576" cy="265176"/>
          </a:xfrm>
        </p:spPr>
        <p:txBody>
          <a:bodyPr rtlCol="0" anchor="ctr">
            <a:noAutofit/>
          </a:bodyPr>
          <a:lstStyle>
            <a:lvl1pPr marL="0" indent="0" algn="ctr">
              <a:lnSpc>
                <a:spcPct val="100000"/>
              </a:lnSpc>
              <a:spcBef>
                <a:spcPts val="0"/>
              </a:spcBef>
              <a:buNone/>
              <a:defRPr lang="it-IT" sz="1400" spc="20" baseline="0">
                <a:latin typeface="+mn-lt"/>
              </a:defRPr>
            </a:lvl1pPr>
          </a:lstStyle>
          <a:p>
            <a:pPr lvl="0" rtl="0"/>
            <a:r>
              <a:rPr lang="it-IT" noProof="0"/>
              <a:t>Fare clic per modificare lo stile del titolo</a:t>
            </a:r>
          </a:p>
        </p:txBody>
      </p:sp>
      <p:sp>
        <p:nvSpPr>
          <p:cNvPr id="14" name="Segnaposto immagine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rtlCol="0" anchor="ctr">
            <a:normAutofit/>
          </a:bodyPr>
          <a:lstStyle>
            <a:lvl1pPr marL="0" indent="0" algn="ctr">
              <a:buNone/>
              <a:defRPr lang="it-IT" sz="1800"/>
            </a:lvl1pPr>
          </a:lstStyle>
          <a:p>
            <a:pPr rtl="0"/>
            <a:r>
              <a:rPr lang="it-IT" noProof="0"/>
              <a:t>Fare clic sull'icona per inserire un'immagine</a:t>
            </a:r>
          </a:p>
        </p:txBody>
      </p:sp>
      <p:sp>
        <p:nvSpPr>
          <p:cNvPr id="27" name="Segnaposto testo 19">
            <a:extLst>
              <a:ext uri="{FF2B5EF4-FFF2-40B4-BE49-F238E27FC236}">
                <a16:creationId xmlns:a16="http://schemas.microsoft.com/office/drawing/2014/main" id="{FA370BF1-09EC-DBE1-5118-8A92A0F90BC4}"/>
              </a:ext>
            </a:extLst>
          </p:cNvPr>
          <p:cNvSpPr>
            <a:spLocks noGrp="1"/>
          </p:cNvSpPr>
          <p:nvPr>
            <p:ph type="body" sz="quarter" idx="33" hasCustomPrompt="1"/>
          </p:nvPr>
        </p:nvSpPr>
        <p:spPr>
          <a:xfrm>
            <a:off x="6172200" y="5086511"/>
            <a:ext cx="2322576" cy="182880"/>
          </a:xfrm>
        </p:spPr>
        <p:txBody>
          <a:bodyPr rtlCol="0" anchor="ctr">
            <a:noAutofit/>
          </a:bodyPr>
          <a:lstStyle>
            <a:lvl1pPr marL="0" indent="0" algn="ctr">
              <a:lnSpc>
                <a:spcPct val="100000"/>
              </a:lnSpc>
              <a:spcBef>
                <a:spcPts val="0"/>
              </a:spcBef>
              <a:buNone/>
              <a:defRPr lang="it-IT" sz="1600" spc="20" baseline="0">
                <a:latin typeface="Gill Sans Nova" panose="020B0602020104020203" pitchFamily="34" charset="0"/>
              </a:defRPr>
            </a:lvl1pPr>
          </a:lstStyle>
          <a:p>
            <a:pPr lvl="0" rtl="0"/>
            <a:r>
              <a:rPr lang="it-IT" noProof="0"/>
              <a:t>Fare clic per modificare lo stile del titolo</a:t>
            </a:r>
          </a:p>
        </p:txBody>
      </p:sp>
      <p:sp>
        <p:nvSpPr>
          <p:cNvPr id="25" name="Segnaposto testo 19">
            <a:extLst>
              <a:ext uri="{FF2B5EF4-FFF2-40B4-BE49-F238E27FC236}">
                <a16:creationId xmlns:a16="http://schemas.microsoft.com/office/drawing/2014/main" id="{5089D72C-E865-F5D3-CB1E-050AEF684453}"/>
              </a:ext>
            </a:extLst>
          </p:cNvPr>
          <p:cNvSpPr>
            <a:spLocks noGrp="1"/>
          </p:cNvSpPr>
          <p:nvPr>
            <p:ph type="body" sz="quarter" idx="32" hasCustomPrompt="1"/>
          </p:nvPr>
        </p:nvSpPr>
        <p:spPr>
          <a:xfrm>
            <a:off x="6172200" y="5305967"/>
            <a:ext cx="2322576" cy="265176"/>
          </a:xfrm>
        </p:spPr>
        <p:txBody>
          <a:bodyPr rtlCol="0" anchor="ctr">
            <a:noAutofit/>
          </a:bodyPr>
          <a:lstStyle>
            <a:lvl1pPr marL="0" indent="0" algn="ctr">
              <a:lnSpc>
                <a:spcPct val="100000"/>
              </a:lnSpc>
              <a:spcBef>
                <a:spcPts val="0"/>
              </a:spcBef>
              <a:buNone/>
              <a:defRPr lang="it-IT" sz="1400" spc="20" baseline="0">
                <a:latin typeface="+mn-lt"/>
              </a:defRPr>
            </a:lvl1pPr>
          </a:lstStyle>
          <a:p>
            <a:pPr lvl="0" rtl="0"/>
            <a:r>
              <a:rPr lang="it-IT" noProof="0"/>
              <a:t>Fare clic per modificare lo stile del titolo</a:t>
            </a:r>
          </a:p>
        </p:txBody>
      </p:sp>
      <p:sp>
        <p:nvSpPr>
          <p:cNvPr id="29" name="Segnaposto immagine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rtlCol="0" anchor="ctr">
            <a:normAutofit/>
          </a:bodyPr>
          <a:lstStyle>
            <a:lvl1pPr marL="0" indent="0" algn="ctr">
              <a:buNone/>
              <a:defRPr lang="it-IT" sz="1800"/>
            </a:lvl1pPr>
          </a:lstStyle>
          <a:p>
            <a:pPr rtl="0"/>
            <a:r>
              <a:rPr lang="it-IT" noProof="0"/>
              <a:t>Fare clic sull'icona per inserire un'immagine</a:t>
            </a:r>
          </a:p>
        </p:txBody>
      </p:sp>
      <p:sp>
        <p:nvSpPr>
          <p:cNvPr id="37" name="Segnaposto testo 19">
            <a:extLst>
              <a:ext uri="{FF2B5EF4-FFF2-40B4-BE49-F238E27FC236}">
                <a16:creationId xmlns:a16="http://schemas.microsoft.com/office/drawing/2014/main" id="{D6D40AAC-2768-6F48-97AE-FD958D89FD8E}"/>
              </a:ext>
            </a:extLst>
          </p:cNvPr>
          <p:cNvSpPr>
            <a:spLocks noGrp="1"/>
          </p:cNvSpPr>
          <p:nvPr>
            <p:ph type="body" sz="quarter" idx="23" hasCustomPrompt="1"/>
          </p:nvPr>
        </p:nvSpPr>
        <p:spPr>
          <a:xfrm>
            <a:off x="8705088" y="2926080"/>
            <a:ext cx="2322576" cy="182880"/>
          </a:xfrm>
        </p:spPr>
        <p:txBody>
          <a:bodyPr rtlCol="0" anchor="ctr">
            <a:noAutofit/>
          </a:bodyPr>
          <a:lstStyle>
            <a:lvl1pPr marL="0" indent="0" algn="ctr">
              <a:lnSpc>
                <a:spcPct val="100000"/>
              </a:lnSpc>
              <a:spcBef>
                <a:spcPts val="0"/>
              </a:spcBef>
              <a:buNone/>
              <a:defRPr lang="it-IT" sz="1600" spc="20" baseline="0">
                <a:latin typeface="Gill Sans Nova" panose="020B0602020104020203" pitchFamily="34" charset="0"/>
              </a:defRPr>
            </a:lvl1pPr>
          </a:lstStyle>
          <a:p>
            <a:pPr lvl="0" rtl="0"/>
            <a:r>
              <a:rPr lang="it-IT" noProof="0"/>
              <a:t>Fare clic per modificare lo stile del titolo</a:t>
            </a:r>
          </a:p>
        </p:txBody>
      </p:sp>
      <p:sp>
        <p:nvSpPr>
          <p:cNvPr id="36" name="Segnaposto testo 19">
            <a:extLst>
              <a:ext uri="{FF2B5EF4-FFF2-40B4-BE49-F238E27FC236}">
                <a16:creationId xmlns:a16="http://schemas.microsoft.com/office/drawing/2014/main" id="{85652007-C32E-173C-2A5F-B1C08D6140DD}"/>
              </a:ext>
            </a:extLst>
          </p:cNvPr>
          <p:cNvSpPr>
            <a:spLocks noGrp="1"/>
          </p:cNvSpPr>
          <p:nvPr>
            <p:ph type="body" sz="quarter" idx="22" hasCustomPrompt="1"/>
          </p:nvPr>
        </p:nvSpPr>
        <p:spPr>
          <a:xfrm>
            <a:off x="8705088" y="3145536"/>
            <a:ext cx="2322576" cy="265176"/>
          </a:xfrm>
        </p:spPr>
        <p:txBody>
          <a:bodyPr rtlCol="0" anchor="ctr">
            <a:noAutofit/>
          </a:bodyPr>
          <a:lstStyle>
            <a:lvl1pPr marL="0" indent="0" algn="ctr">
              <a:lnSpc>
                <a:spcPct val="100000"/>
              </a:lnSpc>
              <a:spcBef>
                <a:spcPts val="0"/>
              </a:spcBef>
              <a:buNone/>
              <a:defRPr lang="it-IT" sz="1400" spc="20" baseline="0">
                <a:latin typeface="+mn-lt"/>
              </a:defRPr>
            </a:lvl1pPr>
          </a:lstStyle>
          <a:p>
            <a:pPr lvl="0" rtl="0"/>
            <a:r>
              <a:rPr lang="it-IT" noProof="0"/>
              <a:t>Fare clic per modificare lo stile del titolo</a:t>
            </a:r>
          </a:p>
        </p:txBody>
      </p:sp>
      <p:sp>
        <p:nvSpPr>
          <p:cNvPr id="47" name="Segnaposto immagine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rtlCol="0" anchor="ctr">
            <a:normAutofit/>
          </a:bodyPr>
          <a:lstStyle>
            <a:lvl1pPr marL="0" indent="0" algn="ctr">
              <a:buNone/>
              <a:defRPr lang="it-IT" sz="1800"/>
            </a:lvl1pPr>
          </a:lstStyle>
          <a:p>
            <a:pPr rtl="0"/>
            <a:r>
              <a:rPr lang="it-IT" noProof="0"/>
              <a:t>Fare clic sull'icona per inserire un'immagine</a:t>
            </a:r>
          </a:p>
        </p:txBody>
      </p:sp>
      <p:sp>
        <p:nvSpPr>
          <p:cNvPr id="42" name="Segnaposto testo 19">
            <a:extLst>
              <a:ext uri="{FF2B5EF4-FFF2-40B4-BE49-F238E27FC236}">
                <a16:creationId xmlns:a16="http://schemas.microsoft.com/office/drawing/2014/main" id="{46CBECF2-D93E-3DF9-064C-CB4A3262B691}"/>
              </a:ext>
            </a:extLst>
          </p:cNvPr>
          <p:cNvSpPr>
            <a:spLocks noGrp="1"/>
          </p:cNvSpPr>
          <p:nvPr>
            <p:ph type="body" sz="quarter" idx="35" hasCustomPrompt="1"/>
          </p:nvPr>
        </p:nvSpPr>
        <p:spPr>
          <a:xfrm>
            <a:off x="8705088" y="5086511"/>
            <a:ext cx="2322576" cy="182880"/>
          </a:xfrm>
        </p:spPr>
        <p:txBody>
          <a:bodyPr rtlCol="0" anchor="ctr">
            <a:noAutofit/>
          </a:bodyPr>
          <a:lstStyle>
            <a:lvl1pPr marL="0" indent="0" algn="ctr">
              <a:lnSpc>
                <a:spcPct val="100000"/>
              </a:lnSpc>
              <a:spcBef>
                <a:spcPts val="0"/>
              </a:spcBef>
              <a:buNone/>
              <a:defRPr lang="it-IT" sz="1600" spc="20" baseline="0">
                <a:latin typeface="Gill Sans Nova" panose="020B0602020104020203" pitchFamily="34" charset="0"/>
              </a:defRPr>
            </a:lvl1pPr>
          </a:lstStyle>
          <a:p>
            <a:pPr lvl="0" rtl="0"/>
            <a:r>
              <a:rPr lang="it-IT" noProof="0"/>
              <a:t>Fare clic per modificare lo stile del titolo</a:t>
            </a:r>
          </a:p>
        </p:txBody>
      </p:sp>
      <p:sp>
        <p:nvSpPr>
          <p:cNvPr id="41" name="Segnaposto testo 19">
            <a:extLst>
              <a:ext uri="{FF2B5EF4-FFF2-40B4-BE49-F238E27FC236}">
                <a16:creationId xmlns:a16="http://schemas.microsoft.com/office/drawing/2014/main" id="{71E06E16-A083-B853-8155-7FF97AD1DE8F}"/>
              </a:ext>
            </a:extLst>
          </p:cNvPr>
          <p:cNvSpPr>
            <a:spLocks noGrp="1"/>
          </p:cNvSpPr>
          <p:nvPr>
            <p:ph type="body" sz="quarter" idx="34" hasCustomPrompt="1"/>
          </p:nvPr>
        </p:nvSpPr>
        <p:spPr>
          <a:xfrm>
            <a:off x="8705088" y="5305967"/>
            <a:ext cx="2322576" cy="265176"/>
          </a:xfrm>
        </p:spPr>
        <p:txBody>
          <a:bodyPr rtlCol="0" anchor="ctr">
            <a:noAutofit/>
          </a:bodyPr>
          <a:lstStyle>
            <a:lvl1pPr marL="0" indent="0" algn="ctr">
              <a:lnSpc>
                <a:spcPct val="100000"/>
              </a:lnSpc>
              <a:spcBef>
                <a:spcPts val="0"/>
              </a:spcBef>
              <a:buNone/>
              <a:defRPr lang="it-IT" sz="1400" spc="20" baseline="0">
                <a:latin typeface="+mn-lt"/>
              </a:defRPr>
            </a:lvl1pPr>
          </a:lstStyle>
          <a:p>
            <a:pPr lvl="0" rtl="0"/>
            <a:r>
              <a:rPr lang="it-IT" noProof="0"/>
              <a:t>Fare clic per modificare lo stile del titolo</a:t>
            </a:r>
          </a:p>
        </p:txBody>
      </p:sp>
      <p:sp>
        <p:nvSpPr>
          <p:cNvPr id="3" name="Segnaposto piè di pagina 2">
            <a:extLst>
              <a:ext uri="{FF2B5EF4-FFF2-40B4-BE49-F238E27FC236}">
                <a16:creationId xmlns:a16="http://schemas.microsoft.com/office/drawing/2014/main" id="{08AD4DF5-3AA4-926D-00B1-1C24F968F4AD}"/>
              </a:ext>
            </a:extLst>
          </p:cNvPr>
          <p:cNvSpPr>
            <a:spLocks noGrp="1"/>
          </p:cNvSpPr>
          <p:nvPr>
            <p:ph type="ftr" sz="quarter" idx="10"/>
          </p:nvPr>
        </p:nvSpPr>
        <p:spPr/>
        <p:txBody>
          <a:bodyPr rtlCol="0"/>
          <a:lstStyle>
            <a:defPPr>
              <a:defRPr lang="it-IT"/>
            </a:defPPr>
          </a:lstStyle>
          <a:p>
            <a:pPr rtl="0"/>
            <a:r>
              <a:rPr lang="it-IT" noProof="0"/>
              <a:t>Titolo presentazione</a:t>
            </a:r>
          </a:p>
        </p:txBody>
      </p:sp>
      <p:sp>
        <p:nvSpPr>
          <p:cNvPr id="4" name="Segnaposto numero diapositiva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rtlCol="0"/>
          <a:lstStyle>
            <a:defPPr>
              <a:defRPr lang="it-IT"/>
            </a:defPPr>
          </a:lstStyle>
          <a:p>
            <a:pPr rtl="0"/>
            <a:fld id="{294A09A9-5501-47C1-A89A-A340965A2BE2}" type="slidenum">
              <a:rPr lang="it-IT" noProof="0" smtClean="0"/>
              <a:pPr/>
              <a:t>‹N›</a:t>
            </a:fld>
            <a:endParaRPr lang="it-IT" noProof="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defPPr>
              <a:defRPr lang="it-IT"/>
            </a:defPPr>
          </a:lstStyle>
          <a:p>
            <a:pPr rtl="0"/>
            <a:r>
              <a:rPr lang="it-IT" noProof="0"/>
              <a:t>Fare clic per modificare lo stile del titolo</a:t>
            </a:r>
          </a:p>
        </p:txBody>
      </p:sp>
      <p:sp>
        <p:nvSpPr>
          <p:cNvPr id="3" name="Segnaposto testo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defPPr>
              <a:defRPr lang="it-IT"/>
            </a:def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piè di pagina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lang="it-IT" sz="1200">
                <a:solidFill>
                  <a:schemeClr val="tx1"/>
                </a:solidFill>
                <a:latin typeface="Gill Sans Nova Light" panose="020F0302020204030204" pitchFamily="34" charset="0"/>
                <a:cs typeface="Gill Sans Nova Light" panose="020F0302020204030204" pitchFamily="34" charset="0"/>
              </a:defRPr>
            </a:lvl1pPr>
          </a:lstStyle>
          <a:p>
            <a:pPr rtl="0"/>
            <a:r>
              <a:rPr lang="it-IT" noProof="0"/>
              <a:t>Titolo presentazione</a:t>
            </a:r>
          </a:p>
        </p:txBody>
      </p:sp>
      <p:sp>
        <p:nvSpPr>
          <p:cNvPr id="6" name="Segnaposto numero diapositiva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lang="it-IT" sz="1200">
                <a:solidFill>
                  <a:schemeClr val="tx1"/>
                </a:solidFill>
                <a:latin typeface="Gill Sans Nova Light" panose="020F0302020204030204" pitchFamily="34" charset="0"/>
                <a:cs typeface="Gill Sans Nova Light" panose="020F0302020204030204" pitchFamily="34" charset="0"/>
              </a:defRPr>
            </a:lvl1pPr>
          </a:lstStyle>
          <a:p>
            <a:pPr rtl="0"/>
            <a:fld id="{294A09A9-5501-47C1-A89A-A340965A2BE2}" type="slidenum">
              <a:rPr lang="it-IT" noProof="0" smtClean="0"/>
              <a:pPr/>
              <a:t>‹N›</a:t>
            </a:fld>
            <a:endParaRPr lang="it-IT" noProof="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lang="it-IT"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lang="it-IT"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lang="it-IT"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lang="it-IT"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lang="it-IT"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lang="it-IT"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it-IT"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it-IT"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it-IT"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it-IT" sz="1800" kern="1200">
          <a:solidFill>
            <a:schemeClr val="tx1"/>
          </a:solidFill>
          <a:latin typeface="+mn-lt"/>
          <a:ea typeface="+mn-ea"/>
          <a:cs typeface="+mn-cs"/>
        </a:defRPr>
      </a:lvl9pPr>
    </p:bodyStyle>
    <p:otherStyle>
      <a:defPPr>
        <a:defRPr lang="it-IT"/>
      </a:defPPr>
      <a:lvl1pPr marL="0" algn="l" defTabSz="914400" rtl="0" eaLnBrk="1" latinLnBrk="0" hangingPunct="1">
        <a:defRPr lang="it-IT" sz="1800" kern="1200">
          <a:solidFill>
            <a:schemeClr val="tx1"/>
          </a:solidFill>
          <a:latin typeface="+mn-lt"/>
          <a:ea typeface="+mn-ea"/>
          <a:cs typeface="+mn-cs"/>
        </a:defRPr>
      </a:lvl1pPr>
      <a:lvl2pPr marL="457200" algn="l" defTabSz="914400" rtl="0" eaLnBrk="1" latinLnBrk="0" hangingPunct="1">
        <a:defRPr lang="it-IT" sz="1800" kern="1200">
          <a:solidFill>
            <a:schemeClr val="tx1"/>
          </a:solidFill>
          <a:latin typeface="+mn-lt"/>
          <a:ea typeface="+mn-ea"/>
          <a:cs typeface="+mn-cs"/>
        </a:defRPr>
      </a:lvl2pPr>
      <a:lvl3pPr marL="914400" algn="l" defTabSz="914400" rtl="0" eaLnBrk="1" latinLnBrk="0" hangingPunct="1">
        <a:defRPr lang="it-IT" sz="1800" kern="1200">
          <a:solidFill>
            <a:schemeClr val="tx1"/>
          </a:solidFill>
          <a:latin typeface="+mn-lt"/>
          <a:ea typeface="+mn-ea"/>
          <a:cs typeface="+mn-cs"/>
        </a:defRPr>
      </a:lvl3pPr>
      <a:lvl4pPr marL="1371600" algn="l" defTabSz="914400" rtl="0" eaLnBrk="1" latinLnBrk="0" hangingPunct="1">
        <a:defRPr lang="it-IT" sz="1800" kern="1200">
          <a:solidFill>
            <a:schemeClr val="tx1"/>
          </a:solidFill>
          <a:latin typeface="+mn-lt"/>
          <a:ea typeface="+mn-ea"/>
          <a:cs typeface="+mn-cs"/>
        </a:defRPr>
      </a:lvl4pPr>
      <a:lvl5pPr marL="1828800" algn="l" defTabSz="914400" rtl="0" eaLnBrk="1" latinLnBrk="0" hangingPunct="1">
        <a:defRPr lang="it-IT" sz="1800" kern="1200">
          <a:solidFill>
            <a:schemeClr val="tx1"/>
          </a:solidFill>
          <a:latin typeface="+mn-lt"/>
          <a:ea typeface="+mn-ea"/>
          <a:cs typeface="+mn-cs"/>
        </a:defRPr>
      </a:lvl5pPr>
      <a:lvl6pPr marL="2286000" algn="l" defTabSz="914400" rtl="0" eaLnBrk="1" latinLnBrk="0" hangingPunct="1">
        <a:defRPr lang="it-IT" sz="1800" kern="1200">
          <a:solidFill>
            <a:schemeClr val="tx1"/>
          </a:solidFill>
          <a:latin typeface="+mn-lt"/>
          <a:ea typeface="+mn-ea"/>
          <a:cs typeface="+mn-cs"/>
        </a:defRPr>
      </a:lvl6pPr>
      <a:lvl7pPr marL="2743200" algn="l" defTabSz="914400" rtl="0" eaLnBrk="1" latinLnBrk="0" hangingPunct="1">
        <a:defRPr lang="it-IT" sz="1800" kern="1200">
          <a:solidFill>
            <a:schemeClr val="tx1"/>
          </a:solidFill>
          <a:latin typeface="+mn-lt"/>
          <a:ea typeface="+mn-ea"/>
          <a:cs typeface="+mn-cs"/>
        </a:defRPr>
      </a:lvl7pPr>
      <a:lvl8pPr marL="3200400" algn="l" defTabSz="914400" rtl="0" eaLnBrk="1" latinLnBrk="0" hangingPunct="1">
        <a:defRPr lang="it-IT" sz="1800" kern="1200">
          <a:solidFill>
            <a:schemeClr val="tx1"/>
          </a:solidFill>
          <a:latin typeface="+mn-lt"/>
          <a:ea typeface="+mn-ea"/>
          <a:cs typeface="+mn-cs"/>
        </a:defRPr>
      </a:lvl8pPr>
      <a:lvl9pPr marL="3657600" algn="l" defTabSz="914400" rtl="0" eaLnBrk="1" latinLnBrk="0" hangingPunct="1">
        <a:defRPr lang="it-IT"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tmp"/><Relationship Id="rId7" Type="http://schemas.openxmlformats.org/officeDocument/2006/relationships/image" Target="../media/image33.png"/><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tmp"/><Relationship Id="rId5" Type="http://schemas.openxmlformats.org/officeDocument/2006/relationships/image" Target="../media/image31.tmp"/><Relationship Id="rId4" Type="http://schemas.openxmlformats.org/officeDocument/2006/relationships/image" Target="../media/image30.jpeg"/><Relationship Id="rId9"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tmp"/><Relationship Id="rId1" Type="http://schemas.openxmlformats.org/officeDocument/2006/relationships/slideLayout" Target="../slideLayouts/slideLayout17.xml"/><Relationship Id="rId4" Type="http://schemas.openxmlformats.org/officeDocument/2006/relationships/image" Target="../media/image32.tm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tmp"/><Relationship Id="rId4" Type="http://schemas.openxmlformats.org/officeDocument/2006/relationships/image" Target="../media/image41.tmp"/></Relationships>
</file>

<file path=ppt/slides/_rels/slide18.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png"/><Relationship Id="rId1" Type="http://schemas.openxmlformats.org/officeDocument/2006/relationships/slideLayout" Target="../slideLayouts/slideLayout17.xml"/><Relationship Id="rId4" Type="http://schemas.openxmlformats.org/officeDocument/2006/relationships/image" Target="../media/image45.tmp"/></Relationships>
</file>

<file path=ppt/slides/_rels/slide19.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6.tmp"/></Relationships>
</file>

<file path=ppt/slides/_rels/slide20.xml.rels><?xml version="1.0" encoding="UTF-8" standalone="yes"?>
<Relationships xmlns="http://schemas.openxmlformats.org/package/2006/relationships"><Relationship Id="rId3" Type="http://schemas.openxmlformats.org/officeDocument/2006/relationships/image" Target="../media/image29.tmp"/><Relationship Id="rId7" Type="http://schemas.openxmlformats.org/officeDocument/2006/relationships/image" Target="../media/image52.tmp"/><Relationship Id="rId2" Type="http://schemas.openxmlformats.org/officeDocument/2006/relationships/image" Target="../media/image48.tmp"/><Relationship Id="rId1" Type="http://schemas.openxmlformats.org/officeDocument/2006/relationships/slideLayout" Target="../slideLayouts/slideLayout17.xml"/><Relationship Id="rId6" Type="http://schemas.openxmlformats.org/officeDocument/2006/relationships/image" Target="../media/image51.tmp"/><Relationship Id="rId5" Type="http://schemas.openxmlformats.org/officeDocument/2006/relationships/image" Target="../media/image50.tmp"/><Relationship Id="rId4" Type="http://schemas.openxmlformats.org/officeDocument/2006/relationships/image" Target="../media/image49.tmp"/></Relationships>
</file>

<file path=ppt/slides/_rels/slide21.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29.tmp"/><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54.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34.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image" Target="../media/image57.png"/><Relationship Id="rId1" Type="http://schemas.openxmlformats.org/officeDocument/2006/relationships/slideLayout" Target="../slideLayouts/slideLayout17.xml"/><Relationship Id="rId4" Type="http://schemas.openxmlformats.org/officeDocument/2006/relationships/image" Target="../media/image59.tmp"/></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tmp"/><Relationship Id="rId1" Type="http://schemas.openxmlformats.org/officeDocument/2006/relationships/slideLayout" Target="../slideLayouts/slideLayout17.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tmp"/><Relationship Id="rId1" Type="http://schemas.openxmlformats.org/officeDocument/2006/relationships/slideLayout" Target="../slideLayouts/slideLayout17.xm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64.tmp"/></Relationships>
</file>

<file path=ppt/slides/_rels/slide28.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image" Target="../media/image66.tmp"/><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image" Target="../media/image68.tmp"/><Relationship Id="rId1" Type="http://schemas.openxmlformats.org/officeDocument/2006/relationships/slideLayout" Target="../slideLayouts/slideLayout17.xml"/><Relationship Id="rId6" Type="http://schemas.openxmlformats.org/officeDocument/2006/relationships/image" Target="../media/image72.tmp"/><Relationship Id="rId5" Type="http://schemas.openxmlformats.org/officeDocument/2006/relationships/image" Target="../media/image71.tmp"/><Relationship Id="rId4" Type="http://schemas.openxmlformats.org/officeDocument/2006/relationships/image" Target="../media/image70.tmp"/></Relationships>
</file>

<file path=ppt/slides/_rels/slide31.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image" Target="../media/image73.tmp"/><Relationship Id="rId1" Type="http://schemas.openxmlformats.org/officeDocument/2006/relationships/slideLayout" Target="../slideLayouts/slideLayout17.xml"/><Relationship Id="rId5" Type="http://schemas.openxmlformats.org/officeDocument/2006/relationships/image" Target="../media/image76.tmp"/><Relationship Id="rId4" Type="http://schemas.openxmlformats.org/officeDocument/2006/relationships/image" Target="../media/image75.tmp"/></Relationships>
</file>

<file path=ppt/slides/_rels/slide32.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image" Target="../media/image77.tmp"/><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emf"/><Relationship Id="rId1" Type="http://schemas.openxmlformats.org/officeDocument/2006/relationships/slideLayout" Target="../slideLayouts/slideLayout17.xml"/><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2" Type="http://schemas.openxmlformats.org/officeDocument/2006/relationships/image" Target="../media/image81.tmp"/><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tmp"/><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24180B-35BA-C28E-820F-59C84FBDD99A}"/>
              </a:ext>
            </a:extLst>
          </p:cNvPr>
          <p:cNvSpPr>
            <a:spLocks noGrp="1"/>
          </p:cNvSpPr>
          <p:nvPr>
            <p:ph type="ctrTitle"/>
          </p:nvPr>
        </p:nvSpPr>
        <p:spPr>
          <a:xfrm>
            <a:off x="3556000" y="1408361"/>
            <a:ext cx="5126182" cy="2540000"/>
          </a:xfrm>
        </p:spPr>
        <p:txBody>
          <a:bodyPr rtlCol="0"/>
          <a:lstStyle>
            <a:defPPr>
              <a:defRPr lang="it-IT"/>
            </a:defPPr>
          </a:lstStyle>
          <a:p>
            <a:r>
              <a:rPr lang="it-IT" dirty="0"/>
              <a:t>Quando </a:t>
            </a:r>
            <a:r>
              <a:rPr lang="it-IT" dirty="0" err="1"/>
              <a:t>lʼinsonnia</a:t>
            </a:r>
            <a:r>
              <a:rPr lang="it-IT" dirty="0"/>
              <a:t> è causata da DRS</a:t>
            </a:r>
          </a:p>
        </p:txBody>
      </p:sp>
      <p:sp>
        <p:nvSpPr>
          <p:cNvPr id="3" name="Sottotitolo 2">
            <a:extLst>
              <a:ext uri="{FF2B5EF4-FFF2-40B4-BE49-F238E27FC236}">
                <a16:creationId xmlns:a16="http://schemas.microsoft.com/office/drawing/2014/main" id="{626260E8-21BF-1371-4767-5E86248A7A7B}"/>
              </a:ext>
            </a:extLst>
          </p:cNvPr>
          <p:cNvSpPr>
            <a:spLocks noGrp="1"/>
          </p:cNvSpPr>
          <p:nvPr>
            <p:ph type="subTitle" idx="1"/>
          </p:nvPr>
        </p:nvSpPr>
        <p:spPr>
          <a:xfrm>
            <a:off x="3814618" y="4405744"/>
            <a:ext cx="4562763" cy="1191675"/>
          </a:xfrm>
        </p:spPr>
        <p:txBody>
          <a:bodyPr rtlCol="0">
            <a:normAutofit/>
          </a:bodyPr>
          <a:lstStyle>
            <a:defPPr>
              <a:defRPr lang="it-IT"/>
            </a:defPPr>
          </a:lstStyle>
          <a:p>
            <a:pPr rtl="0"/>
            <a:r>
              <a:rPr lang="it-IT" sz="1200" b="1" dirty="0">
                <a:solidFill>
                  <a:srgbClr val="73292A"/>
                </a:solidFill>
              </a:rPr>
              <a:t>Francesco Fanfulla</a:t>
            </a:r>
          </a:p>
          <a:p>
            <a:pPr rtl="0"/>
            <a:r>
              <a:rPr lang="it-IT" sz="1200" dirty="0"/>
              <a:t>Unità Operativa di Medicina del Sonno</a:t>
            </a:r>
          </a:p>
          <a:p>
            <a:pPr rtl="0"/>
            <a:r>
              <a:rPr lang="it-IT" sz="1200" dirty="0"/>
              <a:t>Servizio di Fisiopatologia Respiratoria</a:t>
            </a:r>
          </a:p>
          <a:p>
            <a:pPr rtl="0"/>
            <a:r>
              <a:rPr lang="it-IT" sz="1200" dirty="0"/>
              <a:t> ICS Maugeri Pavia e Montescano IRCCS</a:t>
            </a:r>
          </a:p>
        </p:txBody>
      </p:sp>
    </p:spTree>
    <p:extLst>
      <p:ext uri="{BB962C8B-B14F-4D97-AF65-F5344CB8AC3E}">
        <p14:creationId xmlns:p14="http://schemas.microsoft.com/office/powerpoint/2010/main" val="317718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002655-34DF-25F9-4640-B2CE5329AD1A}"/>
              </a:ext>
            </a:extLst>
          </p:cNvPr>
          <p:cNvSpPr>
            <a:spLocks noGrp="1"/>
          </p:cNvSpPr>
          <p:nvPr>
            <p:ph type="title"/>
          </p:nvPr>
        </p:nvSpPr>
        <p:spPr/>
        <p:txBody>
          <a:bodyPr rtlCol="0"/>
          <a:lstStyle>
            <a:defPPr>
              <a:defRPr lang="it-IT"/>
            </a:defPPr>
          </a:lstStyle>
          <a:p>
            <a:pPr rtl="0"/>
            <a:r>
              <a:rPr lang="it-IT" dirty="0"/>
              <a:t>OSA </a:t>
            </a:r>
            <a:r>
              <a:rPr lang="it-IT" dirty="0" err="1"/>
              <a:t>Phenotype</a:t>
            </a:r>
            <a:endParaRPr lang="it-IT" dirty="0"/>
          </a:p>
        </p:txBody>
      </p:sp>
      <p:sp>
        <p:nvSpPr>
          <p:cNvPr id="3" name="Segnaposto contenuto 2">
            <a:extLst>
              <a:ext uri="{FF2B5EF4-FFF2-40B4-BE49-F238E27FC236}">
                <a16:creationId xmlns:a16="http://schemas.microsoft.com/office/drawing/2014/main" id="{1A585715-2793-160B-269E-D9516C84D73A}"/>
              </a:ext>
            </a:extLst>
          </p:cNvPr>
          <p:cNvSpPr>
            <a:spLocks noGrp="1"/>
          </p:cNvSpPr>
          <p:nvPr>
            <p:ph idx="1"/>
          </p:nvPr>
        </p:nvSpPr>
        <p:spPr>
          <a:xfrm>
            <a:off x="1748028" y="2886538"/>
            <a:ext cx="8650183" cy="1438326"/>
          </a:xfrm>
        </p:spPr>
        <p:txBody>
          <a:bodyPr rtlCol="0"/>
          <a:lstStyle>
            <a:defPPr>
              <a:defRPr lang="it-IT"/>
            </a:defPPr>
          </a:lstStyle>
          <a:p>
            <a:pPr algn="just" rtl="0"/>
            <a:r>
              <a:rPr lang="en-US" dirty="0"/>
              <a:t>A category of patients with OSA distinguished from others by a single or combination of disease features, in relation to clinically meaningful attributes (symptoms, response to therapy, health outcomes, quality of life).</a:t>
            </a:r>
            <a:endParaRPr lang="it-IT" dirty="0"/>
          </a:p>
        </p:txBody>
      </p:sp>
      <p:sp>
        <p:nvSpPr>
          <p:cNvPr id="4" name="Segnaposto piè di pagina 3">
            <a:extLst>
              <a:ext uri="{FF2B5EF4-FFF2-40B4-BE49-F238E27FC236}">
                <a16:creationId xmlns:a16="http://schemas.microsoft.com/office/drawing/2014/main" id="{A3609A75-5E9A-C165-5A1D-764F9E96B722}"/>
              </a:ext>
            </a:extLst>
          </p:cNvPr>
          <p:cNvSpPr>
            <a:spLocks noGrp="1"/>
          </p:cNvSpPr>
          <p:nvPr>
            <p:ph type="ftr" sz="quarter" idx="10"/>
          </p:nvPr>
        </p:nvSpPr>
        <p:spPr/>
        <p:txBody>
          <a:bodyPr rtlCol="0"/>
          <a:lstStyle>
            <a:defPPr>
              <a:defRPr lang="it-IT"/>
            </a:defPPr>
          </a:lstStyle>
          <a:p>
            <a:pPr rtl="0"/>
            <a:r>
              <a:rPr lang="it-IT"/>
              <a:t>Titolo presentazione</a:t>
            </a:r>
          </a:p>
        </p:txBody>
      </p:sp>
      <p:sp>
        <p:nvSpPr>
          <p:cNvPr id="5" name="Segnaposto numero diapositiva 4">
            <a:extLst>
              <a:ext uri="{FF2B5EF4-FFF2-40B4-BE49-F238E27FC236}">
                <a16:creationId xmlns:a16="http://schemas.microsoft.com/office/drawing/2014/main" id="{0108060B-6C9E-CFFF-55DE-F0D645C094DC}"/>
              </a:ext>
            </a:extLst>
          </p:cNvPr>
          <p:cNvSpPr>
            <a:spLocks noGrp="1"/>
          </p:cNvSpPr>
          <p:nvPr>
            <p:ph type="sldNum" sz="quarter" idx="11"/>
          </p:nvPr>
        </p:nvSpPr>
        <p:spPr/>
        <p:txBody>
          <a:bodyPr rtlCol="0"/>
          <a:lstStyle>
            <a:defPPr>
              <a:defRPr lang="it-IT"/>
            </a:defPPr>
          </a:lstStyle>
          <a:p>
            <a:pPr rtl="0"/>
            <a:fld id="{294A09A9-5501-47C1-A89A-A340965A2BE2}" type="slidenum">
              <a:rPr lang="it-IT" smtClean="0"/>
              <a:pPr rtl="0"/>
              <a:t>10</a:t>
            </a:fld>
            <a:endParaRPr lang="it-IT"/>
          </a:p>
        </p:txBody>
      </p:sp>
    </p:spTree>
    <p:extLst>
      <p:ext uri="{BB962C8B-B14F-4D97-AF65-F5344CB8AC3E}">
        <p14:creationId xmlns:p14="http://schemas.microsoft.com/office/powerpoint/2010/main" val="1732999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0F56D34E-03F1-485D-94E4-73775F6F7DA7}"/>
              </a:ext>
            </a:extLst>
          </p:cNvPr>
          <p:cNvSpPr>
            <a:spLocks noGrp="1"/>
          </p:cNvSpPr>
          <p:nvPr>
            <p:ph type="title"/>
          </p:nvPr>
        </p:nvSpPr>
        <p:spPr/>
        <p:txBody>
          <a:bodyPr/>
          <a:lstStyle/>
          <a:p>
            <a:r>
              <a:rPr lang="it-IT" b="1" dirty="0">
                <a:solidFill>
                  <a:srgbClr val="FF0000"/>
                </a:solidFill>
              </a:rPr>
              <a:t>Potenziali Target</a:t>
            </a:r>
            <a:endParaRPr lang="it-IT" dirty="0"/>
          </a:p>
        </p:txBody>
      </p:sp>
      <p:sp>
        <p:nvSpPr>
          <p:cNvPr id="11" name="Segnaposto contenuto 10">
            <a:extLst>
              <a:ext uri="{FF2B5EF4-FFF2-40B4-BE49-F238E27FC236}">
                <a16:creationId xmlns:a16="http://schemas.microsoft.com/office/drawing/2014/main" id="{9396B3AF-8C89-4CA6-BE3C-BEC7DD7B12A5}"/>
              </a:ext>
            </a:extLst>
          </p:cNvPr>
          <p:cNvSpPr>
            <a:spLocks noGrp="1"/>
          </p:cNvSpPr>
          <p:nvPr>
            <p:ph sz="quarter" idx="4"/>
          </p:nvPr>
        </p:nvSpPr>
        <p:spPr>
          <a:xfrm>
            <a:off x="4178338" y="2093454"/>
            <a:ext cx="7339407" cy="3660801"/>
          </a:xfrm>
        </p:spPr>
        <p:txBody>
          <a:bodyPr>
            <a:normAutofit lnSpcReduction="10000"/>
          </a:bodyPr>
          <a:lstStyle/>
          <a:p>
            <a:pPr>
              <a:buFont typeface="Wingdings" panose="05000000000000000000" pitchFamily="2" charset="2"/>
              <a:buChar char="ü"/>
            </a:pPr>
            <a:r>
              <a:rPr lang="it-IT" sz="1800" dirty="0"/>
              <a:t>Stratificazione clinica/Triage</a:t>
            </a:r>
          </a:p>
          <a:p>
            <a:pPr>
              <a:buFont typeface="Wingdings" panose="05000000000000000000" pitchFamily="2" charset="2"/>
              <a:buChar char="ü"/>
            </a:pPr>
            <a:r>
              <a:rPr lang="it-IT" sz="1800" dirty="0"/>
              <a:t>Peso specifico della sintomatologia (Patient-</a:t>
            </a:r>
            <a:r>
              <a:rPr lang="it-IT" sz="1800" dirty="0" err="1"/>
              <a:t>centered</a:t>
            </a:r>
            <a:r>
              <a:rPr lang="it-IT" sz="1800" dirty="0"/>
              <a:t> care vs Goal-</a:t>
            </a:r>
            <a:r>
              <a:rPr lang="it-IT" sz="1800" dirty="0" err="1"/>
              <a:t>oriented</a:t>
            </a:r>
            <a:r>
              <a:rPr lang="it-IT" sz="1800" dirty="0"/>
              <a:t> care)</a:t>
            </a:r>
          </a:p>
          <a:p>
            <a:pPr>
              <a:buFont typeface="Wingdings" panose="05000000000000000000" pitchFamily="2" charset="2"/>
              <a:buChar char="ü"/>
            </a:pPr>
            <a:r>
              <a:rPr lang="it-IT" sz="1800" dirty="0"/>
              <a:t>Stratificazione rischio di Mortalità</a:t>
            </a:r>
          </a:p>
          <a:p>
            <a:pPr>
              <a:buFont typeface="Wingdings" panose="05000000000000000000" pitchFamily="2" charset="2"/>
              <a:buChar char="ü"/>
            </a:pPr>
            <a:r>
              <a:rPr lang="it-IT" sz="1800" dirty="0"/>
              <a:t>Stratificazione rischio sviluppo di comorbilità (CV – neoplasie – respiratorie – declino cognitivo)</a:t>
            </a:r>
          </a:p>
          <a:p>
            <a:pPr>
              <a:buFont typeface="Wingdings" panose="05000000000000000000" pitchFamily="2" charset="2"/>
              <a:buChar char="ü"/>
            </a:pPr>
            <a:r>
              <a:rPr lang="it-IT" sz="1800" dirty="0"/>
              <a:t>Stratificazione rischio incidenti stradali/lavorativi/malattia lavoratore turnista</a:t>
            </a:r>
          </a:p>
          <a:p>
            <a:pPr>
              <a:buFont typeface="Wingdings" panose="05000000000000000000" pitchFamily="2" charset="2"/>
              <a:buChar char="ü"/>
            </a:pPr>
            <a:r>
              <a:rPr lang="it-IT" sz="1800" dirty="0"/>
              <a:t>Stratificazione sociale (accesso alle cure – sostenibilità – rinuncia – impatto lavorativo)</a:t>
            </a:r>
          </a:p>
          <a:p>
            <a:pPr>
              <a:buFont typeface="Wingdings" panose="05000000000000000000" pitchFamily="2" charset="2"/>
              <a:buChar char="ü"/>
            </a:pPr>
            <a:r>
              <a:rPr lang="it-IT" sz="1800" dirty="0"/>
              <a:t>Risposta alla terapia</a:t>
            </a:r>
          </a:p>
          <a:p>
            <a:pPr>
              <a:buFont typeface="Wingdings" panose="05000000000000000000" pitchFamily="2" charset="2"/>
              <a:buChar char="ü"/>
            </a:pPr>
            <a:r>
              <a:rPr lang="it-IT" sz="1800" dirty="0"/>
              <a:t>Problematica gestione paziente minimamente sintomatico</a:t>
            </a:r>
          </a:p>
          <a:p>
            <a:pPr>
              <a:buFont typeface="Wingdings" panose="05000000000000000000" pitchFamily="2" charset="2"/>
              <a:buChar char="ü"/>
            </a:pPr>
            <a:endParaRPr lang="it-IT" sz="1800" dirty="0"/>
          </a:p>
          <a:p>
            <a:pPr>
              <a:buFont typeface="Wingdings" panose="05000000000000000000" pitchFamily="2" charset="2"/>
              <a:buChar char="ü"/>
            </a:pPr>
            <a:endParaRPr lang="it-IT" sz="1800" dirty="0"/>
          </a:p>
        </p:txBody>
      </p:sp>
      <p:sp>
        <p:nvSpPr>
          <p:cNvPr id="5" name="Segnaposto numero diapositiva 4">
            <a:extLst>
              <a:ext uri="{FF2B5EF4-FFF2-40B4-BE49-F238E27FC236}">
                <a16:creationId xmlns:a16="http://schemas.microsoft.com/office/drawing/2014/main" id="{5451D2EC-6D2E-4540-AA1F-52A70FB48A69}"/>
              </a:ext>
            </a:extLst>
          </p:cNvPr>
          <p:cNvSpPr>
            <a:spLocks noGrp="1"/>
          </p:cNvSpPr>
          <p:nvPr>
            <p:ph type="sldNum" sz="quarter" idx="12"/>
          </p:nvPr>
        </p:nvSpPr>
        <p:spPr/>
        <p:txBody>
          <a:bodyPr/>
          <a:lstStyle/>
          <a:p>
            <a:pPr rtl="0"/>
            <a:fld id="{294A09A9-5501-47C1-A89A-A340965A2BE2}" type="slidenum">
              <a:rPr lang="it-IT" noProof="0" smtClean="0"/>
              <a:pPr rtl="0"/>
              <a:t>11</a:t>
            </a:fld>
            <a:endParaRPr lang="it-IT" noProof="0"/>
          </a:p>
        </p:txBody>
      </p:sp>
      <p:pic>
        <p:nvPicPr>
          <p:cNvPr id="17" name="Segnaposto contenuto 16">
            <a:extLst>
              <a:ext uri="{FF2B5EF4-FFF2-40B4-BE49-F238E27FC236}">
                <a16:creationId xmlns:a16="http://schemas.microsoft.com/office/drawing/2014/main" id="{51285C30-3B15-4E6C-8CAE-00DCFFDCB1F4}"/>
              </a:ext>
            </a:extLst>
          </p:cNvPr>
          <p:cNvPicPr>
            <a:picLocks noGrp="1" noChangeAspect="1"/>
          </p:cNvPicPr>
          <p:nvPr>
            <p:ph sz="half" idx="2"/>
          </p:nvPr>
        </p:nvPicPr>
        <p:blipFill>
          <a:blip r:embed="rId2"/>
          <a:stretch>
            <a:fillRect/>
          </a:stretch>
        </p:blipFill>
        <p:spPr>
          <a:xfrm>
            <a:off x="836613" y="1939300"/>
            <a:ext cx="3200400" cy="2979400"/>
          </a:xfrm>
        </p:spPr>
      </p:pic>
      <p:cxnSp>
        <p:nvCxnSpPr>
          <p:cNvPr id="19" name="Connettore a gomito 18">
            <a:extLst>
              <a:ext uri="{FF2B5EF4-FFF2-40B4-BE49-F238E27FC236}">
                <a16:creationId xmlns:a16="http://schemas.microsoft.com/office/drawing/2014/main" id="{2D589719-3C2C-4AF3-B5A6-7E8BE62A510B}"/>
              </a:ext>
            </a:extLst>
          </p:cNvPr>
          <p:cNvCxnSpPr/>
          <p:nvPr/>
        </p:nvCxnSpPr>
        <p:spPr>
          <a:xfrm rot="16200000" flipH="1">
            <a:off x="910456" y="4926926"/>
            <a:ext cx="460471" cy="360218"/>
          </a:xfrm>
          <a:prstGeom prst="bentConnector3">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pic>
        <p:nvPicPr>
          <p:cNvPr id="21" name="Immagine 20">
            <a:extLst>
              <a:ext uri="{FF2B5EF4-FFF2-40B4-BE49-F238E27FC236}">
                <a16:creationId xmlns:a16="http://schemas.microsoft.com/office/drawing/2014/main" id="{BFE352A2-44E3-4157-BADA-8A3BE459D5DB}"/>
              </a:ext>
            </a:extLst>
          </p:cNvPr>
          <p:cNvPicPr>
            <a:picLocks noChangeAspect="1"/>
          </p:cNvPicPr>
          <p:nvPr/>
        </p:nvPicPr>
        <p:blipFill>
          <a:blip r:embed="rId3"/>
          <a:stretch>
            <a:fillRect/>
          </a:stretch>
        </p:blipFill>
        <p:spPr>
          <a:xfrm>
            <a:off x="751102" y="5524680"/>
            <a:ext cx="3069796" cy="533665"/>
          </a:xfrm>
          <a:prstGeom prst="rect">
            <a:avLst/>
          </a:prstGeom>
        </p:spPr>
      </p:pic>
    </p:spTree>
    <p:extLst>
      <p:ext uri="{BB962C8B-B14F-4D97-AF65-F5344CB8AC3E}">
        <p14:creationId xmlns:p14="http://schemas.microsoft.com/office/powerpoint/2010/main" val="2584917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60295B-54B9-4937-90E3-BAB9CE69E30B}"/>
              </a:ext>
            </a:extLst>
          </p:cNvPr>
          <p:cNvSpPr>
            <a:spLocks noGrp="1"/>
          </p:cNvSpPr>
          <p:nvPr>
            <p:ph type="title"/>
          </p:nvPr>
        </p:nvSpPr>
        <p:spPr/>
        <p:txBody>
          <a:bodyPr rtlCol="0"/>
          <a:lstStyle>
            <a:defPPr>
              <a:defRPr lang="it-IT"/>
            </a:defPPr>
          </a:lstStyle>
          <a:p>
            <a:pPr rtl="0"/>
            <a:r>
              <a:rPr lang="it-IT" dirty="0"/>
              <a:t>Uno sguardo…..sui dati disponibili</a:t>
            </a:r>
          </a:p>
        </p:txBody>
      </p:sp>
    </p:spTree>
    <p:extLst>
      <p:ext uri="{BB962C8B-B14F-4D97-AF65-F5344CB8AC3E}">
        <p14:creationId xmlns:p14="http://schemas.microsoft.com/office/powerpoint/2010/main" val="3446797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C577E6E-448A-44A9-A945-EB84D62CF03F}"/>
              </a:ext>
            </a:extLst>
          </p:cNvPr>
          <p:cNvSpPr>
            <a:spLocks noGrp="1"/>
          </p:cNvSpPr>
          <p:nvPr>
            <p:ph type="sldNum" sz="quarter" idx="12"/>
          </p:nvPr>
        </p:nvSpPr>
        <p:spPr/>
        <p:txBody>
          <a:bodyPr/>
          <a:lstStyle/>
          <a:p>
            <a:pPr rtl="0"/>
            <a:fld id="{294A09A9-5501-47C1-A89A-A340965A2BE2}" type="slidenum">
              <a:rPr lang="it-IT" noProof="0" smtClean="0"/>
              <a:t>13</a:t>
            </a:fld>
            <a:endParaRPr lang="it-IT" noProof="0"/>
          </a:p>
        </p:txBody>
      </p:sp>
      <p:pic>
        <p:nvPicPr>
          <p:cNvPr id="7" name="Immagine 6">
            <a:extLst>
              <a:ext uri="{FF2B5EF4-FFF2-40B4-BE49-F238E27FC236}">
                <a16:creationId xmlns:a16="http://schemas.microsoft.com/office/drawing/2014/main" id="{1EC608C5-397E-48F2-8731-9A636E567D5C}"/>
              </a:ext>
            </a:extLst>
          </p:cNvPr>
          <p:cNvPicPr>
            <a:picLocks noChangeAspect="1"/>
          </p:cNvPicPr>
          <p:nvPr/>
        </p:nvPicPr>
        <p:blipFill>
          <a:blip r:embed="rId2"/>
          <a:stretch>
            <a:fillRect/>
          </a:stretch>
        </p:blipFill>
        <p:spPr>
          <a:xfrm>
            <a:off x="259080" y="300658"/>
            <a:ext cx="3608633" cy="1008156"/>
          </a:xfrm>
          <a:prstGeom prst="rect">
            <a:avLst/>
          </a:prstGeom>
          <a:solidFill>
            <a:schemeClr val="bg1"/>
          </a:solidFill>
        </p:spPr>
      </p:pic>
      <p:pic>
        <p:nvPicPr>
          <p:cNvPr id="8" name="Immagine 7">
            <a:extLst>
              <a:ext uri="{FF2B5EF4-FFF2-40B4-BE49-F238E27FC236}">
                <a16:creationId xmlns:a16="http://schemas.microsoft.com/office/drawing/2014/main" id="{C06D5AC3-63E7-467D-B33D-C993CC0E1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14" y="5163954"/>
            <a:ext cx="4757934" cy="1118470"/>
          </a:xfrm>
          <a:prstGeom prst="rect">
            <a:avLst/>
          </a:prstGeom>
        </p:spPr>
      </p:pic>
      <p:pic>
        <p:nvPicPr>
          <p:cNvPr id="13" name="Picture 4">
            <a:extLst>
              <a:ext uri="{FF2B5EF4-FFF2-40B4-BE49-F238E27FC236}">
                <a16:creationId xmlns:a16="http://schemas.microsoft.com/office/drawing/2014/main" id="{733B8DF5-B1DB-4706-B9E6-1D12C6A925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0566" y="136525"/>
            <a:ext cx="3044190" cy="259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Immagine 4">
            <a:extLst>
              <a:ext uri="{FF2B5EF4-FFF2-40B4-BE49-F238E27FC236}">
                <a16:creationId xmlns:a16="http://schemas.microsoft.com/office/drawing/2014/main" id="{CC30A165-057C-4D66-9004-56E7BC133F57}"/>
              </a:ext>
            </a:extLst>
          </p:cNvPr>
          <p:cNvPicPr>
            <a:picLocks noChangeAspect="1"/>
          </p:cNvPicPr>
          <p:nvPr/>
        </p:nvPicPr>
        <p:blipFill>
          <a:blip r:embed="rId5">
            <a:duotone>
              <a:prstClr val="black"/>
              <a:schemeClr val="tx2">
                <a:tint val="45000"/>
                <a:satMod val="400000"/>
              </a:schemeClr>
            </a:duotone>
          </a:blip>
          <a:stretch>
            <a:fillRect/>
          </a:stretch>
        </p:blipFill>
        <p:spPr>
          <a:xfrm>
            <a:off x="7937842" y="2947214"/>
            <a:ext cx="3852546" cy="1183462"/>
          </a:xfrm>
          <a:prstGeom prst="rect">
            <a:avLst/>
          </a:prstGeom>
        </p:spPr>
      </p:pic>
      <p:pic>
        <p:nvPicPr>
          <p:cNvPr id="14" name="Immagine 13" descr="Ritaglio schermata">
            <a:extLst>
              <a:ext uri="{FF2B5EF4-FFF2-40B4-BE49-F238E27FC236}">
                <a16:creationId xmlns:a16="http://schemas.microsoft.com/office/drawing/2014/main" id="{B5E0DA52-54AD-477B-A81C-7DCDA11EDC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14" y="1431925"/>
            <a:ext cx="4869607" cy="537257"/>
          </a:xfrm>
          <a:prstGeom prst="rect">
            <a:avLst/>
          </a:prstGeom>
        </p:spPr>
      </p:pic>
      <p:pic>
        <p:nvPicPr>
          <p:cNvPr id="15" name="Immagine 14">
            <a:extLst>
              <a:ext uri="{FF2B5EF4-FFF2-40B4-BE49-F238E27FC236}">
                <a16:creationId xmlns:a16="http://schemas.microsoft.com/office/drawing/2014/main" id="{902746E9-65EE-4DE1-B112-047FEB2D1AF0}"/>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188363" y="5906400"/>
            <a:ext cx="5080000" cy="815075"/>
          </a:xfrm>
          <a:prstGeom prst="rect">
            <a:avLst/>
          </a:prstGeom>
        </p:spPr>
      </p:pic>
      <p:pic>
        <p:nvPicPr>
          <p:cNvPr id="16" name="Immagine 15">
            <a:extLst>
              <a:ext uri="{FF2B5EF4-FFF2-40B4-BE49-F238E27FC236}">
                <a16:creationId xmlns:a16="http://schemas.microsoft.com/office/drawing/2014/main" id="{D45083E2-9065-48E1-BABD-35DBA9750A2B}"/>
              </a:ext>
            </a:extLst>
          </p:cNvPr>
          <p:cNvPicPr>
            <a:picLocks noChangeAspect="1"/>
          </p:cNvPicPr>
          <p:nvPr/>
        </p:nvPicPr>
        <p:blipFill>
          <a:blip r:embed="rId9"/>
          <a:stretch>
            <a:fillRect/>
          </a:stretch>
        </p:blipFill>
        <p:spPr>
          <a:xfrm>
            <a:off x="7328458" y="4426705"/>
            <a:ext cx="3251150" cy="1034457"/>
          </a:xfrm>
          <a:prstGeom prst="rect">
            <a:avLst/>
          </a:prstGeom>
        </p:spPr>
      </p:pic>
    </p:spTree>
    <p:extLst>
      <p:ext uri="{BB962C8B-B14F-4D97-AF65-F5344CB8AC3E}">
        <p14:creationId xmlns:p14="http://schemas.microsoft.com/office/powerpoint/2010/main" val="3067649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422525" y="0"/>
            <a:ext cx="3242388" cy="6858000"/>
          </a:xfrm>
          <a:prstGeom prst="rect">
            <a:avLst/>
          </a:prstGeom>
        </p:spPr>
      </p:pic>
      <p:pic>
        <p:nvPicPr>
          <p:cNvPr id="3" name="Immagine 2"/>
          <p:cNvPicPr>
            <a:picLocks noChangeAspect="1"/>
          </p:cNvPicPr>
          <p:nvPr/>
        </p:nvPicPr>
        <p:blipFill>
          <a:blip r:embed="rId3"/>
          <a:stretch>
            <a:fillRect/>
          </a:stretch>
        </p:blipFill>
        <p:spPr>
          <a:xfrm>
            <a:off x="6530975" y="0"/>
            <a:ext cx="3097924" cy="6858000"/>
          </a:xfrm>
          <a:prstGeom prst="rect">
            <a:avLst/>
          </a:prstGeom>
        </p:spPr>
      </p:pic>
    </p:spTree>
    <p:extLst>
      <p:ext uri="{BB962C8B-B14F-4D97-AF65-F5344CB8AC3E}">
        <p14:creationId xmlns:p14="http://schemas.microsoft.com/office/powerpoint/2010/main" val="2017387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ChangeAspect="1" noChangeArrowheads="1"/>
          </p:cNvSpPr>
          <p:nvPr/>
        </p:nvSpPr>
        <p:spPr bwMode="auto">
          <a:xfrm>
            <a:off x="6450013" y="152400"/>
            <a:ext cx="3670300"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Text Box 3"/>
          <p:cNvSpPr txBox="1">
            <a:spLocks noChangeArrowheads="1"/>
          </p:cNvSpPr>
          <p:nvPr/>
        </p:nvSpPr>
        <p:spPr bwMode="auto">
          <a:xfrm>
            <a:off x="0" y="6472440"/>
            <a:ext cx="86407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it-IT" sz="1000" b="1" dirty="0" err="1">
                <a:solidFill>
                  <a:srgbClr val="0054A6"/>
                </a:solidFill>
                <a:latin typeface="Calibri" panose="020F0502020204030204" pitchFamily="34" charset="0"/>
                <a:cs typeface="Calibri" panose="020F0502020204030204" pitchFamily="34" charset="0"/>
              </a:rPr>
              <a:t>Respirology</a:t>
            </a:r>
            <a:r>
              <a:rPr lang="en-US" altLang="it-IT" sz="1000" b="1" dirty="0">
                <a:solidFill>
                  <a:srgbClr val="0054A6"/>
                </a:solidFill>
                <a:latin typeface="Calibri" panose="020F0502020204030204" pitchFamily="34" charset="0"/>
                <a:cs typeface="Calibri" panose="020F0502020204030204" pitchFamily="34" charset="0"/>
              </a:rPr>
              <a:t>, Volume: 26, Issue: 4, Pages: 378-387, First published: 02 November 2020, DOI: (10.1111/resp.13969)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1444" y="152400"/>
            <a:ext cx="7078149" cy="60239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olo 2"/>
          <p:cNvSpPr>
            <a:spLocks noGrp="1"/>
          </p:cNvSpPr>
          <p:nvPr>
            <p:ph type="title"/>
          </p:nvPr>
        </p:nvSpPr>
        <p:spPr>
          <a:xfrm>
            <a:off x="116378" y="953193"/>
            <a:ext cx="3158837" cy="5023658"/>
          </a:xfrm>
        </p:spPr>
        <p:txBody>
          <a:bodyPr>
            <a:normAutofit/>
          </a:bodyPr>
          <a:lstStyle/>
          <a:p>
            <a:r>
              <a:rPr lang="en-US" altLang="it-IT" sz="3200" b="1" dirty="0">
                <a:solidFill>
                  <a:srgbClr val="FF0000"/>
                </a:solidFill>
                <a:latin typeface="Calibri" panose="020F0502020204030204" pitchFamily="34" charset="0"/>
                <a:cs typeface="Calibri" panose="020F0502020204030204" pitchFamily="34" charset="0"/>
              </a:rPr>
              <a:t>Clusters of sleep </a:t>
            </a:r>
            <a:r>
              <a:rPr lang="en-US" altLang="it-IT" sz="3200" b="1" dirty="0" err="1">
                <a:solidFill>
                  <a:srgbClr val="FF0000"/>
                </a:solidFill>
                <a:latin typeface="Calibri" panose="020F0502020204030204" pitchFamily="34" charset="0"/>
                <a:cs typeface="Calibri" panose="020F0502020204030204" pitchFamily="34" charset="0"/>
              </a:rPr>
              <a:t>apnoea</a:t>
            </a:r>
            <a:r>
              <a:rPr lang="en-US" altLang="it-IT" sz="3200" b="1" dirty="0">
                <a:solidFill>
                  <a:srgbClr val="FF0000"/>
                </a:solidFill>
                <a:latin typeface="Calibri" panose="020F0502020204030204" pitchFamily="34" charset="0"/>
                <a:cs typeface="Calibri" panose="020F0502020204030204" pitchFamily="34" charset="0"/>
              </a:rPr>
              <a:t> phenotypes: </a:t>
            </a:r>
            <a:br>
              <a:rPr lang="en-US" altLang="it-IT" sz="3200" b="1" dirty="0">
                <a:solidFill>
                  <a:srgbClr val="FF0000"/>
                </a:solidFill>
                <a:latin typeface="Calibri" panose="020F0502020204030204" pitchFamily="34" charset="0"/>
                <a:cs typeface="Calibri" panose="020F0502020204030204" pitchFamily="34" charset="0"/>
              </a:rPr>
            </a:br>
            <a:r>
              <a:rPr lang="en-US" altLang="it-IT" sz="3200" b="1" dirty="0">
                <a:solidFill>
                  <a:srgbClr val="FF0000"/>
                </a:solidFill>
                <a:latin typeface="Calibri" panose="020F0502020204030204" pitchFamily="34" charset="0"/>
                <a:cs typeface="Calibri" panose="020F0502020204030204" pitchFamily="34" charset="0"/>
              </a:rPr>
              <a:t>A large pan‐European study from the European Sleep </a:t>
            </a:r>
            <a:r>
              <a:rPr lang="en-US" altLang="it-IT" sz="3200" b="1" dirty="0" err="1">
                <a:solidFill>
                  <a:srgbClr val="FF0000"/>
                </a:solidFill>
                <a:latin typeface="Calibri" panose="020F0502020204030204" pitchFamily="34" charset="0"/>
                <a:cs typeface="Calibri" panose="020F0502020204030204" pitchFamily="34" charset="0"/>
              </a:rPr>
              <a:t>Apnoea</a:t>
            </a:r>
            <a:r>
              <a:rPr lang="en-US" altLang="it-IT" sz="3200" b="1" dirty="0">
                <a:solidFill>
                  <a:srgbClr val="FF0000"/>
                </a:solidFill>
                <a:latin typeface="Calibri" panose="020F0502020204030204" pitchFamily="34" charset="0"/>
                <a:cs typeface="Calibri" panose="020F0502020204030204" pitchFamily="34" charset="0"/>
              </a:rPr>
              <a:t> Database (ESADA)</a:t>
            </a:r>
            <a:endParaRPr lang="it-IT" sz="3200" dirty="0">
              <a:solidFill>
                <a:srgbClr val="FF0000"/>
              </a:solidFill>
            </a:endParaRPr>
          </a:p>
        </p:txBody>
      </p:sp>
    </p:spTree>
    <p:extLst>
      <p:ext uri="{BB962C8B-B14F-4D97-AF65-F5344CB8AC3E}">
        <p14:creationId xmlns:p14="http://schemas.microsoft.com/office/powerpoint/2010/main" val="1693368660"/>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Ritaglio scherm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127" y="668852"/>
            <a:ext cx="6183418" cy="5118723"/>
          </a:xfrm>
          <a:prstGeom prst="rect">
            <a:avLst/>
          </a:prstGeom>
        </p:spPr>
      </p:pic>
      <p:pic>
        <p:nvPicPr>
          <p:cNvPr id="3" name="Immagine 2"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94" y="927470"/>
            <a:ext cx="5030949" cy="4679786"/>
          </a:xfrm>
          <a:prstGeom prst="rect">
            <a:avLst/>
          </a:prstGeom>
        </p:spPr>
      </p:pic>
      <p:sp>
        <p:nvSpPr>
          <p:cNvPr id="5" name="CasellaDiTesto 4"/>
          <p:cNvSpPr txBox="1"/>
          <p:nvPr/>
        </p:nvSpPr>
        <p:spPr>
          <a:xfrm>
            <a:off x="517236" y="5787575"/>
            <a:ext cx="1256498" cy="369332"/>
          </a:xfrm>
          <a:prstGeom prst="rect">
            <a:avLst/>
          </a:prstGeom>
          <a:noFill/>
        </p:spPr>
        <p:txBody>
          <a:bodyPr wrap="none" rtlCol="0">
            <a:spAutoFit/>
          </a:bodyPr>
          <a:lstStyle/>
          <a:p>
            <a:r>
              <a:rPr lang="it-IT" b="1" dirty="0" err="1">
                <a:solidFill>
                  <a:srgbClr val="FF0000"/>
                </a:solidFill>
              </a:rPr>
              <a:t>unadjusted</a:t>
            </a:r>
            <a:endParaRPr lang="it-IT" b="1" dirty="0">
              <a:solidFill>
                <a:srgbClr val="FF0000"/>
              </a:solidFill>
            </a:endParaRPr>
          </a:p>
        </p:txBody>
      </p:sp>
      <p:pic>
        <p:nvPicPr>
          <p:cNvPr id="6" name="Immagine 5" descr="Ritaglio schermata">
            <a:extLst>
              <a:ext uri="{FF2B5EF4-FFF2-40B4-BE49-F238E27FC236}">
                <a16:creationId xmlns:a16="http://schemas.microsoft.com/office/drawing/2014/main" id="{093BE28A-65A0-4D67-998A-823B385689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216" y="183180"/>
            <a:ext cx="4869607" cy="537257"/>
          </a:xfrm>
          <a:prstGeom prst="rect">
            <a:avLst/>
          </a:prstGeom>
        </p:spPr>
      </p:pic>
    </p:spTree>
    <p:extLst>
      <p:ext uri="{BB962C8B-B14F-4D97-AF65-F5344CB8AC3E}">
        <p14:creationId xmlns:p14="http://schemas.microsoft.com/office/powerpoint/2010/main" val="2143431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3A886C1-AC38-41DA-A09B-2236CAF471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09" y="205652"/>
            <a:ext cx="4085582" cy="655523"/>
          </a:xfrm>
          <a:prstGeom prst="rect">
            <a:avLst/>
          </a:prstGeom>
        </p:spPr>
      </p:pic>
      <p:pic>
        <p:nvPicPr>
          <p:cNvPr id="6" name="Immagine 5">
            <a:extLst>
              <a:ext uri="{FF2B5EF4-FFF2-40B4-BE49-F238E27FC236}">
                <a16:creationId xmlns:a16="http://schemas.microsoft.com/office/drawing/2014/main" id="{006BCB04-8A51-4288-B8C3-71CC19067E6C}"/>
              </a:ext>
            </a:extLst>
          </p:cNvPr>
          <p:cNvPicPr>
            <a:picLocks noChangeAspect="1"/>
          </p:cNvPicPr>
          <p:nvPr/>
        </p:nvPicPr>
        <p:blipFill>
          <a:blip r:embed="rId3"/>
          <a:stretch>
            <a:fillRect/>
          </a:stretch>
        </p:blipFill>
        <p:spPr>
          <a:xfrm>
            <a:off x="153909" y="981221"/>
            <a:ext cx="3159895" cy="88207"/>
          </a:xfrm>
          <a:prstGeom prst="rect">
            <a:avLst/>
          </a:prstGeom>
        </p:spPr>
      </p:pic>
      <p:pic>
        <p:nvPicPr>
          <p:cNvPr id="8" name="Immagine 7" descr="Ritaglio schermata">
            <a:extLst>
              <a:ext uri="{FF2B5EF4-FFF2-40B4-BE49-F238E27FC236}">
                <a16:creationId xmlns:a16="http://schemas.microsoft.com/office/drawing/2014/main" id="{672D8BA8-D813-4A36-A36A-7041D11E9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6508" y="205652"/>
            <a:ext cx="5191603" cy="3062091"/>
          </a:xfrm>
          <a:prstGeom prst="rect">
            <a:avLst/>
          </a:prstGeom>
        </p:spPr>
      </p:pic>
      <p:sp>
        <p:nvSpPr>
          <p:cNvPr id="9" name="CasellaDiTesto 8">
            <a:extLst>
              <a:ext uri="{FF2B5EF4-FFF2-40B4-BE49-F238E27FC236}">
                <a16:creationId xmlns:a16="http://schemas.microsoft.com/office/drawing/2014/main" id="{0BAF4535-C7C8-4D3D-9F0E-994A6C2B2DE1}"/>
              </a:ext>
            </a:extLst>
          </p:cNvPr>
          <p:cNvSpPr txBox="1"/>
          <p:nvPr/>
        </p:nvSpPr>
        <p:spPr>
          <a:xfrm>
            <a:off x="4458821" y="655992"/>
            <a:ext cx="1637179" cy="369332"/>
          </a:xfrm>
          <a:prstGeom prst="rect">
            <a:avLst/>
          </a:prstGeom>
          <a:noFill/>
        </p:spPr>
        <p:txBody>
          <a:bodyPr wrap="none" rtlCol="0">
            <a:spAutoFit/>
          </a:bodyPr>
          <a:lstStyle/>
          <a:p>
            <a:r>
              <a:rPr lang="it-IT" b="1" dirty="0">
                <a:solidFill>
                  <a:srgbClr val="FF0000"/>
                </a:solidFill>
              </a:rPr>
              <a:t>CV-</a:t>
            </a:r>
            <a:r>
              <a:rPr lang="it-IT" b="1" dirty="0" err="1">
                <a:solidFill>
                  <a:srgbClr val="FF0000"/>
                </a:solidFill>
              </a:rPr>
              <a:t>disease</a:t>
            </a:r>
            <a:r>
              <a:rPr lang="it-IT" b="1" dirty="0">
                <a:solidFill>
                  <a:srgbClr val="FF0000"/>
                </a:solidFill>
              </a:rPr>
              <a:t> free</a:t>
            </a:r>
          </a:p>
        </p:txBody>
      </p:sp>
      <p:pic>
        <p:nvPicPr>
          <p:cNvPr id="10" name="Immagine 9" descr="Ritaglio schermata">
            <a:extLst>
              <a:ext uri="{FF2B5EF4-FFF2-40B4-BE49-F238E27FC236}">
                <a16:creationId xmlns:a16="http://schemas.microsoft.com/office/drawing/2014/main" id="{7B9FFEAE-DDF3-4B93-BBD8-A28E71DFA0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909" y="1541450"/>
            <a:ext cx="6439477" cy="5110898"/>
          </a:xfrm>
          <a:prstGeom prst="rect">
            <a:avLst/>
          </a:prstGeom>
        </p:spPr>
      </p:pic>
    </p:spTree>
    <p:extLst>
      <p:ext uri="{BB962C8B-B14F-4D97-AF65-F5344CB8AC3E}">
        <p14:creationId xmlns:p14="http://schemas.microsoft.com/office/powerpoint/2010/main" val="3527959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7A4E242-34DD-487D-8CA8-5515FA4C1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176" y="199574"/>
            <a:ext cx="3693814" cy="642046"/>
          </a:xfrm>
          <a:prstGeom prst="rect">
            <a:avLst/>
          </a:prstGeom>
        </p:spPr>
      </p:pic>
      <p:pic>
        <p:nvPicPr>
          <p:cNvPr id="6" name="Immagine 5">
            <a:extLst>
              <a:ext uri="{FF2B5EF4-FFF2-40B4-BE49-F238E27FC236}">
                <a16:creationId xmlns:a16="http://schemas.microsoft.com/office/drawing/2014/main" id="{599AAE00-1E85-40C9-AEA6-A0B0157E0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8018" y="924747"/>
            <a:ext cx="4909551" cy="4709434"/>
          </a:xfrm>
          <a:prstGeom prst="rect">
            <a:avLst/>
          </a:prstGeom>
        </p:spPr>
      </p:pic>
      <p:pic>
        <p:nvPicPr>
          <p:cNvPr id="2" name="Immagine 1" descr="Ritaglio scherm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721" y="1467165"/>
            <a:ext cx="6433753" cy="3779090"/>
          </a:xfrm>
          <a:prstGeom prst="rect">
            <a:avLst/>
          </a:prstGeom>
        </p:spPr>
      </p:pic>
      <p:sp>
        <p:nvSpPr>
          <p:cNvPr id="9" name="Parentesi graffa aperta 8"/>
          <p:cNvSpPr/>
          <p:nvPr/>
        </p:nvSpPr>
        <p:spPr>
          <a:xfrm>
            <a:off x="101599" y="3934691"/>
            <a:ext cx="236122" cy="221673"/>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597013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F6052DE-D19E-4196-B126-DC98FB395E6D}"/>
              </a:ext>
            </a:extLst>
          </p:cNvPr>
          <p:cNvPicPr>
            <a:picLocks noChangeAspect="1"/>
          </p:cNvPicPr>
          <p:nvPr/>
        </p:nvPicPr>
        <p:blipFill>
          <a:blip r:embed="rId2"/>
          <a:stretch>
            <a:fillRect/>
          </a:stretch>
        </p:blipFill>
        <p:spPr>
          <a:xfrm>
            <a:off x="382923" y="351220"/>
            <a:ext cx="3694496" cy="640135"/>
          </a:xfrm>
          <a:prstGeom prst="rect">
            <a:avLst/>
          </a:prstGeom>
        </p:spPr>
      </p:pic>
      <p:pic>
        <p:nvPicPr>
          <p:cNvPr id="4" name="Immagine 3"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967" y="1421534"/>
            <a:ext cx="6316115" cy="4757593"/>
          </a:xfrm>
          <a:prstGeom prst="rect">
            <a:avLst/>
          </a:prstGeom>
        </p:spPr>
      </p:pic>
    </p:spTree>
    <p:extLst>
      <p:ext uri="{BB962C8B-B14F-4D97-AF65-F5344CB8AC3E}">
        <p14:creationId xmlns:p14="http://schemas.microsoft.com/office/powerpoint/2010/main" val="4220570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5633" y="2047474"/>
            <a:ext cx="4028440" cy="4545443"/>
          </a:xfrm>
        </p:spPr>
        <p:txBody>
          <a:bodyPr/>
          <a:lstStyle/>
          <a:p>
            <a:pPr algn="ctr"/>
            <a:r>
              <a:rPr lang="it-IT" b="1" dirty="0">
                <a:latin typeface="Calibri" panose="020F0502020204030204" pitchFamily="34" charset="0"/>
                <a:cs typeface="Calibri" panose="020F0502020204030204" pitchFamily="34" charset="0"/>
              </a:rPr>
              <a:t>ICSD (1° </a:t>
            </a:r>
            <a:r>
              <a:rPr lang="it-IT" b="1" dirty="0" err="1">
                <a:latin typeface="Calibri" panose="020F0502020204030204" pitchFamily="34" charset="0"/>
                <a:cs typeface="Calibri" panose="020F0502020204030204" pitchFamily="34" charset="0"/>
              </a:rPr>
              <a:t>edition</a:t>
            </a:r>
            <a:r>
              <a:rPr lang="it-IT" b="1" dirty="0">
                <a:latin typeface="Calibri" panose="020F0502020204030204" pitchFamily="34" charset="0"/>
                <a:cs typeface="Calibri" panose="020F0502020204030204" pitchFamily="34" charset="0"/>
              </a:rPr>
              <a:t>)</a:t>
            </a:r>
            <a:br>
              <a:rPr lang="it-IT" b="1" dirty="0">
                <a:latin typeface="Calibri" panose="020F0502020204030204" pitchFamily="34" charset="0"/>
                <a:cs typeface="Calibri" panose="020F0502020204030204" pitchFamily="34" charset="0"/>
              </a:rPr>
            </a:br>
            <a:r>
              <a:rPr lang="it-IT" b="1" dirty="0" err="1">
                <a:solidFill>
                  <a:srgbClr val="FF0000"/>
                </a:solidFill>
                <a:latin typeface="Calibri" panose="020F0502020204030204" pitchFamily="34" charset="0"/>
                <a:cs typeface="Calibri" panose="020F0502020204030204" pitchFamily="34" charset="0"/>
              </a:rPr>
              <a:t>Dyssomnias</a:t>
            </a:r>
            <a:br>
              <a:rPr lang="it-IT" b="1" dirty="0">
                <a:solidFill>
                  <a:srgbClr val="FF0000"/>
                </a:solidFill>
                <a:latin typeface="Calibri" panose="020F0502020204030204" pitchFamily="34" charset="0"/>
                <a:cs typeface="Calibri" panose="020F0502020204030204" pitchFamily="34" charset="0"/>
              </a:rPr>
            </a:br>
            <a:endParaRPr lang="it-IT" b="1" dirty="0">
              <a:solidFill>
                <a:srgbClr val="FF0000"/>
              </a:solidFill>
              <a:latin typeface="Calibri" panose="020F0502020204030204" pitchFamily="34" charset="0"/>
              <a:cs typeface="Calibri" panose="020F0502020204030204" pitchFamily="34" charset="0"/>
            </a:endParaRPr>
          </a:p>
        </p:txBody>
      </p:sp>
      <p:sp>
        <p:nvSpPr>
          <p:cNvPr id="3" name="Segnaposto contenuto 2"/>
          <p:cNvSpPr>
            <a:spLocks noGrp="1"/>
          </p:cNvSpPr>
          <p:nvPr>
            <p:ph idx="1"/>
          </p:nvPr>
        </p:nvSpPr>
        <p:spPr>
          <a:xfrm>
            <a:off x="220903" y="635185"/>
            <a:ext cx="5191605" cy="1225296"/>
          </a:xfrm>
        </p:spPr>
        <p:txBody>
          <a:bodyPr>
            <a:normAutofit fontScale="92500" lnSpcReduction="20000"/>
          </a:bodyPr>
          <a:lstStyle/>
          <a:p>
            <a:pPr marL="0" indent="0" algn="just">
              <a:buNone/>
            </a:pPr>
            <a:r>
              <a:rPr lang="en-US" dirty="0"/>
              <a:t>The </a:t>
            </a:r>
            <a:r>
              <a:rPr lang="en-US" dirty="0" err="1"/>
              <a:t>dyssomnias</a:t>
            </a:r>
            <a:r>
              <a:rPr lang="en-US" dirty="0"/>
              <a:t> are the disorders that produce either difficulty initiating or maintaining sleep or excessive sleepiness. </a:t>
            </a:r>
            <a:endParaRPr lang="it-IT" dirty="0"/>
          </a:p>
        </p:txBody>
      </p:sp>
      <p:pic>
        <p:nvPicPr>
          <p:cNvPr id="4" name="Immagine 3" descr="Ritaglio schermata"/>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873915" y="257758"/>
            <a:ext cx="4681124" cy="3205446"/>
          </a:xfrm>
          <a:prstGeom prst="rect">
            <a:avLst/>
          </a:prstGeom>
        </p:spPr>
      </p:pic>
      <p:pic>
        <p:nvPicPr>
          <p:cNvPr id="5" name="Immagine 4" descr="Ritaglio schermata"/>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022109" y="3796428"/>
            <a:ext cx="4936375" cy="2327297"/>
          </a:xfrm>
          <a:prstGeom prst="rect">
            <a:avLst/>
          </a:prstGeom>
        </p:spPr>
      </p:pic>
    </p:spTree>
    <p:extLst>
      <p:ext uri="{BB962C8B-B14F-4D97-AF65-F5344CB8AC3E}">
        <p14:creationId xmlns:p14="http://schemas.microsoft.com/office/powerpoint/2010/main" val="1222721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B8CE859-B578-445D-8E3D-E44220813DD3}"/>
              </a:ext>
            </a:extLst>
          </p:cNvPr>
          <p:cNvPicPr>
            <a:picLocks noChangeAspect="1"/>
          </p:cNvPicPr>
          <p:nvPr/>
        </p:nvPicPr>
        <p:blipFill rotWithShape="1">
          <a:blip r:embed="rId2">
            <a:extLst>
              <a:ext uri="{28A0092B-C50C-407E-A947-70E740481C1C}">
                <a14:useLocalDpi xmlns:a14="http://schemas.microsoft.com/office/drawing/2010/main" val="0"/>
              </a:ext>
            </a:extLst>
          </a:blip>
          <a:srcRect r="13105"/>
          <a:stretch/>
        </p:blipFill>
        <p:spPr>
          <a:xfrm>
            <a:off x="153414" y="1535183"/>
            <a:ext cx="5114593" cy="4584508"/>
          </a:xfrm>
          <a:prstGeom prst="rect">
            <a:avLst/>
          </a:prstGeom>
        </p:spPr>
      </p:pic>
      <p:pic>
        <p:nvPicPr>
          <p:cNvPr id="5" name="Immagine 4">
            <a:extLst>
              <a:ext uri="{FF2B5EF4-FFF2-40B4-BE49-F238E27FC236}">
                <a16:creationId xmlns:a16="http://schemas.microsoft.com/office/drawing/2014/main" id="{F1844D04-3325-440E-A9BD-BE3B3EBC5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723" y="149015"/>
            <a:ext cx="4757934" cy="1118470"/>
          </a:xfrm>
          <a:prstGeom prst="rect">
            <a:avLst/>
          </a:prstGeom>
        </p:spPr>
      </p:pic>
      <p:pic>
        <p:nvPicPr>
          <p:cNvPr id="7" name="Immagine 6">
            <a:extLst>
              <a:ext uri="{FF2B5EF4-FFF2-40B4-BE49-F238E27FC236}">
                <a16:creationId xmlns:a16="http://schemas.microsoft.com/office/drawing/2014/main" id="{78706EFA-AB20-4083-BF6E-7585DF2D7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1075" y="68883"/>
            <a:ext cx="724001" cy="781159"/>
          </a:xfrm>
          <a:prstGeom prst="rect">
            <a:avLst/>
          </a:prstGeom>
        </p:spPr>
      </p:pic>
      <p:pic>
        <p:nvPicPr>
          <p:cNvPr id="11" name="Immagine 10">
            <a:extLst>
              <a:ext uri="{FF2B5EF4-FFF2-40B4-BE49-F238E27FC236}">
                <a16:creationId xmlns:a16="http://schemas.microsoft.com/office/drawing/2014/main" id="{185A0F1B-5D4E-4220-B045-9494091D8C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1891" y="1735101"/>
            <a:ext cx="6056919" cy="2473242"/>
          </a:xfrm>
          <a:prstGeom prst="rect">
            <a:avLst/>
          </a:prstGeom>
        </p:spPr>
      </p:pic>
      <p:sp>
        <p:nvSpPr>
          <p:cNvPr id="2" name="Rettangolo 1"/>
          <p:cNvSpPr/>
          <p:nvPr/>
        </p:nvSpPr>
        <p:spPr>
          <a:xfrm>
            <a:off x="6165494" y="149015"/>
            <a:ext cx="3217547" cy="338554"/>
          </a:xfrm>
          <a:prstGeom prst="rect">
            <a:avLst/>
          </a:prstGeom>
        </p:spPr>
        <p:txBody>
          <a:bodyPr wrap="none">
            <a:spAutoFit/>
          </a:bodyPr>
          <a:lstStyle/>
          <a:p>
            <a:r>
              <a:rPr lang="en-US" sz="1600" b="1" dirty="0">
                <a:solidFill>
                  <a:srgbClr val="FF0000"/>
                </a:solidFill>
                <a:latin typeface="Times New Roman" panose="02020603050405020304" pitchFamily="18" charset="0"/>
              </a:rPr>
              <a:t>Sleep Heart Health Study (SHHS) </a:t>
            </a:r>
            <a:endParaRPr lang="it-IT" sz="1600" b="1" dirty="0">
              <a:solidFill>
                <a:srgbClr val="FF0000"/>
              </a:solidFill>
            </a:endParaRPr>
          </a:p>
        </p:txBody>
      </p:sp>
      <p:pic>
        <p:nvPicPr>
          <p:cNvPr id="12" name="Immagine 11">
            <a:extLst>
              <a:ext uri="{FF2B5EF4-FFF2-40B4-BE49-F238E27FC236}">
                <a16:creationId xmlns:a16="http://schemas.microsoft.com/office/drawing/2014/main" id="{4D77D89E-20A4-4720-B77E-A61C805911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6460" y="1329498"/>
            <a:ext cx="4505954" cy="466790"/>
          </a:xfrm>
          <a:prstGeom prst="rect">
            <a:avLst/>
          </a:prstGeom>
        </p:spPr>
      </p:pic>
      <p:pic>
        <p:nvPicPr>
          <p:cNvPr id="8" name="Immagine 7">
            <a:extLst>
              <a:ext uri="{FF2B5EF4-FFF2-40B4-BE49-F238E27FC236}">
                <a16:creationId xmlns:a16="http://schemas.microsoft.com/office/drawing/2014/main" id="{5CD2691E-6637-4D98-9717-733A1681145A}"/>
              </a:ext>
            </a:extLst>
          </p:cNvPr>
          <p:cNvPicPr>
            <a:picLocks noChangeAspect="1"/>
          </p:cNvPicPr>
          <p:nvPr/>
        </p:nvPicPr>
        <p:blipFill>
          <a:blip r:embed="rId7"/>
          <a:stretch>
            <a:fillRect/>
          </a:stretch>
        </p:blipFill>
        <p:spPr>
          <a:xfrm>
            <a:off x="5371148" y="5252795"/>
            <a:ext cx="6820852" cy="866896"/>
          </a:xfrm>
          <a:prstGeom prst="rect">
            <a:avLst/>
          </a:prstGeom>
        </p:spPr>
      </p:pic>
    </p:spTree>
    <p:extLst>
      <p:ext uri="{BB962C8B-B14F-4D97-AF65-F5344CB8AC3E}">
        <p14:creationId xmlns:p14="http://schemas.microsoft.com/office/powerpoint/2010/main" val="3366392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a:extLst>
              <a:ext uri="{FF2B5EF4-FFF2-40B4-BE49-F238E27FC236}">
                <a16:creationId xmlns:a16="http://schemas.microsoft.com/office/drawing/2014/main" id="{ADFD2985-128F-458D-8E8A-A654C078A011}"/>
              </a:ext>
            </a:extLst>
          </p:cNvPr>
          <p:cNvSpPr>
            <a:spLocks noGrp="1"/>
          </p:cNvSpPr>
          <p:nvPr>
            <p:ph idx="1"/>
          </p:nvPr>
        </p:nvSpPr>
        <p:spPr>
          <a:xfrm>
            <a:off x="282723" y="1825625"/>
            <a:ext cx="11318150" cy="4370832"/>
          </a:xfrm>
        </p:spPr>
        <p:txBody>
          <a:bodyPr/>
          <a:lstStyle/>
          <a:p>
            <a:pPr algn="just">
              <a:buFont typeface="Wingdings" panose="05000000000000000000" pitchFamily="2" charset="2"/>
              <a:buChar char="ü"/>
            </a:pPr>
            <a:r>
              <a:rPr lang="en-US" dirty="0">
                <a:solidFill>
                  <a:srgbClr val="000000"/>
                </a:solidFill>
                <a:latin typeface="Times New Roman" panose="02020603050405020304" pitchFamily="18" charset="0"/>
              </a:rPr>
              <a:t>Insomnia was defined according to the presence of </a:t>
            </a:r>
            <a:r>
              <a:rPr lang="en-US" dirty="0">
                <a:solidFill>
                  <a:srgbClr val="000000"/>
                </a:solidFill>
                <a:highlight>
                  <a:srgbClr val="FFFF00"/>
                </a:highlight>
                <a:latin typeface="Times New Roman" panose="02020603050405020304" pitchFamily="18" charset="0"/>
              </a:rPr>
              <a:t>self-reported nocturnal symptoms (difficulties falling asleep, waking up in the middle of the night and having difficulty returning to sleep, and/or waking up too early and being unable to resume sleep, on 16-30 times per month)</a:t>
            </a:r>
            <a:r>
              <a:rPr lang="en-US" dirty="0">
                <a:solidFill>
                  <a:srgbClr val="000000"/>
                </a:solidFill>
                <a:latin typeface="Times New Roman" panose="02020603050405020304" pitchFamily="18" charset="0"/>
              </a:rPr>
              <a:t> </a:t>
            </a:r>
            <a:r>
              <a:rPr lang="en-US" b="1" i="1" dirty="0">
                <a:solidFill>
                  <a:srgbClr val="FF0000"/>
                </a:solidFill>
                <a:latin typeface="Times New Roman" panose="02020603050405020304" pitchFamily="18" charset="0"/>
              </a:rPr>
              <a:t>and</a:t>
            </a:r>
            <a:r>
              <a:rPr lang="en-US" i="1" dirty="0">
                <a:solidFill>
                  <a:srgbClr val="000000"/>
                </a:solidFill>
                <a:latin typeface="Times New Roman" panose="02020603050405020304" pitchFamily="18" charset="0"/>
              </a:rPr>
              <a:t> </a:t>
            </a:r>
            <a:r>
              <a:rPr lang="en-US" dirty="0">
                <a:solidFill>
                  <a:srgbClr val="000000"/>
                </a:solidFill>
                <a:highlight>
                  <a:srgbClr val="A9D7D9"/>
                </a:highlight>
                <a:latin typeface="Times New Roman" panose="02020603050405020304" pitchFamily="18" charset="0"/>
              </a:rPr>
              <a:t>daytime impairments including having little to no energy in the past 4 weeks, and/or feeling unrested at least 5 times a month and/or feeling tired most/all of the time. </a:t>
            </a:r>
          </a:p>
          <a:p>
            <a:pPr algn="just">
              <a:buFont typeface="Wingdings" panose="05000000000000000000" pitchFamily="2" charset="2"/>
              <a:buChar char="ü"/>
            </a:pPr>
            <a:r>
              <a:rPr lang="en-US" dirty="0">
                <a:solidFill>
                  <a:srgbClr val="000000"/>
                </a:solidFill>
                <a:latin typeface="Times New Roman" panose="02020603050405020304" pitchFamily="18" charset="0"/>
              </a:rPr>
              <a:t>Alternative definitions of insomnia, such as insomnia symptom frequency reduced to ≥5 times a month and presence/absence of sleep medication use</a:t>
            </a:r>
            <a:r>
              <a:rPr lang="en-US" sz="1600" dirty="0">
                <a:solidFill>
                  <a:srgbClr val="000000"/>
                </a:solidFill>
                <a:latin typeface="Times New Roman" panose="02020603050405020304" pitchFamily="18" charset="0"/>
              </a:rPr>
              <a:t> </a:t>
            </a:r>
            <a:r>
              <a:rPr lang="en-US" dirty="0">
                <a:solidFill>
                  <a:srgbClr val="000000"/>
                </a:solidFill>
                <a:latin typeface="Times New Roman" panose="02020603050405020304" pitchFamily="18" charset="0"/>
              </a:rPr>
              <a:t>were also explored in sensitivity analyses. </a:t>
            </a:r>
            <a:endParaRPr lang="it-IT" dirty="0"/>
          </a:p>
        </p:txBody>
      </p:sp>
      <p:sp>
        <p:nvSpPr>
          <p:cNvPr id="2" name="Segnaposto piè di pagina 1">
            <a:extLst>
              <a:ext uri="{FF2B5EF4-FFF2-40B4-BE49-F238E27FC236}">
                <a16:creationId xmlns:a16="http://schemas.microsoft.com/office/drawing/2014/main" id="{93127629-B7B3-4BA7-B81D-CA8DC215C832}"/>
              </a:ext>
            </a:extLst>
          </p:cNvPr>
          <p:cNvSpPr>
            <a:spLocks noGrp="1"/>
          </p:cNvSpPr>
          <p:nvPr>
            <p:ph type="ftr" sz="quarter" idx="10"/>
          </p:nvPr>
        </p:nvSpPr>
        <p:spPr/>
        <p:txBody>
          <a:bodyPr/>
          <a:lstStyle/>
          <a:p>
            <a:pPr rtl="0"/>
            <a:r>
              <a:rPr lang="it-IT" noProof="0"/>
              <a:t>Titolo presentazione</a:t>
            </a:r>
          </a:p>
        </p:txBody>
      </p:sp>
      <p:sp>
        <p:nvSpPr>
          <p:cNvPr id="3" name="Segnaposto numero diapositiva 2">
            <a:extLst>
              <a:ext uri="{FF2B5EF4-FFF2-40B4-BE49-F238E27FC236}">
                <a16:creationId xmlns:a16="http://schemas.microsoft.com/office/drawing/2014/main" id="{494D5462-4772-4D8A-8715-8611FF831A14}"/>
              </a:ext>
            </a:extLst>
          </p:cNvPr>
          <p:cNvSpPr>
            <a:spLocks noGrp="1"/>
          </p:cNvSpPr>
          <p:nvPr>
            <p:ph type="sldNum" sz="quarter" idx="11"/>
          </p:nvPr>
        </p:nvSpPr>
        <p:spPr/>
        <p:txBody>
          <a:bodyPr/>
          <a:lstStyle/>
          <a:p>
            <a:pPr rtl="0"/>
            <a:fld id="{294A09A9-5501-47C1-A89A-A340965A2BE2}" type="slidenum">
              <a:rPr lang="it-IT" noProof="0" smtClean="0"/>
              <a:t>21</a:t>
            </a:fld>
            <a:endParaRPr lang="it-IT" noProof="0"/>
          </a:p>
        </p:txBody>
      </p:sp>
      <p:pic>
        <p:nvPicPr>
          <p:cNvPr id="5" name="Immagine 4">
            <a:extLst>
              <a:ext uri="{FF2B5EF4-FFF2-40B4-BE49-F238E27FC236}">
                <a16:creationId xmlns:a16="http://schemas.microsoft.com/office/drawing/2014/main" id="{2D319B69-B80F-4D1C-A13B-5548587A5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23" y="149015"/>
            <a:ext cx="4757934" cy="1118470"/>
          </a:xfrm>
          <a:prstGeom prst="rect">
            <a:avLst/>
          </a:prstGeom>
        </p:spPr>
      </p:pic>
    </p:spTree>
    <p:extLst>
      <p:ext uri="{BB962C8B-B14F-4D97-AF65-F5344CB8AC3E}">
        <p14:creationId xmlns:p14="http://schemas.microsoft.com/office/powerpoint/2010/main" val="3808489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FA9776B4-C2E5-46EE-9D59-996727BD23E5}"/>
              </a:ext>
            </a:extLst>
          </p:cNvPr>
          <p:cNvSpPr>
            <a:spLocks noGrp="1"/>
          </p:cNvSpPr>
          <p:nvPr>
            <p:ph type="sldNum" sz="quarter" idx="12"/>
          </p:nvPr>
        </p:nvSpPr>
        <p:spPr/>
        <p:txBody>
          <a:bodyPr/>
          <a:lstStyle/>
          <a:p>
            <a:pPr rtl="0"/>
            <a:fld id="{294A09A9-5501-47C1-A89A-A340965A2BE2}" type="slidenum">
              <a:rPr lang="it-IT" noProof="0" smtClean="0"/>
              <a:t>22</a:t>
            </a:fld>
            <a:endParaRPr lang="it-IT" noProof="0"/>
          </a:p>
        </p:txBody>
      </p:sp>
      <p:pic>
        <p:nvPicPr>
          <p:cNvPr id="9" name="Immagine 8">
            <a:extLst>
              <a:ext uri="{FF2B5EF4-FFF2-40B4-BE49-F238E27FC236}">
                <a16:creationId xmlns:a16="http://schemas.microsoft.com/office/drawing/2014/main" id="{117130EB-DEC8-4711-A1D4-B949A275D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73" y="53309"/>
            <a:ext cx="2468418" cy="580263"/>
          </a:xfrm>
          <a:prstGeom prst="rect">
            <a:avLst/>
          </a:prstGeom>
        </p:spPr>
      </p:pic>
      <p:pic>
        <p:nvPicPr>
          <p:cNvPr id="17" name="Immagine 16">
            <a:extLst>
              <a:ext uri="{FF2B5EF4-FFF2-40B4-BE49-F238E27FC236}">
                <a16:creationId xmlns:a16="http://schemas.microsoft.com/office/drawing/2014/main" id="{C8E9262A-B1CA-4499-A9C8-BA0CE7BE629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Layer>
                </a14:imgProps>
              </a:ext>
            </a:extLst>
          </a:blip>
          <a:srcRect l="1243" r="2937"/>
          <a:stretch/>
        </p:blipFill>
        <p:spPr>
          <a:xfrm>
            <a:off x="64654" y="867417"/>
            <a:ext cx="5218545" cy="3181560"/>
          </a:xfrm>
          <a:prstGeom prst="rect">
            <a:avLst/>
          </a:prstGeom>
        </p:spPr>
      </p:pic>
      <p:pic>
        <p:nvPicPr>
          <p:cNvPr id="3" name="Immagine 2">
            <a:extLst>
              <a:ext uri="{FF2B5EF4-FFF2-40B4-BE49-F238E27FC236}">
                <a16:creationId xmlns:a16="http://schemas.microsoft.com/office/drawing/2014/main" id="{10D0314B-7AA7-4456-8372-A3993CBB5F5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4700"/>
                    </a14:imgEffect>
                  </a14:imgLayer>
                </a14:imgProps>
              </a:ext>
            </a:extLst>
          </a:blip>
          <a:stretch>
            <a:fillRect/>
          </a:stretch>
        </p:blipFill>
        <p:spPr>
          <a:xfrm>
            <a:off x="5321815" y="361913"/>
            <a:ext cx="6715552" cy="2757379"/>
          </a:xfrm>
          <a:prstGeom prst="rect">
            <a:avLst/>
          </a:prstGeom>
        </p:spPr>
      </p:pic>
      <p:pic>
        <p:nvPicPr>
          <p:cNvPr id="6" name="Immagine 5">
            <a:extLst>
              <a:ext uri="{FF2B5EF4-FFF2-40B4-BE49-F238E27FC236}">
                <a16:creationId xmlns:a16="http://schemas.microsoft.com/office/drawing/2014/main" id="{9F25696D-74F3-4B63-9AF8-7CB18C273654}"/>
              </a:ext>
            </a:extLst>
          </p:cNvPr>
          <p:cNvPicPr>
            <a:picLocks noChangeAspect="1"/>
          </p:cNvPicPr>
          <p:nvPr/>
        </p:nvPicPr>
        <p:blipFill rotWithShape="1">
          <a:blip r:embed="rId7">
            <a:duotone>
              <a:prstClr val="black"/>
              <a:srgbClr val="FFFF00">
                <a:tint val="45000"/>
                <a:satMod val="400000"/>
              </a:srgbClr>
            </a:duotone>
            <a:extLst>
              <a:ext uri="{BEBA8EAE-BF5A-486C-A8C5-ECC9F3942E4B}">
                <a14:imgProps xmlns:a14="http://schemas.microsoft.com/office/drawing/2010/main">
                  <a14:imgLayer r:embed="rId8">
                    <a14:imgEffect>
                      <a14:sharpenSoften amount="25000"/>
                    </a14:imgEffect>
                  </a14:imgLayer>
                </a14:imgProps>
              </a:ext>
            </a:extLst>
          </a:blip>
          <a:srcRect l="897" t="6027"/>
          <a:stretch/>
        </p:blipFill>
        <p:spPr>
          <a:xfrm>
            <a:off x="3796144" y="4304145"/>
            <a:ext cx="7326107" cy="2318609"/>
          </a:xfrm>
          <a:prstGeom prst="rect">
            <a:avLst/>
          </a:prstGeom>
        </p:spPr>
      </p:pic>
    </p:spTree>
    <p:extLst>
      <p:ext uri="{BB962C8B-B14F-4D97-AF65-F5344CB8AC3E}">
        <p14:creationId xmlns:p14="http://schemas.microsoft.com/office/powerpoint/2010/main" val="2861470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95564" y="1443164"/>
            <a:ext cx="11351491" cy="2553385"/>
          </a:xfrm>
        </p:spPr>
        <p:txBody>
          <a:bodyPr>
            <a:noAutofit/>
          </a:bodyPr>
          <a:lstStyle/>
          <a:p>
            <a:pPr algn="just">
              <a:buClr>
                <a:schemeClr val="accent1">
                  <a:lumMod val="75000"/>
                </a:schemeClr>
              </a:buClr>
              <a:buFont typeface="Wingdings" panose="05000000000000000000" pitchFamily="2" charset="2"/>
              <a:buChar char="ü"/>
            </a:pPr>
            <a:r>
              <a:rPr lang="it-IT" sz="2200" dirty="0"/>
              <a:t>CPAP </a:t>
            </a:r>
            <a:r>
              <a:rPr lang="en-US" sz="2200" dirty="0"/>
              <a:t>treatment success: CPAP use &gt;4 h and either </a:t>
            </a:r>
            <a:r>
              <a:rPr lang="en-US" sz="2200" dirty="0">
                <a:latin typeface="Wingdings"/>
                <a:ea typeface="Wingdings"/>
                <a:cs typeface="Wingdings"/>
                <a:sym typeface="Wingdings"/>
              </a:rPr>
              <a:t></a:t>
            </a:r>
            <a:r>
              <a:rPr lang="en-US" sz="2200" dirty="0"/>
              <a:t> in Epworth sleepiness score &lt;4 points in patients with a baseline value &gt;11 and/or an increase of at least 7 points in the energy/vitality component score of the SF36.</a:t>
            </a:r>
          </a:p>
          <a:p>
            <a:pPr algn="just">
              <a:buClr>
                <a:schemeClr val="accent1">
                  <a:lumMod val="75000"/>
                </a:schemeClr>
              </a:buClr>
              <a:buFont typeface="Wingdings" panose="05000000000000000000" pitchFamily="2" charset="2"/>
              <a:buChar char="ü"/>
            </a:pPr>
            <a:r>
              <a:rPr lang="en-US" sz="2200" i="1" dirty="0"/>
              <a:t>After adjustment for socioeconomic status, baseline apnea-hypopnea index, and ESS</a:t>
            </a:r>
            <a:r>
              <a:rPr lang="en-US" sz="2200" dirty="0"/>
              <a:t>, patients from clusters “</a:t>
            </a:r>
            <a:r>
              <a:rPr lang="en-US" sz="2200" dirty="0">
                <a:solidFill>
                  <a:srgbClr val="FF0000"/>
                </a:solidFill>
              </a:rPr>
              <a:t>female OSA,” “mildly symptomatic OSA,” and “comorbid OSA,” </a:t>
            </a:r>
            <a:r>
              <a:rPr lang="en-US" sz="2200" dirty="0"/>
              <a:t>had a lower likelihood of CPAP treatment success than patients with “severe OSA syndrome” from cluster 3.</a:t>
            </a:r>
            <a:endParaRPr lang="it-IT" sz="2200" dirty="0"/>
          </a:p>
        </p:txBody>
      </p:sp>
      <p:pic>
        <p:nvPicPr>
          <p:cNvPr id="4" name="Immagine 3"/>
          <p:cNvPicPr>
            <a:picLocks noChangeAspect="1"/>
          </p:cNvPicPr>
          <p:nvPr/>
        </p:nvPicPr>
        <p:blipFill>
          <a:blip r:embed="rId2"/>
          <a:stretch>
            <a:fillRect/>
          </a:stretch>
        </p:blipFill>
        <p:spPr>
          <a:xfrm>
            <a:off x="2292096" y="171997"/>
            <a:ext cx="3995096" cy="1271167"/>
          </a:xfrm>
          <a:prstGeom prst="rect">
            <a:avLst/>
          </a:prstGeom>
        </p:spPr>
      </p:pic>
      <p:pic>
        <p:nvPicPr>
          <p:cNvPr id="5" name="Immagine 4"/>
          <p:cNvPicPr>
            <a:picLocks noChangeAspect="1"/>
          </p:cNvPicPr>
          <p:nvPr/>
        </p:nvPicPr>
        <p:blipFill>
          <a:blip r:embed="rId3"/>
          <a:stretch>
            <a:fillRect/>
          </a:stretch>
        </p:blipFill>
        <p:spPr>
          <a:xfrm>
            <a:off x="1952749" y="3996548"/>
            <a:ext cx="7923387" cy="2569299"/>
          </a:xfrm>
          <a:prstGeom prst="rect">
            <a:avLst/>
          </a:prstGeom>
        </p:spPr>
      </p:pic>
    </p:spTree>
    <p:extLst>
      <p:ext uri="{BB962C8B-B14F-4D97-AF65-F5344CB8AC3E}">
        <p14:creationId xmlns:p14="http://schemas.microsoft.com/office/powerpoint/2010/main" val="4058290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CBA460B4-8BC6-8FDC-85B0-0A833281E142}"/>
              </a:ext>
            </a:extLst>
          </p:cNvPr>
          <p:cNvSpPr>
            <a:spLocks noGrp="1"/>
          </p:cNvSpPr>
          <p:nvPr>
            <p:ph type="sldNum" sz="quarter" idx="12"/>
          </p:nvPr>
        </p:nvSpPr>
        <p:spPr/>
        <p:txBody>
          <a:bodyPr/>
          <a:lstStyle/>
          <a:p>
            <a:pPr rtl="0"/>
            <a:fld id="{294A09A9-5501-47C1-A89A-A340965A2BE2}" type="slidenum">
              <a:rPr lang="it-IT" noProof="0" smtClean="0"/>
              <a:pPr rtl="0"/>
              <a:t>24</a:t>
            </a:fld>
            <a:endParaRPr lang="it-IT" noProof="0"/>
          </a:p>
        </p:txBody>
      </p:sp>
      <p:pic>
        <p:nvPicPr>
          <p:cNvPr id="6" name="Immagine 5">
            <a:extLst>
              <a:ext uri="{FF2B5EF4-FFF2-40B4-BE49-F238E27FC236}">
                <a16:creationId xmlns:a16="http://schemas.microsoft.com/office/drawing/2014/main" id="{F24ECF62-8A0B-27CA-833F-E8C0AA3C0F4A}"/>
              </a:ext>
            </a:extLst>
          </p:cNvPr>
          <p:cNvPicPr>
            <a:picLocks noChangeAspect="1"/>
          </p:cNvPicPr>
          <p:nvPr/>
        </p:nvPicPr>
        <p:blipFill>
          <a:blip r:embed="rId2"/>
          <a:stretch>
            <a:fillRect/>
          </a:stretch>
        </p:blipFill>
        <p:spPr>
          <a:xfrm>
            <a:off x="1975399" y="1449486"/>
            <a:ext cx="8241202" cy="5271989"/>
          </a:xfrm>
          <a:prstGeom prst="rect">
            <a:avLst/>
          </a:prstGeom>
        </p:spPr>
      </p:pic>
      <p:pic>
        <p:nvPicPr>
          <p:cNvPr id="3" name="Immagine 2">
            <a:extLst>
              <a:ext uri="{FF2B5EF4-FFF2-40B4-BE49-F238E27FC236}">
                <a16:creationId xmlns:a16="http://schemas.microsoft.com/office/drawing/2014/main" id="{E8690ADC-DEFF-425A-AC20-4609407761A7}"/>
              </a:ext>
            </a:extLst>
          </p:cNvPr>
          <p:cNvPicPr>
            <a:picLocks noChangeAspect="1"/>
          </p:cNvPicPr>
          <p:nvPr/>
        </p:nvPicPr>
        <p:blipFill>
          <a:blip r:embed="rId3"/>
          <a:stretch>
            <a:fillRect/>
          </a:stretch>
        </p:blipFill>
        <p:spPr>
          <a:xfrm>
            <a:off x="133187" y="136525"/>
            <a:ext cx="3930814" cy="1038576"/>
          </a:xfrm>
          <a:prstGeom prst="rect">
            <a:avLst/>
          </a:prstGeom>
        </p:spPr>
      </p:pic>
      <p:pic>
        <p:nvPicPr>
          <p:cNvPr id="11" name="Immagine 10">
            <a:extLst>
              <a:ext uri="{FF2B5EF4-FFF2-40B4-BE49-F238E27FC236}">
                <a16:creationId xmlns:a16="http://schemas.microsoft.com/office/drawing/2014/main" id="{22DE5058-F1B2-434D-83D6-978BEF2FCC2E}"/>
              </a:ext>
            </a:extLst>
          </p:cNvPr>
          <p:cNvPicPr>
            <a:picLocks noChangeAspect="1"/>
          </p:cNvPicPr>
          <p:nvPr/>
        </p:nvPicPr>
        <p:blipFill>
          <a:blip r:embed="rId4"/>
          <a:stretch>
            <a:fillRect/>
          </a:stretch>
        </p:blipFill>
        <p:spPr>
          <a:xfrm>
            <a:off x="4635200" y="417655"/>
            <a:ext cx="2219635" cy="238158"/>
          </a:xfrm>
          <a:prstGeom prst="rect">
            <a:avLst/>
          </a:prstGeom>
        </p:spPr>
      </p:pic>
    </p:spTree>
    <p:extLst>
      <p:ext uri="{BB962C8B-B14F-4D97-AF65-F5344CB8AC3E}">
        <p14:creationId xmlns:p14="http://schemas.microsoft.com/office/powerpoint/2010/main" val="3603232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CF647094-056A-4DCE-91FE-942D27E88F37}"/>
              </a:ext>
            </a:extLst>
          </p:cNvPr>
          <p:cNvSpPr>
            <a:spLocks noGrp="1"/>
          </p:cNvSpPr>
          <p:nvPr>
            <p:ph type="sldNum" sz="quarter" idx="12"/>
          </p:nvPr>
        </p:nvSpPr>
        <p:spPr/>
        <p:txBody>
          <a:bodyPr/>
          <a:lstStyle/>
          <a:p>
            <a:pPr rtl="0"/>
            <a:fld id="{294A09A9-5501-47C1-A89A-A340965A2BE2}" type="slidenum">
              <a:rPr lang="it-IT" noProof="0" smtClean="0"/>
              <a:t>25</a:t>
            </a:fld>
            <a:endParaRPr lang="it-IT" noProof="0"/>
          </a:p>
        </p:txBody>
      </p:sp>
      <p:pic>
        <p:nvPicPr>
          <p:cNvPr id="5" name="Immagine 4">
            <a:extLst>
              <a:ext uri="{FF2B5EF4-FFF2-40B4-BE49-F238E27FC236}">
                <a16:creationId xmlns:a16="http://schemas.microsoft.com/office/drawing/2014/main" id="{0C200FF7-268E-49D2-A8CC-6DE63B9B3DC1}"/>
              </a:ext>
            </a:extLst>
          </p:cNvPr>
          <p:cNvPicPr>
            <a:picLocks noChangeAspect="1"/>
          </p:cNvPicPr>
          <p:nvPr/>
        </p:nvPicPr>
        <p:blipFill>
          <a:blip r:embed="rId2"/>
          <a:stretch>
            <a:fillRect/>
          </a:stretch>
        </p:blipFill>
        <p:spPr>
          <a:xfrm>
            <a:off x="156924" y="302550"/>
            <a:ext cx="5468113" cy="1209844"/>
          </a:xfrm>
          <a:prstGeom prst="rect">
            <a:avLst/>
          </a:prstGeom>
        </p:spPr>
      </p:pic>
      <p:pic>
        <p:nvPicPr>
          <p:cNvPr id="7" name="Immagine 6">
            <a:extLst>
              <a:ext uri="{FF2B5EF4-FFF2-40B4-BE49-F238E27FC236}">
                <a16:creationId xmlns:a16="http://schemas.microsoft.com/office/drawing/2014/main" id="{4F4EBE3F-F0A0-40CA-951A-79CA70A88C4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194913" y="200891"/>
            <a:ext cx="5166765" cy="6456218"/>
          </a:xfrm>
          <a:prstGeom prst="rect">
            <a:avLst/>
          </a:prstGeom>
        </p:spPr>
      </p:pic>
      <p:sp>
        <p:nvSpPr>
          <p:cNvPr id="8" name="Rettangolo 7">
            <a:extLst>
              <a:ext uri="{FF2B5EF4-FFF2-40B4-BE49-F238E27FC236}">
                <a16:creationId xmlns:a16="http://schemas.microsoft.com/office/drawing/2014/main" id="{E24D3B38-51FC-4ABE-A591-9E8A2CA18312}"/>
              </a:ext>
            </a:extLst>
          </p:cNvPr>
          <p:cNvSpPr/>
          <p:nvPr/>
        </p:nvSpPr>
        <p:spPr>
          <a:xfrm>
            <a:off x="156924" y="2275022"/>
            <a:ext cx="5597331" cy="2585323"/>
          </a:xfrm>
          <a:prstGeom prst="rect">
            <a:avLst/>
          </a:prstGeom>
        </p:spPr>
        <p:txBody>
          <a:bodyPr wrap="square">
            <a:spAutoFit/>
          </a:bodyPr>
          <a:lstStyle/>
          <a:p>
            <a:pPr marL="285750" indent="-285750">
              <a:buFont typeface="Wingdings" panose="05000000000000000000" pitchFamily="2" charset="2"/>
              <a:buChar char="ü"/>
            </a:pPr>
            <a:r>
              <a:rPr lang="en-US" dirty="0">
                <a:solidFill>
                  <a:srgbClr val="000000"/>
                </a:solidFill>
                <a:latin typeface="Times New Roman" panose="02020603050405020304" pitchFamily="18" charset="0"/>
              </a:rPr>
              <a:t>Insomnia symptoms were assessed using the Jenkins Sleep Scale, on which participants were asked to report on the frequency of trouble with “falling asleep,” “waking during the night,” and “waking too early,” as well as how often they “felt rested in the morning.” </a:t>
            </a:r>
          </a:p>
          <a:p>
            <a:pPr marL="285750" indent="-285750">
              <a:buFont typeface="Wingdings" panose="05000000000000000000" pitchFamily="2" charset="2"/>
              <a:buChar char="ü"/>
            </a:pPr>
            <a:r>
              <a:rPr lang="en-US" dirty="0">
                <a:solidFill>
                  <a:srgbClr val="000000"/>
                </a:solidFill>
                <a:latin typeface="Times New Roman" panose="02020603050405020304" pitchFamily="18" charset="0"/>
              </a:rPr>
              <a:t>The presence of an insomnia symptom was defined as answering “most of the time” for the first three symptoms or “rarely or never” for “felt rested in the morning.” </a:t>
            </a:r>
            <a:endParaRPr lang="it-IT" dirty="0"/>
          </a:p>
        </p:txBody>
      </p:sp>
    </p:spTree>
    <p:extLst>
      <p:ext uri="{BB962C8B-B14F-4D97-AF65-F5344CB8AC3E}">
        <p14:creationId xmlns:p14="http://schemas.microsoft.com/office/powerpoint/2010/main" val="3543077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CF647094-056A-4DCE-91FE-942D27E88F37}"/>
              </a:ext>
            </a:extLst>
          </p:cNvPr>
          <p:cNvSpPr>
            <a:spLocks noGrp="1"/>
          </p:cNvSpPr>
          <p:nvPr>
            <p:ph type="sldNum" sz="quarter" idx="12"/>
          </p:nvPr>
        </p:nvSpPr>
        <p:spPr/>
        <p:txBody>
          <a:bodyPr/>
          <a:lstStyle/>
          <a:p>
            <a:pPr rtl="0"/>
            <a:fld id="{294A09A9-5501-47C1-A89A-A340965A2BE2}" type="slidenum">
              <a:rPr lang="it-IT" noProof="0" smtClean="0"/>
              <a:t>26</a:t>
            </a:fld>
            <a:endParaRPr lang="it-IT" noProof="0"/>
          </a:p>
        </p:txBody>
      </p:sp>
      <p:pic>
        <p:nvPicPr>
          <p:cNvPr id="5" name="Immagine 4">
            <a:extLst>
              <a:ext uri="{FF2B5EF4-FFF2-40B4-BE49-F238E27FC236}">
                <a16:creationId xmlns:a16="http://schemas.microsoft.com/office/drawing/2014/main" id="{0C200FF7-268E-49D2-A8CC-6DE63B9B3DC1}"/>
              </a:ext>
            </a:extLst>
          </p:cNvPr>
          <p:cNvPicPr>
            <a:picLocks noChangeAspect="1"/>
          </p:cNvPicPr>
          <p:nvPr/>
        </p:nvPicPr>
        <p:blipFill>
          <a:blip r:embed="rId2"/>
          <a:stretch>
            <a:fillRect/>
          </a:stretch>
        </p:blipFill>
        <p:spPr>
          <a:xfrm>
            <a:off x="156924" y="302550"/>
            <a:ext cx="4433549" cy="980942"/>
          </a:xfrm>
          <a:prstGeom prst="rect">
            <a:avLst/>
          </a:prstGeom>
        </p:spPr>
      </p:pic>
      <p:pic>
        <p:nvPicPr>
          <p:cNvPr id="6" name="Immagine 5">
            <a:extLst>
              <a:ext uri="{FF2B5EF4-FFF2-40B4-BE49-F238E27FC236}">
                <a16:creationId xmlns:a16="http://schemas.microsoft.com/office/drawing/2014/main" id="{0947080D-EC92-4DF3-9EEF-D66B801C63E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842127" y="2030864"/>
            <a:ext cx="7879162" cy="2772045"/>
          </a:xfrm>
          <a:prstGeom prst="rect">
            <a:avLst/>
          </a:prstGeom>
        </p:spPr>
      </p:pic>
    </p:spTree>
    <p:extLst>
      <p:ext uri="{BB962C8B-B14F-4D97-AF65-F5344CB8AC3E}">
        <p14:creationId xmlns:p14="http://schemas.microsoft.com/office/powerpoint/2010/main" val="332524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1E44C8C4-CDD9-D04D-26DD-8A24B67436AD}"/>
              </a:ext>
            </a:extLst>
          </p:cNvPr>
          <p:cNvSpPr>
            <a:spLocks noGrp="1"/>
          </p:cNvSpPr>
          <p:nvPr>
            <p:ph type="ftr" sz="quarter" idx="11"/>
          </p:nvPr>
        </p:nvSpPr>
        <p:spPr/>
        <p:txBody>
          <a:bodyPr/>
          <a:lstStyle/>
          <a:p>
            <a:pPr rtl="0"/>
            <a:r>
              <a:rPr lang="it-IT" noProof="0"/>
              <a:t>Titolo presentazione</a:t>
            </a:r>
          </a:p>
        </p:txBody>
      </p:sp>
      <p:sp>
        <p:nvSpPr>
          <p:cNvPr id="3" name="Segnaposto numero diapositiva 2">
            <a:extLst>
              <a:ext uri="{FF2B5EF4-FFF2-40B4-BE49-F238E27FC236}">
                <a16:creationId xmlns:a16="http://schemas.microsoft.com/office/drawing/2014/main" id="{C51FF828-AD29-CBB9-B637-69C20BF4B03A}"/>
              </a:ext>
            </a:extLst>
          </p:cNvPr>
          <p:cNvSpPr>
            <a:spLocks noGrp="1"/>
          </p:cNvSpPr>
          <p:nvPr>
            <p:ph type="sldNum" sz="quarter" idx="12"/>
          </p:nvPr>
        </p:nvSpPr>
        <p:spPr/>
        <p:txBody>
          <a:bodyPr/>
          <a:lstStyle/>
          <a:p>
            <a:pPr rtl="0"/>
            <a:fld id="{294A09A9-5501-47C1-A89A-A340965A2BE2}" type="slidenum">
              <a:rPr lang="it-IT" noProof="0" smtClean="0"/>
              <a:t>27</a:t>
            </a:fld>
            <a:endParaRPr lang="it-IT" noProof="0"/>
          </a:p>
        </p:txBody>
      </p:sp>
      <p:pic>
        <p:nvPicPr>
          <p:cNvPr id="7" name="Immagine 6">
            <a:extLst>
              <a:ext uri="{FF2B5EF4-FFF2-40B4-BE49-F238E27FC236}">
                <a16:creationId xmlns:a16="http://schemas.microsoft.com/office/drawing/2014/main" id="{A75991BC-7F25-E1A2-F362-5EA2B5B3AD3B}"/>
              </a:ext>
            </a:extLst>
          </p:cNvPr>
          <p:cNvPicPr>
            <a:picLocks noChangeAspect="1"/>
          </p:cNvPicPr>
          <p:nvPr/>
        </p:nvPicPr>
        <p:blipFill>
          <a:blip r:embed="rId3"/>
          <a:stretch>
            <a:fillRect/>
          </a:stretch>
        </p:blipFill>
        <p:spPr>
          <a:xfrm>
            <a:off x="228600" y="302636"/>
            <a:ext cx="4548583" cy="1795662"/>
          </a:xfrm>
          <a:prstGeom prst="rect">
            <a:avLst/>
          </a:prstGeom>
        </p:spPr>
      </p:pic>
      <p:pic>
        <p:nvPicPr>
          <p:cNvPr id="9" name="Immagine 8">
            <a:extLst>
              <a:ext uri="{FF2B5EF4-FFF2-40B4-BE49-F238E27FC236}">
                <a16:creationId xmlns:a16="http://schemas.microsoft.com/office/drawing/2014/main" id="{0F7A305D-F75A-7976-27C2-3C2C402BA4F5}"/>
              </a:ext>
            </a:extLst>
          </p:cNvPr>
          <p:cNvPicPr>
            <a:picLocks noChangeAspect="1"/>
          </p:cNvPicPr>
          <p:nvPr/>
        </p:nvPicPr>
        <p:blipFill>
          <a:blip r:embed="rId4"/>
          <a:stretch>
            <a:fillRect/>
          </a:stretch>
        </p:blipFill>
        <p:spPr>
          <a:xfrm>
            <a:off x="1066588" y="3092432"/>
            <a:ext cx="8230023" cy="673135"/>
          </a:xfrm>
          <a:prstGeom prst="rect">
            <a:avLst/>
          </a:prstGeom>
        </p:spPr>
      </p:pic>
    </p:spTree>
    <p:extLst>
      <p:ext uri="{BB962C8B-B14F-4D97-AF65-F5344CB8AC3E}">
        <p14:creationId xmlns:p14="http://schemas.microsoft.com/office/powerpoint/2010/main" val="1188658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F2187B40-5A4D-7CE9-B471-296395267009}"/>
              </a:ext>
            </a:extLst>
          </p:cNvPr>
          <p:cNvSpPr>
            <a:spLocks noGrp="1"/>
          </p:cNvSpPr>
          <p:nvPr>
            <p:ph type="ftr" sz="quarter" idx="11"/>
          </p:nvPr>
        </p:nvSpPr>
        <p:spPr/>
        <p:txBody>
          <a:bodyPr/>
          <a:lstStyle/>
          <a:p>
            <a:pPr rtl="0"/>
            <a:r>
              <a:rPr lang="it-IT" noProof="0"/>
              <a:t>Titolo presentazione</a:t>
            </a:r>
          </a:p>
        </p:txBody>
      </p:sp>
      <p:sp>
        <p:nvSpPr>
          <p:cNvPr id="3" name="Segnaposto numero diapositiva 2">
            <a:extLst>
              <a:ext uri="{FF2B5EF4-FFF2-40B4-BE49-F238E27FC236}">
                <a16:creationId xmlns:a16="http://schemas.microsoft.com/office/drawing/2014/main" id="{D7A613C1-4D69-318F-6130-CAB26DA86C71}"/>
              </a:ext>
            </a:extLst>
          </p:cNvPr>
          <p:cNvSpPr>
            <a:spLocks noGrp="1"/>
          </p:cNvSpPr>
          <p:nvPr>
            <p:ph type="sldNum" sz="quarter" idx="12"/>
          </p:nvPr>
        </p:nvSpPr>
        <p:spPr/>
        <p:txBody>
          <a:bodyPr/>
          <a:lstStyle/>
          <a:p>
            <a:pPr rtl="0"/>
            <a:fld id="{294A09A9-5501-47C1-A89A-A340965A2BE2}" type="slidenum">
              <a:rPr lang="it-IT" noProof="0" smtClean="0"/>
              <a:t>28</a:t>
            </a:fld>
            <a:endParaRPr lang="it-IT" noProof="0"/>
          </a:p>
        </p:txBody>
      </p:sp>
      <p:pic>
        <p:nvPicPr>
          <p:cNvPr id="5" name="Immagine 4" descr="Immagine che contiene testo, menu, schermata, documento&#10;&#10;Il contenuto generato dall'IA potrebbe non essere corretto.">
            <a:extLst>
              <a:ext uri="{FF2B5EF4-FFF2-40B4-BE49-F238E27FC236}">
                <a16:creationId xmlns:a16="http://schemas.microsoft.com/office/drawing/2014/main" id="{C6A35395-9FDA-3FB3-A233-4163E6DC3636}"/>
              </a:ext>
            </a:extLst>
          </p:cNvPr>
          <p:cNvPicPr>
            <a:picLocks noChangeAspect="1"/>
          </p:cNvPicPr>
          <p:nvPr/>
        </p:nvPicPr>
        <p:blipFill>
          <a:blip r:embed="rId2"/>
          <a:stretch>
            <a:fillRect/>
          </a:stretch>
        </p:blipFill>
        <p:spPr>
          <a:xfrm>
            <a:off x="2648121" y="136525"/>
            <a:ext cx="6559887" cy="6585288"/>
          </a:xfrm>
          <a:prstGeom prst="rect">
            <a:avLst/>
          </a:prstGeom>
        </p:spPr>
      </p:pic>
    </p:spTree>
    <p:extLst>
      <p:ext uri="{BB962C8B-B14F-4D97-AF65-F5344CB8AC3E}">
        <p14:creationId xmlns:p14="http://schemas.microsoft.com/office/powerpoint/2010/main" val="4031316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EE302A16-6BAF-061D-E09F-96E06D37D14F}"/>
              </a:ext>
            </a:extLst>
          </p:cNvPr>
          <p:cNvSpPr>
            <a:spLocks noGrp="1"/>
          </p:cNvSpPr>
          <p:nvPr>
            <p:ph type="ftr" sz="quarter" idx="11"/>
          </p:nvPr>
        </p:nvSpPr>
        <p:spPr/>
        <p:txBody>
          <a:bodyPr/>
          <a:lstStyle/>
          <a:p>
            <a:pPr rtl="0"/>
            <a:r>
              <a:rPr lang="it-IT" noProof="0"/>
              <a:t>Titolo presentazione</a:t>
            </a:r>
          </a:p>
        </p:txBody>
      </p:sp>
      <p:sp>
        <p:nvSpPr>
          <p:cNvPr id="3" name="Segnaposto numero diapositiva 2">
            <a:extLst>
              <a:ext uri="{FF2B5EF4-FFF2-40B4-BE49-F238E27FC236}">
                <a16:creationId xmlns:a16="http://schemas.microsoft.com/office/drawing/2014/main" id="{991DBB9E-A998-B345-FF68-3E10DEBDFE5E}"/>
              </a:ext>
            </a:extLst>
          </p:cNvPr>
          <p:cNvSpPr>
            <a:spLocks noGrp="1"/>
          </p:cNvSpPr>
          <p:nvPr>
            <p:ph type="sldNum" sz="quarter" idx="12"/>
          </p:nvPr>
        </p:nvSpPr>
        <p:spPr/>
        <p:txBody>
          <a:bodyPr/>
          <a:lstStyle/>
          <a:p>
            <a:pPr rtl="0"/>
            <a:fld id="{294A09A9-5501-47C1-A89A-A340965A2BE2}" type="slidenum">
              <a:rPr lang="it-IT" noProof="0" smtClean="0"/>
              <a:t>29</a:t>
            </a:fld>
            <a:endParaRPr lang="it-IT" noProof="0"/>
          </a:p>
        </p:txBody>
      </p:sp>
      <p:pic>
        <p:nvPicPr>
          <p:cNvPr id="5" name="Immagine 4" descr="Immagine che contiene diagramma, schizzo, Disegno tecnico, testo&#10;&#10;Il contenuto generato dall'IA potrebbe non essere corretto.">
            <a:extLst>
              <a:ext uri="{FF2B5EF4-FFF2-40B4-BE49-F238E27FC236}">
                <a16:creationId xmlns:a16="http://schemas.microsoft.com/office/drawing/2014/main" id="{C2B2BA5E-269A-F7F8-6EBF-E5DDB73D627E}"/>
              </a:ext>
            </a:extLst>
          </p:cNvPr>
          <p:cNvPicPr>
            <a:picLocks noChangeAspect="1"/>
          </p:cNvPicPr>
          <p:nvPr/>
        </p:nvPicPr>
        <p:blipFill>
          <a:blip r:embed="rId2"/>
          <a:stretch>
            <a:fillRect/>
          </a:stretch>
        </p:blipFill>
        <p:spPr>
          <a:xfrm>
            <a:off x="228600" y="77443"/>
            <a:ext cx="5564672" cy="3706281"/>
          </a:xfrm>
          <a:prstGeom prst="rect">
            <a:avLst/>
          </a:prstGeom>
        </p:spPr>
      </p:pic>
      <p:pic>
        <p:nvPicPr>
          <p:cNvPr id="9" name="Immagine 8" descr="Immagine che contiene testo, schermata, menu, numero">
            <a:extLst>
              <a:ext uri="{FF2B5EF4-FFF2-40B4-BE49-F238E27FC236}">
                <a16:creationId xmlns:a16="http://schemas.microsoft.com/office/drawing/2014/main" id="{E9E0EBDB-5675-CEBB-5E50-36BC8224DFEC}"/>
              </a:ext>
            </a:extLst>
          </p:cNvPr>
          <p:cNvPicPr>
            <a:picLocks noChangeAspect="1"/>
          </p:cNvPicPr>
          <p:nvPr/>
        </p:nvPicPr>
        <p:blipFill>
          <a:blip r:embed="rId3"/>
          <a:stretch>
            <a:fillRect/>
          </a:stretch>
        </p:blipFill>
        <p:spPr>
          <a:xfrm>
            <a:off x="3153548" y="3910209"/>
            <a:ext cx="6528135" cy="2870348"/>
          </a:xfrm>
          <a:prstGeom prst="rect">
            <a:avLst/>
          </a:prstGeom>
        </p:spPr>
      </p:pic>
    </p:spTree>
    <p:extLst>
      <p:ext uri="{BB962C8B-B14F-4D97-AF65-F5344CB8AC3E}">
        <p14:creationId xmlns:p14="http://schemas.microsoft.com/office/powerpoint/2010/main" val="792197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Ritaglio schermata"/>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7780" y="560700"/>
            <a:ext cx="5660866" cy="4943988"/>
          </a:xfrm>
          <a:prstGeom prst="rect">
            <a:avLst/>
          </a:prstGeom>
        </p:spPr>
      </p:pic>
      <p:pic>
        <p:nvPicPr>
          <p:cNvPr id="5" name="Immagine 4" descr="Ritaglio schermata"/>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170524" y="633852"/>
            <a:ext cx="5569401" cy="3453516"/>
          </a:xfrm>
          <a:prstGeom prst="rect">
            <a:avLst/>
          </a:prstGeom>
        </p:spPr>
      </p:pic>
    </p:spTree>
    <p:extLst>
      <p:ext uri="{BB962C8B-B14F-4D97-AF65-F5344CB8AC3E}">
        <p14:creationId xmlns:p14="http://schemas.microsoft.com/office/powerpoint/2010/main" val="1935922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265223C0-0F1F-9FF6-F1A4-991F1E225129}"/>
              </a:ext>
            </a:extLst>
          </p:cNvPr>
          <p:cNvSpPr>
            <a:spLocks noGrp="1"/>
          </p:cNvSpPr>
          <p:nvPr>
            <p:ph type="sldNum" sz="quarter" idx="12"/>
          </p:nvPr>
        </p:nvSpPr>
        <p:spPr/>
        <p:txBody>
          <a:bodyPr/>
          <a:lstStyle/>
          <a:p>
            <a:pPr rtl="0"/>
            <a:fld id="{294A09A9-5501-47C1-A89A-A340965A2BE2}" type="slidenum">
              <a:rPr lang="it-IT" noProof="0" smtClean="0"/>
              <a:t>30</a:t>
            </a:fld>
            <a:endParaRPr lang="it-IT" noProof="0"/>
          </a:p>
        </p:txBody>
      </p:sp>
      <p:pic>
        <p:nvPicPr>
          <p:cNvPr id="5" name="Immagine 4" descr="Immagine che contiene testo, schermata, Carattere&#10;&#10;Il contenuto generato dall'IA potrebbe non essere corretto.">
            <a:extLst>
              <a:ext uri="{FF2B5EF4-FFF2-40B4-BE49-F238E27FC236}">
                <a16:creationId xmlns:a16="http://schemas.microsoft.com/office/drawing/2014/main" id="{5D938A49-D639-D1BE-AE0F-533F1B92057B}"/>
              </a:ext>
            </a:extLst>
          </p:cNvPr>
          <p:cNvPicPr>
            <a:picLocks noChangeAspect="1"/>
          </p:cNvPicPr>
          <p:nvPr/>
        </p:nvPicPr>
        <p:blipFill>
          <a:blip r:embed="rId2"/>
          <a:stretch>
            <a:fillRect/>
          </a:stretch>
        </p:blipFill>
        <p:spPr>
          <a:xfrm>
            <a:off x="83139" y="136525"/>
            <a:ext cx="4091697" cy="1463850"/>
          </a:xfrm>
          <a:prstGeom prst="rect">
            <a:avLst/>
          </a:prstGeom>
        </p:spPr>
      </p:pic>
      <p:pic>
        <p:nvPicPr>
          <p:cNvPr id="6" name="Immagine 5">
            <a:extLst>
              <a:ext uri="{FF2B5EF4-FFF2-40B4-BE49-F238E27FC236}">
                <a16:creationId xmlns:a16="http://schemas.microsoft.com/office/drawing/2014/main" id="{B9E68437-06F8-4F75-85D6-23F021F64644}"/>
              </a:ext>
            </a:extLst>
          </p:cNvPr>
          <p:cNvPicPr>
            <a:picLocks noChangeAspect="1"/>
          </p:cNvPicPr>
          <p:nvPr/>
        </p:nvPicPr>
        <p:blipFill>
          <a:blip r:embed="rId3"/>
          <a:stretch>
            <a:fillRect/>
          </a:stretch>
        </p:blipFill>
        <p:spPr>
          <a:xfrm>
            <a:off x="233469" y="2981262"/>
            <a:ext cx="4686954" cy="895475"/>
          </a:xfrm>
          <a:prstGeom prst="rect">
            <a:avLst/>
          </a:prstGeom>
        </p:spPr>
      </p:pic>
      <p:pic>
        <p:nvPicPr>
          <p:cNvPr id="8" name="Immagine 7">
            <a:extLst>
              <a:ext uri="{FF2B5EF4-FFF2-40B4-BE49-F238E27FC236}">
                <a16:creationId xmlns:a16="http://schemas.microsoft.com/office/drawing/2014/main" id="{716D93F6-0E6F-46AF-B17A-971BDD3AAA2E}"/>
              </a:ext>
            </a:extLst>
          </p:cNvPr>
          <p:cNvPicPr>
            <a:picLocks noChangeAspect="1"/>
          </p:cNvPicPr>
          <p:nvPr/>
        </p:nvPicPr>
        <p:blipFill>
          <a:blip r:embed="rId4"/>
          <a:stretch>
            <a:fillRect/>
          </a:stretch>
        </p:blipFill>
        <p:spPr>
          <a:xfrm>
            <a:off x="5323558" y="2793205"/>
            <a:ext cx="5843206" cy="3933715"/>
          </a:xfrm>
          <a:prstGeom prst="rect">
            <a:avLst/>
          </a:prstGeom>
        </p:spPr>
      </p:pic>
      <p:pic>
        <p:nvPicPr>
          <p:cNvPr id="10" name="Immagine 9">
            <a:extLst>
              <a:ext uri="{FF2B5EF4-FFF2-40B4-BE49-F238E27FC236}">
                <a16:creationId xmlns:a16="http://schemas.microsoft.com/office/drawing/2014/main" id="{6D41EC2A-B8CE-4640-9A37-E6A5C1AF399F}"/>
              </a:ext>
            </a:extLst>
          </p:cNvPr>
          <p:cNvPicPr>
            <a:picLocks noChangeAspect="1"/>
          </p:cNvPicPr>
          <p:nvPr/>
        </p:nvPicPr>
        <p:blipFill>
          <a:blip r:embed="rId5"/>
          <a:stretch>
            <a:fillRect/>
          </a:stretch>
        </p:blipFill>
        <p:spPr>
          <a:xfrm>
            <a:off x="4633287" y="131031"/>
            <a:ext cx="6944476" cy="2445913"/>
          </a:xfrm>
          <a:prstGeom prst="rect">
            <a:avLst/>
          </a:prstGeom>
        </p:spPr>
      </p:pic>
      <p:pic>
        <p:nvPicPr>
          <p:cNvPr id="12" name="Immagine 11">
            <a:extLst>
              <a:ext uri="{FF2B5EF4-FFF2-40B4-BE49-F238E27FC236}">
                <a16:creationId xmlns:a16="http://schemas.microsoft.com/office/drawing/2014/main" id="{5C4122E1-BF19-4760-A370-9BA2BD5CAE75}"/>
              </a:ext>
            </a:extLst>
          </p:cNvPr>
          <p:cNvPicPr>
            <a:picLocks noChangeAspect="1"/>
          </p:cNvPicPr>
          <p:nvPr/>
        </p:nvPicPr>
        <p:blipFill>
          <a:blip r:embed="rId6"/>
          <a:stretch>
            <a:fillRect/>
          </a:stretch>
        </p:blipFill>
        <p:spPr>
          <a:xfrm>
            <a:off x="233469" y="4302039"/>
            <a:ext cx="4725879" cy="2236873"/>
          </a:xfrm>
          <a:prstGeom prst="rect">
            <a:avLst/>
          </a:prstGeom>
        </p:spPr>
      </p:pic>
    </p:spTree>
    <p:extLst>
      <p:ext uri="{BB962C8B-B14F-4D97-AF65-F5344CB8AC3E}">
        <p14:creationId xmlns:p14="http://schemas.microsoft.com/office/powerpoint/2010/main" val="521754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29EAFF49-E770-A5CD-0F80-87D9C91230AE}"/>
              </a:ext>
            </a:extLst>
          </p:cNvPr>
          <p:cNvSpPr>
            <a:spLocks noGrp="1"/>
          </p:cNvSpPr>
          <p:nvPr>
            <p:ph type="sldNum" sz="quarter" idx="12"/>
          </p:nvPr>
        </p:nvSpPr>
        <p:spPr/>
        <p:txBody>
          <a:bodyPr/>
          <a:lstStyle/>
          <a:p>
            <a:pPr rtl="0"/>
            <a:fld id="{294A09A9-5501-47C1-A89A-A340965A2BE2}" type="slidenum">
              <a:rPr lang="it-IT" noProof="0" smtClean="0"/>
              <a:t>31</a:t>
            </a:fld>
            <a:endParaRPr lang="it-IT" noProof="0"/>
          </a:p>
        </p:txBody>
      </p:sp>
      <p:pic>
        <p:nvPicPr>
          <p:cNvPr id="5" name="Immagine 4" descr="Immagine che contiene testo, Carattere, schermata&#10;&#10;Il contenuto generato dall'IA potrebbe non essere corretto.">
            <a:extLst>
              <a:ext uri="{FF2B5EF4-FFF2-40B4-BE49-F238E27FC236}">
                <a16:creationId xmlns:a16="http://schemas.microsoft.com/office/drawing/2014/main" id="{20B67FD8-FFDD-B5CA-17FD-FB0E003B68BE}"/>
              </a:ext>
            </a:extLst>
          </p:cNvPr>
          <p:cNvPicPr>
            <a:picLocks noChangeAspect="1"/>
          </p:cNvPicPr>
          <p:nvPr/>
        </p:nvPicPr>
        <p:blipFill>
          <a:blip r:embed="rId2"/>
          <a:stretch>
            <a:fillRect/>
          </a:stretch>
        </p:blipFill>
        <p:spPr>
          <a:xfrm>
            <a:off x="147025" y="231357"/>
            <a:ext cx="2346793" cy="1686087"/>
          </a:xfrm>
          <a:prstGeom prst="rect">
            <a:avLst/>
          </a:prstGeom>
        </p:spPr>
      </p:pic>
      <p:pic>
        <p:nvPicPr>
          <p:cNvPr id="6" name="Immagine 5">
            <a:extLst>
              <a:ext uri="{FF2B5EF4-FFF2-40B4-BE49-F238E27FC236}">
                <a16:creationId xmlns:a16="http://schemas.microsoft.com/office/drawing/2014/main" id="{C7ADA519-F06D-4663-8776-7FE204190D8C}"/>
              </a:ext>
            </a:extLst>
          </p:cNvPr>
          <p:cNvPicPr>
            <a:picLocks noChangeAspect="1"/>
          </p:cNvPicPr>
          <p:nvPr/>
        </p:nvPicPr>
        <p:blipFill>
          <a:blip r:embed="rId3"/>
          <a:stretch>
            <a:fillRect/>
          </a:stretch>
        </p:blipFill>
        <p:spPr>
          <a:xfrm>
            <a:off x="2907826" y="279848"/>
            <a:ext cx="6782747" cy="333422"/>
          </a:xfrm>
          <a:prstGeom prst="rect">
            <a:avLst/>
          </a:prstGeom>
        </p:spPr>
      </p:pic>
      <p:pic>
        <p:nvPicPr>
          <p:cNvPr id="8" name="Immagine 7">
            <a:extLst>
              <a:ext uri="{FF2B5EF4-FFF2-40B4-BE49-F238E27FC236}">
                <a16:creationId xmlns:a16="http://schemas.microsoft.com/office/drawing/2014/main" id="{D5754F86-8629-43CF-9378-4C484095A4F7}"/>
              </a:ext>
            </a:extLst>
          </p:cNvPr>
          <p:cNvPicPr>
            <a:picLocks noChangeAspect="1"/>
          </p:cNvPicPr>
          <p:nvPr/>
        </p:nvPicPr>
        <p:blipFill>
          <a:blip r:embed="rId4"/>
          <a:stretch>
            <a:fillRect/>
          </a:stretch>
        </p:blipFill>
        <p:spPr>
          <a:xfrm>
            <a:off x="228601" y="2356499"/>
            <a:ext cx="4248388" cy="2705028"/>
          </a:xfrm>
          <a:prstGeom prst="rect">
            <a:avLst/>
          </a:prstGeom>
        </p:spPr>
      </p:pic>
      <p:pic>
        <p:nvPicPr>
          <p:cNvPr id="10" name="Immagine 9">
            <a:extLst>
              <a:ext uri="{FF2B5EF4-FFF2-40B4-BE49-F238E27FC236}">
                <a16:creationId xmlns:a16="http://schemas.microsoft.com/office/drawing/2014/main" id="{FC426A33-9585-45CB-BFA9-511C18DD115D}"/>
              </a:ext>
            </a:extLst>
          </p:cNvPr>
          <p:cNvPicPr>
            <a:picLocks noChangeAspect="1"/>
          </p:cNvPicPr>
          <p:nvPr/>
        </p:nvPicPr>
        <p:blipFill>
          <a:blip r:embed="rId5"/>
          <a:stretch>
            <a:fillRect/>
          </a:stretch>
        </p:blipFill>
        <p:spPr>
          <a:xfrm>
            <a:off x="5259332" y="2176743"/>
            <a:ext cx="5768885" cy="2553991"/>
          </a:xfrm>
          <a:prstGeom prst="rect">
            <a:avLst/>
          </a:prstGeom>
        </p:spPr>
      </p:pic>
    </p:spTree>
    <p:extLst>
      <p:ext uri="{BB962C8B-B14F-4D97-AF65-F5344CB8AC3E}">
        <p14:creationId xmlns:p14="http://schemas.microsoft.com/office/powerpoint/2010/main" val="3312653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Ritaglio scherm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9443" y="123558"/>
            <a:ext cx="7309781" cy="3956670"/>
          </a:xfrm>
          <a:prstGeom prst="rect">
            <a:avLst/>
          </a:prstGeom>
        </p:spPr>
      </p:pic>
      <p:pic>
        <p:nvPicPr>
          <p:cNvPr id="4" name="Immagine 3">
            <a:extLst>
              <a:ext uri="{FF2B5EF4-FFF2-40B4-BE49-F238E27FC236}">
                <a16:creationId xmlns:a16="http://schemas.microsoft.com/office/drawing/2014/main" id="{98D704D1-4969-4521-801F-03EB8331824C}"/>
              </a:ext>
            </a:extLst>
          </p:cNvPr>
          <p:cNvPicPr>
            <a:picLocks noChangeAspect="1"/>
          </p:cNvPicPr>
          <p:nvPr/>
        </p:nvPicPr>
        <p:blipFill>
          <a:blip r:embed="rId3"/>
          <a:stretch>
            <a:fillRect/>
          </a:stretch>
        </p:blipFill>
        <p:spPr>
          <a:xfrm>
            <a:off x="2464109" y="4205113"/>
            <a:ext cx="6836921" cy="2529329"/>
          </a:xfrm>
          <a:prstGeom prst="rect">
            <a:avLst/>
          </a:prstGeom>
        </p:spPr>
      </p:pic>
    </p:spTree>
    <p:extLst>
      <p:ext uri="{BB962C8B-B14F-4D97-AF65-F5344CB8AC3E}">
        <p14:creationId xmlns:p14="http://schemas.microsoft.com/office/powerpoint/2010/main" val="361182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E0B2748-97E7-4F65-9686-6F84244BB2B9}"/>
              </a:ext>
            </a:extLst>
          </p:cNvPr>
          <p:cNvSpPr>
            <a:spLocks noChangeArrowheads="1"/>
          </p:cNvSpPr>
          <p:nvPr/>
        </p:nvSpPr>
        <p:spPr bwMode="auto">
          <a:xfrm>
            <a:off x="43180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25" name="Grafik 1">
            <a:extLst>
              <a:ext uri="{FF2B5EF4-FFF2-40B4-BE49-F238E27FC236}">
                <a16:creationId xmlns:a16="http://schemas.microsoft.com/office/drawing/2014/main" id="{07934113-A15B-4E79-814C-5840ABBD09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127" y="2433781"/>
            <a:ext cx="10846054" cy="42292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988C80FB-C699-4777-9C4B-405D7B7AA98C}"/>
              </a:ext>
            </a:extLst>
          </p:cNvPr>
          <p:cNvSpPr>
            <a:spLocks noChangeArrowheads="1"/>
          </p:cNvSpPr>
          <p:nvPr/>
        </p:nvSpPr>
        <p:spPr bwMode="auto">
          <a:xfrm>
            <a:off x="431800" y="4000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26" name="Picture 2" descr="16C298AE">
            <a:extLst>
              <a:ext uri="{FF2B5EF4-FFF2-40B4-BE49-F238E27FC236}">
                <a16:creationId xmlns:a16="http://schemas.microsoft.com/office/drawing/2014/main" id="{D1D4371A-4E8E-4B5A-AB1B-705F4AB92C5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340907" y="339509"/>
            <a:ext cx="4329168" cy="251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792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5660A0EE-82B2-425E-B1F3-496141D19ED1}"/>
              </a:ext>
            </a:extLst>
          </p:cNvPr>
          <p:cNvSpPr>
            <a:spLocks noGrp="1"/>
          </p:cNvSpPr>
          <p:nvPr>
            <p:ph type="ftr" sz="quarter" idx="11"/>
          </p:nvPr>
        </p:nvSpPr>
        <p:spPr/>
        <p:txBody>
          <a:bodyPr/>
          <a:lstStyle/>
          <a:p>
            <a:pPr rtl="0"/>
            <a:r>
              <a:rPr lang="it-IT" noProof="0"/>
              <a:t>Titolo presentazione</a:t>
            </a:r>
          </a:p>
        </p:txBody>
      </p:sp>
      <p:sp>
        <p:nvSpPr>
          <p:cNvPr id="3" name="Segnaposto numero diapositiva 2">
            <a:extLst>
              <a:ext uri="{FF2B5EF4-FFF2-40B4-BE49-F238E27FC236}">
                <a16:creationId xmlns:a16="http://schemas.microsoft.com/office/drawing/2014/main" id="{F6DA35F8-B75E-4E61-8E1F-D4BA60F50A7F}"/>
              </a:ext>
            </a:extLst>
          </p:cNvPr>
          <p:cNvSpPr>
            <a:spLocks noGrp="1"/>
          </p:cNvSpPr>
          <p:nvPr>
            <p:ph type="sldNum" sz="quarter" idx="12"/>
          </p:nvPr>
        </p:nvSpPr>
        <p:spPr/>
        <p:txBody>
          <a:bodyPr/>
          <a:lstStyle/>
          <a:p>
            <a:pPr rtl="0"/>
            <a:fld id="{294A09A9-5501-47C1-A89A-A340965A2BE2}" type="slidenum">
              <a:rPr lang="it-IT" noProof="0" smtClean="0"/>
              <a:t>34</a:t>
            </a:fld>
            <a:endParaRPr lang="it-IT" noProof="0"/>
          </a:p>
        </p:txBody>
      </p:sp>
      <p:pic>
        <p:nvPicPr>
          <p:cNvPr id="5" name="Immagine 4">
            <a:extLst>
              <a:ext uri="{FF2B5EF4-FFF2-40B4-BE49-F238E27FC236}">
                <a16:creationId xmlns:a16="http://schemas.microsoft.com/office/drawing/2014/main" id="{A0537173-0097-4A30-8C52-665D17F173BE}"/>
              </a:ext>
            </a:extLst>
          </p:cNvPr>
          <p:cNvPicPr>
            <a:picLocks noChangeAspect="1"/>
          </p:cNvPicPr>
          <p:nvPr/>
        </p:nvPicPr>
        <p:blipFill>
          <a:blip r:embed="rId2"/>
          <a:stretch>
            <a:fillRect/>
          </a:stretch>
        </p:blipFill>
        <p:spPr>
          <a:xfrm>
            <a:off x="1743464" y="1020663"/>
            <a:ext cx="8338733" cy="4262537"/>
          </a:xfrm>
          <a:prstGeom prst="rect">
            <a:avLst/>
          </a:prstGeom>
        </p:spPr>
      </p:pic>
    </p:spTree>
    <p:extLst>
      <p:ext uri="{BB962C8B-B14F-4D97-AF65-F5344CB8AC3E}">
        <p14:creationId xmlns:p14="http://schemas.microsoft.com/office/powerpoint/2010/main" val="612853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817EAE-6CCF-4D1C-AD1D-77FD37EBAC38}"/>
              </a:ext>
            </a:extLst>
          </p:cNvPr>
          <p:cNvSpPr>
            <a:spLocks noGrp="1"/>
          </p:cNvSpPr>
          <p:nvPr>
            <p:ph type="title"/>
          </p:nvPr>
        </p:nvSpPr>
        <p:spPr>
          <a:xfrm>
            <a:off x="1748028" y="1112797"/>
            <a:ext cx="5160772" cy="810955"/>
          </a:xfrm>
        </p:spPr>
        <p:txBody>
          <a:bodyPr/>
          <a:lstStyle/>
          <a:p>
            <a:r>
              <a:rPr lang="it-IT" b="1" dirty="0">
                <a:solidFill>
                  <a:srgbClr val="FF0000"/>
                </a:solidFill>
              </a:rPr>
              <a:t>ICSD 3° edition - TR</a:t>
            </a:r>
          </a:p>
        </p:txBody>
      </p:sp>
      <p:sp>
        <p:nvSpPr>
          <p:cNvPr id="4" name="Segnaposto piè di pagina 3">
            <a:extLst>
              <a:ext uri="{FF2B5EF4-FFF2-40B4-BE49-F238E27FC236}">
                <a16:creationId xmlns:a16="http://schemas.microsoft.com/office/drawing/2014/main" id="{61BBC2C4-EE60-4453-96DB-0B81D21E79D2}"/>
              </a:ext>
            </a:extLst>
          </p:cNvPr>
          <p:cNvSpPr>
            <a:spLocks noGrp="1"/>
          </p:cNvSpPr>
          <p:nvPr>
            <p:ph type="ftr" sz="quarter" idx="10"/>
          </p:nvPr>
        </p:nvSpPr>
        <p:spPr/>
        <p:txBody>
          <a:bodyPr/>
          <a:lstStyle/>
          <a:p>
            <a:pPr rtl="0"/>
            <a:r>
              <a:rPr lang="it-IT" noProof="0"/>
              <a:t>Titolo presentazione</a:t>
            </a:r>
          </a:p>
        </p:txBody>
      </p:sp>
      <p:sp>
        <p:nvSpPr>
          <p:cNvPr id="5" name="Segnaposto numero diapositiva 4">
            <a:extLst>
              <a:ext uri="{FF2B5EF4-FFF2-40B4-BE49-F238E27FC236}">
                <a16:creationId xmlns:a16="http://schemas.microsoft.com/office/drawing/2014/main" id="{997A4B1C-154A-400A-932E-F5B140E23365}"/>
              </a:ext>
            </a:extLst>
          </p:cNvPr>
          <p:cNvSpPr>
            <a:spLocks noGrp="1"/>
          </p:cNvSpPr>
          <p:nvPr>
            <p:ph type="sldNum" sz="quarter" idx="11"/>
          </p:nvPr>
        </p:nvSpPr>
        <p:spPr/>
        <p:txBody>
          <a:bodyPr/>
          <a:lstStyle/>
          <a:p>
            <a:pPr rtl="0"/>
            <a:fld id="{294A09A9-5501-47C1-A89A-A340965A2BE2}" type="slidenum">
              <a:rPr lang="it-IT" noProof="0" smtClean="0"/>
              <a:pPr rtl="0"/>
              <a:t>4</a:t>
            </a:fld>
            <a:endParaRPr lang="it-IT" noProof="0"/>
          </a:p>
        </p:txBody>
      </p:sp>
      <p:pic>
        <p:nvPicPr>
          <p:cNvPr id="9" name="Immagine 8">
            <a:extLst>
              <a:ext uri="{FF2B5EF4-FFF2-40B4-BE49-F238E27FC236}">
                <a16:creationId xmlns:a16="http://schemas.microsoft.com/office/drawing/2014/main" id="{69442C39-C1C0-4718-846E-D1A7842A3F00}"/>
              </a:ext>
            </a:extLst>
          </p:cNvPr>
          <p:cNvPicPr>
            <a:picLocks noChangeAspect="1"/>
          </p:cNvPicPr>
          <p:nvPr/>
        </p:nvPicPr>
        <p:blipFill rotWithShape="1">
          <a:blip r:embed="rId3"/>
          <a:srcRect l="38986" t="45737" r="40432" b="19659"/>
          <a:stretch/>
        </p:blipFill>
        <p:spPr>
          <a:xfrm>
            <a:off x="1874981" y="1923752"/>
            <a:ext cx="3482110" cy="3146770"/>
          </a:xfrm>
          <a:prstGeom prst="rect">
            <a:avLst/>
          </a:prstGeom>
        </p:spPr>
      </p:pic>
      <p:pic>
        <p:nvPicPr>
          <p:cNvPr id="10" name="Immagine 9">
            <a:extLst>
              <a:ext uri="{FF2B5EF4-FFF2-40B4-BE49-F238E27FC236}">
                <a16:creationId xmlns:a16="http://schemas.microsoft.com/office/drawing/2014/main" id="{1FB0E357-AB9C-42E0-9A18-501B8E23783C}"/>
              </a:ext>
            </a:extLst>
          </p:cNvPr>
          <p:cNvPicPr>
            <a:picLocks noChangeAspect="1"/>
          </p:cNvPicPr>
          <p:nvPr/>
        </p:nvPicPr>
        <p:blipFill rotWithShape="1">
          <a:blip r:embed="rId4"/>
          <a:srcRect l="38755" t="55719" r="40216" b="13958"/>
          <a:stretch/>
        </p:blipFill>
        <p:spPr>
          <a:xfrm>
            <a:off x="6262254" y="2004294"/>
            <a:ext cx="3860801" cy="2992425"/>
          </a:xfrm>
          <a:prstGeom prst="rect">
            <a:avLst/>
          </a:prstGeom>
        </p:spPr>
      </p:pic>
    </p:spTree>
    <p:extLst>
      <p:ext uri="{BB962C8B-B14F-4D97-AF65-F5344CB8AC3E}">
        <p14:creationId xmlns:p14="http://schemas.microsoft.com/office/powerpoint/2010/main" val="997433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FDC94CC-502C-89D1-DBC1-9113CAF8141C}"/>
              </a:ext>
            </a:extLst>
          </p:cNvPr>
          <p:cNvSpPr>
            <a:spLocks noGrp="1"/>
          </p:cNvSpPr>
          <p:nvPr>
            <p:ph type="title"/>
          </p:nvPr>
        </p:nvSpPr>
        <p:spPr/>
        <p:txBody>
          <a:bodyPr>
            <a:normAutofit/>
          </a:bodyPr>
          <a:lstStyle/>
          <a:p>
            <a:r>
              <a:rPr lang="it-IT" sz="3600" dirty="0"/>
              <a:t>Definition of </a:t>
            </a:r>
            <a:r>
              <a:rPr lang="it-IT" sz="3600" dirty="0" err="1"/>
              <a:t>Chronic</a:t>
            </a:r>
            <a:r>
              <a:rPr lang="it-IT" sz="3600" dirty="0"/>
              <a:t> </a:t>
            </a:r>
            <a:r>
              <a:rPr lang="it-IT" sz="3600" dirty="0" err="1"/>
              <a:t>Insomnia</a:t>
            </a:r>
            <a:r>
              <a:rPr lang="it-IT" sz="3600" dirty="0"/>
              <a:t> ICSD-3 </a:t>
            </a:r>
            <a:r>
              <a:rPr lang="it-IT" sz="3600" dirty="0" err="1"/>
              <a:t>tr</a:t>
            </a:r>
            <a:endParaRPr lang="it-IT" sz="3600" dirty="0"/>
          </a:p>
        </p:txBody>
      </p:sp>
      <p:sp>
        <p:nvSpPr>
          <p:cNvPr id="5" name="Segnaposto contenuto 4">
            <a:extLst>
              <a:ext uri="{FF2B5EF4-FFF2-40B4-BE49-F238E27FC236}">
                <a16:creationId xmlns:a16="http://schemas.microsoft.com/office/drawing/2014/main" id="{8653A186-E9A4-C4AD-2650-0BEFD64E01D1}"/>
              </a:ext>
            </a:extLst>
          </p:cNvPr>
          <p:cNvSpPr>
            <a:spLocks noGrp="1"/>
          </p:cNvSpPr>
          <p:nvPr>
            <p:ph idx="1"/>
          </p:nvPr>
        </p:nvSpPr>
        <p:spPr>
          <a:xfrm>
            <a:off x="321617" y="1576552"/>
            <a:ext cx="11433153" cy="4779798"/>
          </a:xfrm>
        </p:spPr>
        <p:txBody>
          <a:bodyPr>
            <a:normAutofit fontScale="92500" lnSpcReduction="20000"/>
          </a:bodyPr>
          <a:lstStyle/>
          <a:p>
            <a:pPr algn="l" fontAlgn="ctr">
              <a:spcBef>
                <a:spcPts val="0"/>
              </a:spcBef>
              <a:spcAft>
                <a:spcPts val="600"/>
              </a:spcAft>
              <a:buNone/>
            </a:pPr>
            <a:r>
              <a:rPr lang="en-US" b="0" i="0" dirty="0">
                <a:solidFill>
                  <a:srgbClr val="001D35"/>
                </a:solidFill>
                <a:effectLst/>
                <a:latin typeface="Google Sans"/>
              </a:rPr>
              <a:t>Chronic insomnia is characterized by difficulty initiating sleep, maintaining sleep, or experiencing poor sleep quality for at least three months. These sleep difficulties occur despite adequate opportunity for sleep and result in daytime dysfunction.  </a:t>
            </a:r>
          </a:p>
          <a:p>
            <a:pPr algn="l" fontAlgn="ctr">
              <a:spcBef>
                <a:spcPts val="0"/>
              </a:spcBef>
              <a:spcAft>
                <a:spcPts val="600"/>
              </a:spcAft>
              <a:buNone/>
            </a:pPr>
            <a:r>
              <a:rPr lang="en-US" b="1" i="0" dirty="0">
                <a:solidFill>
                  <a:srgbClr val="001D35"/>
                </a:solidFill>
                <a:effectLst/>
                <a:latin typeface="Google Sans"/>
              </a:rPr>
              <a:t>Difficulty initiating sleep: </a:t>
            </a:r>
            <a:r>
              <a:rPr lang="en-US" b="0" i="0" dirty="0">
                <a:solidFill>
                  <a:srgbClr val="545D7E"/>
                </a:solidFill>
                <a:effectLst/>
                <a:latin typeface="Google Sans"/>
              </a:rPr>
              <a:t>This refers to having trouble falling asleep when you intend to. </a:t>
            </a:r>
          </a:p>
          <a:p>
            <a:pPr algn="l" fontAlgn="ctr">
              <a:spcBef>
                <a:spcPts val="0"/>
              </a:spcBef>
              <a:spcAft>
                <a:spcPts val="600"/>
              </a:spcAft>
              <a:buNone/>
            </a:pPr>
            <a:r>
              <a:rPr lang="en-US" b="1" i="0" dirty="0">
                <a:solidFill>
                  <a:srgbClr val="001D35"/>
                </a:solidFill>
                <a:effectLst/>
                <a:latin typeface="Google Sans"/>
              </a:rPr>
              <a:t>Difficulty maintaining sleep: </a:t>
            </a:r>
            <a:r>
              <a:rPr lang="en-US" b="0" i="0" dirty="0">
                <a:solidFill>
                  <a:srgbClr val="545D7E"/>
                </a:solidFill>
                <a:effectLst/>
                <a:latin typeface="Google Sans"/>
              </a:rPr>
              <a:t>This involves frequent awakenings or a difficulty returning to sleep after awakenings. </a:t>
            </a:r>
          </a:p>
          <a:p>
            <a:pPr algn="l" fontAlgn="ctr">
              <a:spcBef>
                <a:spcPts val="0"/>
              </a:spcBef>
              <a:spcAft>
                <a:spcPts val="600"/>
              </a:spcAft>
              <a:buNone/>
            </a:pPr>
            <a:r>
              <a:rPr lang="en-US" b="1" i="0" dirty="0">
                <a:solidFill>
                  <a:srgbClr val="001D35"/>
                </a:solidFill>
                <a:effectLst/>
                <a:latin typeface="Google Sans"/>
              </a:rPr>
              <a:t>Poor sleep quality: </a:t>
            </a:r>
            <a:r>
              <a:rPr lang="en-US" b="0" i="0" dirty="0">
                <a:solidFill>
                  <a:srgbClr val="545D7E"/>
                </a:solidFill>
                <a:effectLst/>
                <a:latin typeface="Google Sans"/>
              </a:rPr>
              <a:t>This encompasses feelings of being unrefreshed or not sleeping deeply, even if you have been asleep for a sufficient amount of time </a:t>
            </a:r>
          </a:p>
          <a:p>
            <a:pPr algn="l" fontAlgn="ctr">
              <a:spcBef>
                <a:spcPts val="0"/>
              </a:spcBef>
              <a:spcAft>
                <a:spcPts val="600"/>
              </a:spcAft>
              <a:buNone/>
            </a:pPr>
            <a:r>
              <a:rPr lang="en-US" b="1" i="0" dirty="0">
                <a:solidFill>
                  <a:srgbClr val="001D35"/>
                </a:solidFill>
                <a:effectLst/>
                <a:latin typeface="Google Sans"/>
              </a:rPr>
              <a:t>Daytime dysfunction: </a:t>
            </a:r>
            <a:r>
              <a:rPr lang="en-US" b="0" i="0" dirty="0">
                <a:solidFill>
                  <a:srgbClr val="545D7E"/>
                </a:solidFill>
                <a:effectLst/>
                <a:latin typeface="Google Sans"/>
              </a:rPr>
              <a:t>This refers to the negative impact on daily life due to the poor sleep, which can include fatigue, impaired concentration, malaise, and mood disturbances. </a:t>
            </a:r>
          </a:p>
          <a:p>
            <a:pPr algn="l" fontAlgn="ctr">
              <a:spcBef>
                <a:spcPts val="0"/>
              </a:spcBef>
              <a:spcAft>
                <a:spcPts val="600"/>
              </a:spcAft>
              <a:buNone/>
            </a:pPr>
            <a:r>
              <a:rPr lang="en-US" b="1" i="0" dirty="0">
                <a:solidFill>
                  <a:srgbClr val="001D35"/>
                </a:solidFill>
                <a:effectLst/>
                <a:latin typeface="Google Sans"/>
              </a:rPr>
              <a:t>Chronic duration: </a:t>
            </a:r>
            <a:r>
              <a:rPr lang="en-US" b="0" i="0" dirty="0">
                <a:solidFill>
                  <a:srgbClr val="545D7E"/>
                </a:solidFill>
                <a:effectLst/>
                <a:latin typeface="Google Sans"/>
              </a:rPr>
              <a:t>The sleep difficulties must persist for at least three months to be classified as chronic insomnia.</a:t>
            </a:r>
          </a:p>
          <a:p>
            <a:endParaRPr lang="it-IT" dirty="0"/>
          </a:p>
        </p:txBody>
      </p:sp>
      <p:sp>
        <p:nvSpPr>
          <p:cNvPr id="3" name="Segnaposto numero diapositiva 2">
            <a:extLst>
              <a:ext uri="{FF2B5EF4-FFF2-40B4-BE49-F238E27FC236}">
                <a16:creationId xmlns:a16="http://schemas.microsoft.com/office/drawing/2014/main" id="{7A9E2A8F-5981-0E26-8B75-1FB8B6299C1E}"/>
              </a:ext>
            </a:extLst>
          </p:cNvPr>
          <p:cNvSpPr>
            <a:spLocks noGrp="1"/>
          </p:cNvSpPr>
          <p:nvPr>
            <p:ph type="sldNum" sz="quarter" idx="11"/>
          </p:nvPr>
        </p:nvSpPr>
        <p:spPr/>
        <p:txBody>
          <a:bodyPr/>
          <a:lstStyle/>
          <a:p>
            <a:pPr rtl="0"/>
            <a:fld id="{294A09A9-5501-47C1-A89A-A340965A2BE2}" type="slidenum">
              <a:rPr lang="it-IT" noProof="0" smtClean="0"/>
              <a:t>5</a:t>
            </a:fld>
            <a:endParaRPr lang="it-IT" noProof="0"/>
          </a:p>
        </p:txBody>
      </p:sp>
    </p:spTree>
    <p:extLst>
      <p:ext uri="{BB962C8B-B14F-4D97-AF65-F5344CB8AC3E}">
        <p14:creationId xmlns:p14="http://schemas.microsoft.com/office/powerpoint/2010/main" val="48435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B2ED3C-6339-D92A-57A0-16F8B3662B07}"/>
              </a:ext>
            </a:extLst>
          </p:cNvPr>
          <p:cNvSpPr>
            <a:spLocks noGrp="1"/>
          </p:cNvSpPr>
          <p:nvPr>
            <p:ph type="title"/>
          </p:nvPr>
        </p:nvSpPr>
        <p:spPr/>
        <p:txBody>
          <a:bodyPr/>
          <a:lstStyle/>
          <a:p>
            <a:r>
              <a:rPr lang="it-IT" sz="4400" dirty="0"/>
              <a:t>Definition of </a:t>
            </a:r>
            <a:r>
              <a:rPr lang="it-IT" sz="4400" dirty="0" err="1"/>
              <a:t>Chronic</a:t>
            </a:r>
            <a:r>
              <a:rPr lang="it-IT" sz="4400" dirty="0"/>
              <a:t> </a:t>
            </a:r>
            <a:r>
              <a:rPr lang="it-IT" sz="4400" dirty="0" err="1"/>
              <a:t>Insomnia</a:t>
            </a:r>
            <a:r>
              <a:rPr lang="it-IT" sz="4400" dirty="0"/>
              <a:t> DSM-V (</a:t>
            </a:r>
            <a:r>
              <a:rPr lang="it-IT" sz="4400" dirty="0" err="1"/>
              <a:t>tr</a:t>
            </a:r>
            <a:r>
              <a:rPr lang="it-IT" sz="4400" dirty="0"/>
              <a:t>)</a:t>
            </a:r>
            <a:endParaRPr lang="it-IT" dirty="0"/>
          </a:p>
        </p:txBody>
      </p:sp>
      <p:sp>
        <p:nvSpPr>
          <p:cNvPr id="3" name="Segnaposto contenuto 2">
            <a:extLst>
              <a:ext uri="{FF2B5EF4-FFF2-40B4-BE49-F238E27FC236}">
                <a16:creationId xmlns:a16="http://schemas.microsoft.com/office/drawing/2014/main" id="{25EDA06C-F34D-CFF7-322F-5C7719AA7352}"/>
              </a:ext>
            </a:extLst>
          </p:cNvPr>
          <p:cNvSpPr>
            <a:spLocks noGrp="1"/>
          </p:cNvSpPr>
          <p:nvPr>
            <p:ph idx="1"/>
          </p:nvPr>
        </p:nvSpPr>
        <p:spPr>
          <a:xfrm>
            <a:off x="460353" y="1825625"/>
            <a:ext cx="10893447" cy="4370832"/>
          </a:xfrm>
        </p:spPr>
        <p:txBody>
          <a:bodyPr/>
          <a:lstStyle/>
          <a:p>
            <a:r>
              <a:rPr lang="en-US" b="0" i="0" dirty="0">
                <a:effectLst/>
                <a:latin typeface="Arial" panose="020B0604020202020204" pitchFamily="34" charset="0"/>
              </a:rPr>
              <a:t>Insomnia disorder (i.e., clinical insomnia) as difficulty initiating sleep, difficulty maintaining sleep, or early-morning awakening despite adequate opportunity for sleep; leading to clinically significant distress or impairments in functioning; and with a frequency of 3 or more nights per week and a duration of 3 months or longer.</a:t>
            </a:r>
          </a:p>
          <a:p>
            <a:r>
              <a:rPr lang="en-US" b="0" i="0" dirty="0">
                <a:effectLst/>
                <a:latin typeface="Arial" panose="020B0604020202020204" pitchFamily="34" charset="0"/>
              </a:rPr>
              <a:t>Insomnia is not explained by the presence of mental disorders or medical conditions and is not associated with another sleep-wake disorder.</a:t>
            </a:r>
            <a:endParaRPr lang="it-IT" dirty="0"/>
          </a:p>
        </p:txBody>
      </p:sp>
      <p:sp>
        <p:nvSpPr>
          <p:cNvPr id="4" name="Segnaposto piè di pagina 3">
            <a:extLst>
              <a:ext uri="{FF2B5EF4-FFF2-40B4-BE49-F238E27FC236}">
                <a16:creationId xmlns:a16="http://schemas.microsoft.com/office/drawing/2014/main" id="{D4C84D36-2394-150F-0867-DCC401A2432B}"/>
              </a:ext>
            </a:extLst>
          </p:cNvPr>
          <p:cNvSpPr>
            <a:spLocks noGrp="1"/>
          </p:cNvSpPr>
          <p:nvPr>
            <p:ph type="ftr" sz="quarter" idx="10"/>
          </p:nvPr>
        </p:nvSpPr>
        <p:spPr/>
        <p:txBody>
          <a:bodyPr/>
          <a:lstStyle/>
          <a:p>
            <a:pPr rtl="0"/>
            <a:r>
              <a:rPr lang="it-IT" noProof="0"/>
              <a:t>Titolo presentazione</a:t>
            </a:r>
          </a:p>
        </p:txBody>
      </p:sp>
      <p:sp>
        <p:nvSpPr>
          <p:cNvPr id="5" name="Segnaposto numero diapositiva 4">
            <a:extLst>
              <a:ext uri="{FF2B5EF4-FFF2-40B4-BE49-F238E27FC236}">
                <a16:creationId xmlns:a16="http://schemas.microsoft.com/office/drawing/2014/main" id="{82558426-4BC3-7141-6777-9DA1E3AA8F37}"/>
              </a:ext>
            </a:extLst>
          </p:cNvPr>
          <p:cNvSpPr>
            <a:spLocks noGrp="1"/>
          </p:cNvSpPr>
          <p:nvPr>
            <p:ph type="sldNum" sz="quarter" idx="11"/>
          </p:nvPr>
        </p:nvSpPr>
        <p:spPr/>
        <p:txBody>
          <a:bodyPr/>
          <a:lstStyle/>
          <a:p>
            <a:pPr rtl="0"/>
            <a:fld id="{294A09A9-5501-47C1-A89A-A340965A2BE2}" type="slidenum">
              <a:rPr lang="it-IT" noProof="0" smtClean="0"/>
              <a:pPr rtl="0"/>
              <a:t>6</a:t>
            </a:fld>
            <a:endParaRPr lang="it-IT" noProof="0"/>
          </a:p>
        </p:txBody>
      </p:sp>
    </p:spTree>
    <p:extLst>
      <p:ext uri="{BB962C8B-B14F-4D97-AF65-F5344CB8AC3E}">
        <p14:creationId xmlns:p14="http://schemas.microsoft.com/office/powerpoint/2010/main" val="4054640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a:extLst>
              <a:ext uri="{FF2B5EF4-FFF2-40B4-BE49-F238E27FC236}">
                <a16:creationId xmlns:a16="http://schemas.microsoft.com/office/drawing/2014/main" id="{997761AA-B340-B575-E803-AC4C21C1DF32}"/>
              </a:ext>
            </a:extLst>
          </p:cNvPr>
          <p:cNvGraphicFramePr>
            <a:graphicFrameLocks noGrp="1"/>
          </p:cNvGraphicFramePr>
          <p:nvPr>
            <p:ph idx="1"/>
            <p:extLst/>
          </p:nvPr>
        </p:nvGraphicFramePr>
        <p:xfrm>
          <a:off x="215357" y="84559"/>
          <a:ext cx="11735851" cy="6454353"/>
        </p:xfrm>
        <a:graphic>
          <a:graphicData uri="http://schemas.openxmlformats.org/drawingml/2006/table">
            <a:tbl>
              <a:tblPr firstRow="1" bandRow="1">
                <a:tableStyleId>{5C22544A-7EE6-4342-B048-85BDC9FD1C3A}</a:tableStyleId>
              </a:tblPr>
              <a:tblGrid>
                <a:gridCol w="4063642">
                  <a:extLst>
                    <a:ext uri="{9D8B030D-6E8A-4147-A177-3AD203B41FA5}">
                      <a16:colId xmlns:a16="http://schemas.microsoft.com/office/drawing/2014/main" val="509151170"/>
                    </a:ext>
                  </a:extLst>
                </a:gridCol>
                <a:gridCol w="7672209">
                  <a:extLst>
                    <a:ext uri="{9D8B030D-6E8A-4147-A177-3AD203B41FA5}">
                      <a16:colId xmlns:a16="http://schemas.microsoft.com/office/drawing/2014/main" val="3131486176"/>
                    </a:ext>
                  </a:extLst>
                </a:gridCol>
              </a:tblGrid>
              <a:tr h="354646">
                <a:tc>
                  <a:txBody>
                    <a:bodyPr/>
                    <a:lstStyle/>
                    <a:p>
                      <a:pPr algn="ctr"/>
                      <a:r>
                        <a:rPr lang="it-IT" sz="1800" b="1" dirty="0"/>
                        <a:t>Criterio</a:t>
                      </a:r>
                    </a:p>
                  </a:txBody>
                  <a:tcPr anchor="ctr"/>
                </a:tc>
                <a:tc>
                  <a:txBody>
                    <a:bodyPr/>
                    <a:lstStyle/>
                    <a:p>
                      <a:pPr algn="ctr"/>
                      <a:r>
                        <a:rPr lang="it-IT" sz="1800" b="1" dirty="0"/>
                        <a:t>Descrizione</a:t>
                      </a:r>
                    </a:p>
                  </a:txBody>
                  <a:tcPr anchor="ctr"/>
                </a:tc>
                <a:extLst>
                  <a:ext uri="{0D108BD9-81ED-4DB2-BD59-A6C34878D82A}">
                    <a16:rowId xmlns:a16="http://schemas.microsoft.com/office/drawing/2014/main" val="1976480727"/>
                  </a:ext>
                </a:extLst>
              </a:tr>
              <a:tr h="627451">
                <a:tc>
                  <a:txBody>
                    <a:bodyPr/>
                    <a:lstStyle/>
                    <a:p>
                      <a:r>
                        <a:rPr lang="it-IT" sz="1800" b="1"/>
                        <a:t>A. Disturbo del sonno</a:t>
                      </a:r>
                      <a:endParaRPr lang="it-IT" sz="1800"/>
                    </a:p>
                  </a:txBody>
                  <a:tcPr anchor="ctr"/>
                </a:tc>
                <a:tc>
                  <a:txBody>
                    <a:bodyPr/>
                    <a:lstStyle/>
                    <a:p>
                      <a:r>
                        <a:rPr lang="it-IT" sz="1800"/>
                        <a:t>Difficoltà nell'iniziare o mantenere il sonno, oppure sonno non ristoratore per almeno 1 mese.</a:t>
                      </a:r>
                    </a:p>
                  </a:txBody>
                  <a:tcPr anchor="ctr"/>
                </a:tc>
                <a:extLst>
                  <a:ext uri="{0D108BD9-81ED-4DB2-BD59-A6C34878D82A}">
                    <a16:rowId xmlns:a16="http://schemas.microsoft.com/office/drawing/2014/main" val="4148494856"/>
                  </a:ext>
                </a:extLst>
              </a:tr>
              <a:tr h="627451">
                <a:tc>
                  <a:txBody>
                    <a:bodyPr/>
                    <a:lstStyle/>
                    <a:p>
                      <a:r>
                        <a:rPr lang="it-IT" sz="1800" b="1"/>
                        <a:t>A1.1. Difficoltà nell'iniziare il sonno</a:t>
                      </a:r>
                      <a:endParaRPr lang="it-IT" sz="1800"/>
                    </a:p>
                  </a:txBody>
                  <a:tcPr anchor="ctr"/>
                </a:tc>
                <a:tc>
                  <a:txBody>
                    <a:bodyPr/>
                    <a:lstStyle/>
                    <a:p>
                      <a:r>
                        <a:rPr lang="it-IT" sz="1800" dirty="0"/>
                        <a:t>Problemi ad addormentarsi per </a:t>
                      </a:r>
                      <a:r>
                        <a:rPr lang="it-IT" sz="1800" b="1" dirty="0"/>
                        <a:t>≥3 e ≤7 notti a settimana</a:t>
                      </a:r>
                      <a:r>
                        <a:rPr lang="it-IT" sz="1800" dirty="0"/>
                        <a:t>, con un tempo di addormentamento </a:t>
                      </a:r>
                      <a:r>
                        <a:rPr lang="it-IT" sz="1800" b="1" dirty="0"/>
                        <a:t>≥30 minuti</a:t>
                      </a:r>
                      <a:r>
                        <a:rPr lang="it-IT" sz="1800" dirty="0"/>
                        <a:t>.</a:t>
                      </a:r>
                    </a:p>
                  </a:txBody>
                  <a:tcPr anchor="ctr"/>
                </a:tc>
                <a:extLst>
                  <a:ext uri="{0D108BD9-81ED-4DB2-BD59-A6C34878D82A}">
                    <a16:rowId xmlns:a16="http://schemas.microsoft.com/office/drawing/2014/main" val="250266727"/>
                  </a:ext>
                </a:extLst>
              </a:tr>
              <a:tr h="627451">
                <a:tc>
                  <a:txBody>
                    <a:bodyPr/>
                    <a:lstStyle/>
                    <a:p>
                      <a:r>
                        <a:rPr lang="it-IT" sz="1800" b="1"/>
                        <a:t>A1.2. Difficoltà nel mantenere il sonno</a:t>
                      </a:r>
                      <a:endParaRPr lang="it-IT" sz="1800"/>
                    </a:p>
                  </a:txBody>
                  <a:tcPr anchor="ctr"/>
                </a:tc>
                <a:tc>
                  <a:txBody>
                    <a:bodyPr/>
                    <a:lstStyle/>
                    <a:p>
                      <a:r>
                        <a:rPr lang="it-IT" sz="1800" dirty="0"/>
                        <a:t>Risvegli multipli (≥3 volte a notte) o difficoltà a riaddormentarsi (≥30 minuti ).</a:t>
                      </a:r>
                    </a:p>
                  </a:txBody>
                  <a:tcPr anchor="ctr"/>
                </a:tc>
                <a:extLst>
                  <a:ext uri="{0D108BD9-81ED-4DB2-BD59-A6C34878D82A}">
                    <a16:rowId xmlns:a16="http://schemas.microsoft.com/office/drawing/2014/main" val="3066636191"/>
                  </a:ext>
                </a:extLst>
              </a:tr>
              <a:tr h="627451">
                <a:tc>
                  <a:txBody>
                    <a:bodyPr/>
                    <a:lstStyle/>
                    <a:p>
                      <a:r>
                        <a:rPr lang="it-IT" sz="1800" b="1"/>
                        <a:t>A1.2c. Risveglio precoce</a:t>
                      </a:r>
                      <a:endParaRPr lang="it-IT" sz="1800"/>
                    </a:p>
                  </a:txBody>
                  <a:tcPr anchor="ctr"/>
                </a:tc>
                <a:tc>
                  <a:txBody>
                    <a:bodyPr/>
                    <a:lstStyle/>
                    <a:p>
                      <a:r>
                        <a:rPr lang="it-IT" sz="1800"/>
                        <a:t>Risveglio </a:t>
                      </a:r>
                      <a:r>
                        <a:rPr lang="it-IT" sz="1800" b="1"/>
                        <a:t>≥30 minuti prima</a:t>
                      </a:r>
                      <a:r>
                        <a:rPr lang="it-IT" sz="1800"/>
                        <a:t> dell'orario desiderato per </a:t>
                      </a:r>
                      <a:r>
                        <a:rPr lang="it-IT" sz="1800" b="1"/>
                        <a:t>≥3 e ≤7 giorni a settimana</a:t>
                      </a:r>
                      <a:r>
                        <a:rPr lang="it-IT" sz="1800"/>
                        <a:t>.</a:t>
                      </a:r>
                    </a:p>
                  </a:txBody>
                  <a:tcPr anchor="ctr"/>
                </a:tc>
                <a:extLst>
                  <a:ext uri="{0D108BD9-81ED-4DB2-BD59-A6C34878D82A}">
                    <a16:rowId xmlns:a16="http://schemas.microsoft.com/office/drawing/2014/main" val="439688306"/>
                  </a:ext>
                </a:extLst>
              </a:tr>
              <a:tr h="627451">
                <a:tc>
                  <a:txBody>
                    <a:bodyPr/>
                    <a:lstStyle/>
                    <a:p>
                      <a:r>
                        <a:rPr lang="it-IT" sz="1800" b="1"/>
                        <a:t>A1.3. Sonno non ristoratore</a:t>
                      </a:r>
                      <a:endParaRPr lang="it-IT" sz="1800"/>
                    </a:p>
                  </a:txBody>
                  <a:tcPr anchor="ctr"/>
                </a:tc>
                <a:tc>
                  <a:txBody>
                    <a:bodyPr/>
                    <a:lstStyle/>
                    <a:p>
                      <a:r>
                        <a:rPr lang="it-IT" sz="1800"/>
                        <a:t>Sensazione di non essere riposati al mattino per </a:t>
                      </a:r>
                      <a:r>
                        <a:rPr lang="it-IT" sz="1800" b="1"/>
                        <a:t>≥3 e ≤7 giorni a settimana</a:t>
                      </a:r>
                      <a:r>
                        <a:rPr lang="it-IT" sz="1800"/>
                        <a:t>, con gravità </a:t>
                      </a:r>
                      <a:r>
                        <a:rPr lang="it-IT" sz="1800" b="1"/>
                        <a:t>moderata, severa o molto severa</a:t>
                      </a:r>
                      <a:r>
                        <a:rPr lang="it-IT" sz="1800"/>
                        <a:t>.</a:t>
                      </a:r>
                    </a:p>
                  </a:txBody>
                  <a:tcPr anchor="ctr"/>
                </a:tc>
                <a:extLst>
                  <a:ext uri="{0D108BD9-81ED-4DB2-BD59-A6C34878D82A}">
                    <a16:rowId xmlns:a16="http://schemas.microsoft.com/office/drawing/2014/main" val="464246731"/>
                  </a:ext>
                </a:extLst>
              </a:tr>
              <a:tr h="354646">
                <a:tc>
                  <a:txBody>
                    <a:bodyPr/>
                    <a:lstStyle/>
                    <a:p>
                      <a:r>
                        <a:rPr lang="it-IT" sz="1800" b="1"/>
                        <a:t>A2. Durata del disturbo</a:t>
                      </a:r>
                      <a:endParaRPr lang="it-IT" sz="1800"/>
                    </a:p>
                  </a:txBody>
                  <a:tcPr anchor="ctr"/>
                </a:tc>
                <a:tc>
                  <a:txBody>
                    <a:bodyPr/>
                    <a:lstStyle/>
                    <a:p>
                      <a:r>
                        <a:rPr lang="it-IT" sz="1800"/>
                        <a:t>Il problema persiste per </a:t>
                      </a:r>
                      <a:r>
                        <a:rPr lang="it-IT" sz="1800" b="1"/>
                        <a:t>almeno un mese</a:t>
                      </a:r>
                      <a:r>
                        <a:rPr lang="it-IT" sz="1800"/>
                        <a:t>.</a:t>
                      </a:r>
                    </a:p>
                  </a:txBody>
                  <a:tcPr anchor="ctr"/>
                </a:tc>
                <a:extLst>
                  <a:ext uri="{0D108BD9-81ED-4DB2-BD59-A6C34878D82A}">
                    <a16:rowId xmlns:a16="http://schemas.microsoft.com/office/drawing/2014/main" val="2223470374"/>
                  </a:ext>
                </a:extLst>
              </a:tr>
              <a:tr h="627451">
                <a:tc>
                  <a:txBody>
                    <a:bodyPr/>
                    <a:lstStyle/>
                    <a:p>
                      <a:r>
                        <a:rPr lang="it-IT" sz="1800" b="1" dirty="0"/>
                        <a:t>B. Impatto sulla vita quotidiana</a:t>
                      </a:r>
                      <a:endParaRPr lang="it-IT" sz="1800" dirty="0"/>
                    </a:p>
                  </a:txBody>
                  <a:tcPr anchor="ctr"/>
                </a:tc>
                <a:tc>
                  <a:txBody>
                    <a:bodyPr/>
                    <a:lstStyle/>
                    <a:p>
                      <a:r>
                        <a:rPr lang="it-IT" sz="1800"/>
                        <a:t>Il disturbo causa </a:t>
                      </a:r>
                      <a:r>
                        <a:rPr lang="it-IT" sz="1800" b="1"/>
                        <a:t>stress clinicamente significativo</a:t>
                      </a:r>
                      <a:r>
                        <a:rPr lang="it-IT" sz="1800"/>
                        <a:t> o compromissione in ambiti sociali, lavorativi o altre aree importanti.</a:t>
                      </a:r>
                    </a:p>
                  </a:txBody>
                  <a:tcPr anchor="ctr"/>
                </a:tc>
                <a:extLst>
                  <a:ext uri="{0D108BD9-81ED-4DB2-BD59-A6C34878D82A}">
                    <a16:rowId xmlns:a16="http://schemas.microsoft.com/office/drawing/2014/main" val="2718533975"/>
                  </a:ext>
                </a:extLst>
              </a:tr>
              <a:tr h="627451">
                <a:tc>
                  <a:txBody>
                    <a:bodyPr/>
                    <a:lstStyle/>
                    <a:p>
                      <a:r>
                        <a:rPr lang="it-IT" sz="1800" b="1" dirty="0"/>
                        <a:t>C. Esclusione di altri disturbi del sonno</a:t>
                      </a:r>
                      <a:endParaRPr lang="it-IT" sz="1800" dirty="0"/>
                    </a:p>
                  </a:txBody>
                  <a:tcPr anchor="ctr"/>
                </a:tc>
                <a:tc>
                  <a:txBody>
                    <a:bodyPr/>
                    <a:lstStyle/>
                    <a:p>
                      <a:r>
                        <a:rPr lang="it-IT" sz="1800"/>
                        <a:t>Il disturbo non è attribuibile a narcolessia, disturbi respiratori del sonno, disturbi del ritmo circadiano o parasonnie.</a:t>
                      </a:r>
                    </a:p>
                  </a:txBody>
                  <a:tcPr anchor="ctr"/>
                </a:tc>
                <a:extLst>
                  <a:ext uri="{0D108BD9-81ED-4DB2-BD59-A6C34878D82A}">
                    <a16:rowId xmlns:a16="http://schemas.microsoft.com/office/drawing/2014/main" val="597908166"/>
                  </a:ext>
                </a:extLst>
              </a:tr>
              <a:tr h="627451">
                <a:tc>
                  <a:txBody>
                    <a:bodyPr/>
                    <a:lstStyle/>
                    <a:p>
                      <a:r>
                        <a:rPr lang="it-IT" sz="1800" b="1"/>
                        <a:t>D. Esclusione di disturbi mentali</a:t>
                      </a:r>
                      <a:endParaRPr lang="it-IT" sz="1800"/>
                    </a:p>
                  </a:txBody>
                  <a:tcPr anchor="ctr"/>
                </a:tc>
                <a:tc>
                  <a:txBody>
                    <a:bodyPr/>
                    <a:lstStyle/>
                    <a:p>
                      <a:r>
                        <a:rPr lang="it-IT" sz="1800"/>
                        <a:t>Il disturbo non è esclusivamente legato a condizioni come depressione maggiore, ansia generalizzata o delirio.</a:t>
                      </a:r>
                    </a:p>
                  </a:txBody>
                  <a:tcPr anchor="ctr"/>
                </a:tc>
                <a:extLst>
                  <a:ext uri="{0D108BD9-81ED-4DB2-BD59-A6C34878D82A}">
                    <a16:rowId xmlns:a16="http://schemas.microsoft.com/office/drawing/2014/main" val="780371332"/>
                  </a:ext>
                </a:extLst>
              </a:tr>
              <a:tr h="627451">
                <a:tc>
                  <a:txBody>
                    <a:bodyPr/>
                    <a:lstStyle/>
                    <a:p>
                      <a:r>
                        <a:rPr lang="it-IT" sz="1800" b="1" dirty="0"/>
                        <a:t>E. Esclusione di cause fisiologiche</a:t>
                      </a:r>
                      <a:endParaRPr lang="it-IT" sz="1800" dirty="0"/>
                    </a:p>
                  </a:txBody>
                  <a:tcPr anchor="ctr"/>
                </a:tc>
                <a:tc>
                  <a:txBody>
                    <a:bodyPr/>
                    <a:lstStyle/>
                    <a:p>
                      <a:r>
                        <a:rPr lang="it-IT" sz="1800" dirty="0"/>
                        <a:t>Il disturbo non è dovuto agli effetti diretti di una sostanza (farmaci, droghe, ecc.).</a:t>
                      </a:r>
                    </a:p>
                  </a:txBody>
                  <a:tcPr anchor="ctr"/>
                </a:tc>
                <a:extLst>
                  <a:ext uri="{0D108BD9-81ED-4DB2-BD59-A6C34878D82A}">
                    <a16:rowId xmlns:a16="http://schemas.microsoft.com/office/drawing/2014/main" val="1639586753"/>
                  </a:ext>
                </a:extLst>
              </a:tr>
            </a:tbl>
          </a:graphicData>
        </a:graphic>
      </p:graphicFrame>
      <p:sp>
        <p:nvSpPr>
          <p:cNvPr id="5" name="Segnaposto numero diapositiva 4">
            <a:extLst>
              <a:ext uri="{FF2B5EF4-FFF2-40B4-BE49-F238E27FC236}">
                <a16:creationId xmlns:a16="http://schemas.microsoft.com/office/drawing/2014/main" id="{B64B6553-2650-1C3D-5651-E38107B6057F}"/>
              </a:ext>
            </a:extLst>
          </p:cNvPr>
          <p:cNvSpPr>
            <a:spLocks noGrp="1"/>
          </p:cNvSpPr>
          <p:nvPr>
            <p:ph type="sldNum" sz="quarter" idx="11"/>
          </p:nvPr>
        </p:nvSpPr>
        <p:spPr/>
        <p:txBody>
          <a:bodyPr/>
          <a:lstStyle/>
          <a:p>
            <a:pPr rtl="0"/>
            <a:fld id="{294A09A9-5501-47C1-A89A-A340965A2BE2}" type="slidenum">
              <a:rPr lang="it-IT" noProof="0" smtClean="0"/>
              <a:pPr rtl="0"/>
              <a:t>7</a:t>
            </a:fld>
            <a:endParaRPr lang="it-IT" noProof="0"/>
          </a:p>
        </p:txBody>
      </p:sp>
    </p:spTree>
    <p:extLst>
      <p:ext uri="{BB962C8B-B14F-4D97-AF65-F5344CB8AC3E}">
        <p14:creationId xmlns:p14="http://schemas.microsoft.com/office/powerpoint/2010/main" val="3686883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0A8C435-E531-43CD-B97F-AB054B176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690" y="1757087"/>
            <a:ext cx="7125694" cy="3953427"/>
          </a:xfrm>
          <a:prstGeom prst="rect">
            <a:avLst/>
          </a:prstGeom>
        </p:spPr>
      </p:pic>
      <p:pic>
        <p:nvPicPr>
          <p:cNvPr id="5" name="Immagine 4">
            <a:extLst>
              <a:ext uri="{FF2B5EF4-FFF2-40B4-BE49-F238E27FC236}">
                <a16:creationId xmlns:a16="http://schemas.microsoft.com/office/drawing/2014/main" id="{B0458C28-75E2-44DF-BF4B-112CB5EC4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10" y="119185"/>
            <a:ext cx="3558084" cy="1071712"/>
          </a:xfrm>
          <a:prstGeom prst="rect">
            <a:avLst/>
          </a:prstGeom>
        </p:spPr>
      </p:pic>
    </p:spTree>
    <p:extLst>
      <p:ext uri="{BB962C8B-B14F-4D97-AF65-F5344CB8AC3E}">
        <p14:creationId xmlns:p14="http://schemas.microsoft.com/office/powerpoint/2010/main" val="2656608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2B6000E-F4C2-4596-B61F-4BB56B2C0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09" y="153589"/>
            <a:ext cx="3082304" cy="1361703"/>
          </a:xfrm>
          <a:prstGeom prst="rect">
            <a:avLst/>
          </a:prstGeom>
        </p:spPr>
      </p:pic>
      <p:pic>
        <p:nvPicPr>
          <p:cNvPr id="5" name="Immagine 4">
            <a:extLst>
              <a:ext uri="{FF2B5EF4-FFF2-40B4-BE49-F238E27FC236}">
                <a16:creationId xmlns:a16="http://schemas.microsoft.com/office/drawing/2014/main" id="{86770014-BCFB-4050-BE88-934DEBAB9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502" y="627296"/>
            <a:ext cx="1474860" cy="207143"/>
          </a:xfrm>
          <a:prstGeom prst="rect">
            <a:avLst/>
          </a:prstGeom>
        </p:spPr>
      </p:pic>
      <p:pic>
        <p:nvPicPr>
          <p:cNvPr id="7" name="Immagine 6">
            <a:extLst>
              <a:ext uri="{FF2B5EF4-FFF2-40B4-BE49-F238E27FC236}">
                <a16:creationId xmlns:a16="http://schemas.microsoft.com/office/drawing/2014/main" id="{45E65B0B-A2BD-4118-8B83-6AB3C0C3164F}"/>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996222" y="2398302"/>
            <a:ext cx="8199556" cy="3366772"/>
          </a:xfrm>
          <a:prstGeom prst="rect">
            <a:avLst/>
          </a:prstGeom>
        </p:spPr>
      </p:pic>
    </p:spTree>
    <p:extLst>
      <p:ext uri="{BB962C8B-B14F-4D97-AF65-F5344CB8AC3E}">
        <p14:creationId xmlns:p14="http://schemas.microsoft.com/office/powerpoint/2010/main" val="127299322"/>
      </p:ext>
    </p:extLst>
  </p:cSld>
  <p:clrMapOvr>
    <a:masterClrMapping/>
  </p:clrMapOvr>
</p:sld>
</file>

<file path=ppt/theme/theme1.xml><?xml version="1.0" encoding="utf-8"?>
<a:theme xmlns:a="http://schemas.openxmlformats.org/drawingml/2006/main" name="Tema di Offic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8770919_TF56410444_Win32" id="{EE7940D4-0BE8-4674-BAFD-9C93CE18609A}" vid="{9FB19BFA-8F7F-4AD5-A084-31C7F78805F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BB2F3B-6257-41BB-8B64-5AC7494F274B}">
  <ds:schemaRefs>
    <ds:schemaRef ds:uri="http://schemas.microsoft.com/office/2006/documentManagement/types"/>
    <ds:schemaRef ds:uri="http://www.w3.org/XML/1998/namespace"/>
    <ds:schemaRef ds:uri="16c05727-aa75-4e4a-9b5f-8a80a1165891"/>
    <ds:schemaRef ds:uri="http://purl.org/dc/dcmitype/"/>
    <ds:schemaRef ds:uri="http://schemas.microsoft.com/office/infopath/2007/PartnerControls"/>
    <ds:schemaRef ds:uri="http://purl.org/dc/elements/1.1/"/>
    <ds:schemaRef ds:uri="http://schemas.microsoft.com/sharepoint/v3"/>
    <ds:schemaRef ds:uri="http://schemas.openxmlformats.org/package/2006/metadata/core-properties"/>
    <ds:schemaRef ds:uri="http://purl.org/dc/terms/"/>
    <ds:schemaRef ds:uri="230e9df3-be65-4c73-a93b-d1236ebd677e"/>
    <ds:schemaRef ds:uri="71af3243-3dd4-4a8d-8c0d-dd76da1f02a5"/>
    <ds:schemaRef ds:uri="http://schemas.microsoft.com/office/2006/metadata/properties"/>
  </ds:schemaRefs>
</ds:datastoreItem>
</file>

<file path=customXml/itemProps2.xml><?xml version="1.0" encoding="utf-8"?>
<ds:datastoreItem xmlns:ds="http://schemas.openxmlformats.org/officeDocument/2006/customXml" ds:itemID="{9ACE2AAA-C718-435C-B4E6-95A08ACAC441}">
  <ds:schemaRefs>
    <ds:schemaRef ds:uri="http://schemas.microsoft.com/sharepoint/v3/contenttype/forms"/>
  </ds:schemaRefs>
</ds:datastoreItem>
</file>

<file path=customXml/itemProps3.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{656E2F0F-1ABE-48B7-9C69-53F6127070C3}tf56410444_win32</Template>
  <TotalTime>142</TotalTime>
  <Words>1219</Words>
  <Application>Microsoft Office PowerPoint</Application>
  <PresentationFormat>Widescreen</PresentationFormat>
  <Paragraphs>97</Paragraphs>
  <Slides>34</Slides>
  <Notes>6</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34</vt:i4>
      </vt:variant>
    </vt:vector>
  </HeadingPairs>
  <TitlesOfParts>
    <vt:vector size="47" baseType="lpstr">
      <vt:lpstr>ＭＳ Ｐゴシック</vt:lpstr>
      <vt:lpstr>Arial</vt:lpstr>
      <vt:lpstr>Baekmuk Batang</vt:lpstr>
      <vt:lpstr>Baskerville</vt:lpstr>
      <vt:lpstr>Baskerville Old Face</vt:lpstr>
      <vt:lpstr>Calibri</vt:lpstr>
      <vt:lpstr>Gill Sans Light</vt:lpstr>
      <vt:lpstr>Gill Sans Nova</vt:lpstr>
      <vt:lpstr>Gill Sans Nova Light</vt:lpstr>
      <vt:lpstr>Google Sans</vt:lpstr>
      <vt:lpstr>Times New Roman</vt:lpstr>
      <vt:lpstr>Wingdings</vt:lpstr>
      <vt:lpstr>Tema di Office</vt:lpstr>
      <vt:lpstr>Quando lʼinsonnia è causata da DRS</vt:lpstr>
      <vt:lpstr>ICSD (1° edition) Dyssomnias </vt:lpstr>
      <vt:lpstr>Presentazione standard di PowerPoint</vt:lpstr>
      <vt:lpstr>ICSD 3° edition - TR</vt:lpstr>
      <vt:lpstr>Definition of Chronic Insomnia ICSD-3 tr</vt:lpstr>
      <vt:lpstr>Definition of Chronic Insomnia DSM-V (tr)</vt:lpstr>
      <vt:lpstr>Presentazione standard di PowerPoint</vt:lpstr>
      <vt:lpstr>Presentazione standard di PowerPoint</vt:lpstr>
      <vt:lpstr>Presentazione standard di PowerPoint</vt:lpstr>
      <vt:lpstr>OSA Phenotype</vt:lpstr>
      <vt:lpstr>Potenziali Target</vt:lpstr>
      <vt:lpstr>Uno sguardo…..sui dati disponibili</vt:lpstr>
      <vt:lpstr>Presentazione standard di PowerPoint</vt:lpstr>
      <vt:lpstr>Presentazione standard di PowerPoint</vt:lpstr>
      <vt:lpstr>Clusters of sleep apnoea phenotypes:  A large pan‐European study from the European Sleep Apnoea Database (ESADA)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 presentazione</dc:title>
  <dc:creator>Francesco Fanfulla</dc:creator>
  <cp:lastModifiedBy>Fanfulla Francesco</cp:lastModifiedBy>
  <cp:revision>36</cp:revision>
  <dcterms:created xsi:type="dcterms:W3CDTF">2024-12-08T08:06:57Z</dcterms:created>
  <dcterms:modified xsi:type="dcterms:W3CDTF">2025-05-12T09:16:31Z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