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4098" r:id="rId2"/>
    <p:sldId id="4077" r:id="rId3"/>
    <p:sldId id="269" r:id="rId4"/>
    <p:sldId id="257" r:id="rId5"/>
    <p:sldId id="321" r:id="rId6"/>
    <p:sldId id="274" r:id="rId7"/>
    <p:sldId id="4070" r:id="rId8"/>
    <p:sldId id="929" r:id="rId9"/>
    <p:sldId id="262" r:id="rId10"/>
    <p:sldId id="2238" r:id="rId11"/>
    <p:sldId id="2239" r:id="rId12"/>
    <p:sldId id="4097" r:id="rId13"/>
    <p:sldId id="2371" r:id="rId14"/>
    <p:sldId id="2274" r:id="rId15"/>
    <p:sldId id="341" r:id="rId16"/>
    <p:sldId id="2366" r:id="rId17"/>
    <p:sldId id="877" r:id="rId18"/>
    <p:sldId id="4068" r:id="rId19"/>
    <p:sldId id="1922" r:id="rId20"/>
    <p:sldId id="1702" r:id="rId21"/>
    <p:sldId id="1701" r:id="rId22"/>
    <p:sldId id="1838" r:id="rId23"/>
    <p:sldId id="3484" r:id="rId24"/>
    <p:sldId id="1614" r:id="rId25"/>
    <p:sldId id="2335" r:id="rId26"/>
    <p:sldId id="3510" r:id="rId27"/>
    <p:sldId id="2376" r:id="rId28"/>
    <p:sldId id="2368" r:id="rId29"/>
    <p:sldId id="1871" r:id="rId30"/>
    <p:sldId id="261" r:id="rId31"/>
    <p:sldId id="4092" r:id="rId32"/>
    <p:sldId id="2204" r:id="rId33"/>
    <p:sldId id="1492" r:id="rId34"/>
    <p:sldId id="1935" r:id="rId35"/>
    <p:sldId id="2205" r:id="rId36"/>
    <p:sldId id="4089" r:id="rId37"/>
    <p:sldId id="2344" r:id="rId38"/>
    <p:sldId id="4091" r:id="rId39"/>
    <p:sldId id="4064" r:id="rId40"/>
    <p:sldId id="2365" r:id="rId41"/>
    <p:sldId id="288" r:id="rId42"/>
    <p:sldId id="289" r:id="rId43"/>
    <p:sldId id="4093" r:id="rId44"/>
    <p:sldId id="4079" r:id="rId45"/>
    <p:sldId id="2360" r:id="rId46"/>
    <p:sldId id="314" r:id="rId47"/>
    <p:sldId id="337" r:id="rId48"/>
    <p:sldId id="2350" r:id="rId49"/>
    <p:sldId id="1500" r:id="rId50"/>
    <p:sldId id="2364" r:id="rId51"/>
    <p:sldId id="3508" r:id="rId52"/>
    <p:sldId id="1710" r:id="rId53"/>
    <p:sldId id="4094" r:id="rId54"/>
    <p:sldId id="3550" r:id="rId55"/>
    <p:sldId id="4069" r:id="rId56"/>
  </p:sldIdLst>
  <p:sldSz cx="12192000" cy="6858000"/>
  <p:notesSz cx="6858000" cy="9144000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22686-91FF-4894-B865-CE596A371077}" v="101" dt="2025-05-14T00:09:06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69" autoAdjust="0"/>
    <p:restoredTop sz="81056" autoAdjust="0"/>
  </p:normalViewPr>
  <p:slideViewPr>
    <p:cSldViewPr snapToGrid="0">
      <p:cViewPr varScale="1">
        <p:scale>
          <a:sx n="84" d="100"/>
          <a:sy n="84" d="100"/>
        </p:scale>
        <p:origin x="114" y="138"/>
      </p:cViewPr>
      <p:guideLst/>
    </p:cSldViewPr>
  </p:slideViewPr>
  <p:outlineViewPr>
    <p:cViewPr>
      <p:scale>
        <a:sx n="33" d="100"/>
        <a:sy n="33" d="100"/>
      </p:scale>
      <p:origin x="0" y="-2031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erina antonaglia" userId="869dd508eb9d9276" providerId="LiveId" clId="{63B22686-91FF-4894-B865-CE596A371077}"/>
    <pc:docChg chg="undo custSel addSld delSld modSld sldOrd">
      <pc:chgData name="caterina antonaglia" userId="869dd508eb9d9276" providerId="LiveId" clId="{63B22686-91FF-4894-B865-CE596A371077}" dt="2025-05-14T00:12:37.571" v="1796" actId="47"/>
      <pc:docMkLst>
        <pc:docMk/>
      </pc:docMkLst>
      <pc:sldChg chg="addSp delSp modSp del mod setBg modClrScheme chgLayout">
        <pc:chgData name="caterina antonaglia" userId="869dd508eb9d9276" providerId="LiveId" clId="{63B22686-91FF-4894-B865-CE596A371077}" dt="2025-05-11T17:33:13.186" v="456" actId="47"/>
        <pc:sldMkLst>
          <pc:docMk/>
          <pc:sldMk cId="3285759139" sldId="256"/>
        </pc:sldMkLst>
      </pc:sldChg>
      <pc:sldChg chg="modSp del mod">
        <pc:chgData name="caterina antonaglia" userId="869dd508eb9d9276" providerId="LiveId" clId="{63B22686-91FF-4894-B865-CE596A371077}" dt="2025-05-14T00:12:37.571" v="1796" actId="47"/>
        <pc:sldMkLst>
          <pc:docMk/>
          <pc:sldMk cId="2562928488" sldId="260"/>
        </pc:sldMkLst>
        <pc:picChg chg="mod">
          <ac:chgData name="caterina antonaglia" userId="869dd508eb9d9276" providerId="LiveId" clId="{63B22686-91FF-4894-B865-CE596A371077}" dt="2025-05-13T22:31:43.392" v="1250" actId="1076"/>
          <ac:picMkLst>
            <pc:docMk/>
            <pc:sldMk cId="2562928488" sldId="260"/>
            <ac:picMk id="4" creationId="{6A5ADE74-096D-F1B6-1435-48CFE5019E07}"/>
          </ac:picMkLst>
        </pc:picChg>
      </pc:sldChg>
      <pc:sldChg chg="delSp modSp mod">
        <pc:chgData name="caterina antonaglia" userId="869dd508eb9d9276" providerId="LiveId" clId="{63B22686-91FF-4894-B865-CE596A371077}" dt="2025-05-13T23:06:40.462" v="1644" actId="1076"/>
        <pc:sldMkLst>
          <pc:docMk/>
          <pc:sldMk cId="3061473743" sldId="261"/>
        </pc:sldMkLst>
        <pc:spChg chg="mod">
          <ac:chgData name="caterina antonaglia" userId="869dd508eb9d9276" providerId="LiveId" clId="{63B22686-91FF-4894-B865-CE596A371077}" dt="2025-05-13T23:06:31.395" v="1643" actId="1076"/>
          <ac:spMkLst>
            <pc:docMk/>
            <pc:sldMk cId="3061473743" sldId="261"/>
            <ac:spMk id="3" creationId="{EA204439-AA5B-2957-D690-5696C5F77896}"/>
          </ac:spMkLst>
        </pc:spChg>
        <pc:cxnChg chg="mod">
          <ac:chgData name="caterina antonaglia" userId="869dd508eb9d9276" providerId="LiveId" clId="{63B22686-91FF-4894-B865-CE596A371077}" dt="2025-05-13T23:06:40.462" v="1644" actId="1076"/>
          <ac:cxnSpMkLst>
            <pc:docMk/>
            <pc:sldMk cId="3061473743" sldId="261"/>
            <ac:cxnSpMk id="7" creationId="{2B4D4D69-9BB4-C290-80BF-DDF52E9283F3}"/>
          </ac:cxnSpMkLst>
        </pc:cxnChg>
      </pc:sldChg>
      <pc:sldChg chg="ord">
        <pc:chgData name="caterina antonaglia" userId="869dd508eb9d9276" providerId="LiveId" clId="{63B22686-91FF-4894-B865-CE596A371077}" dt="2025-05-13T22:56:22.046" v="1595"/>
        <pc:sldMkLst>
          <pc:docMk/>
          <pc:sldMk cId="1723181591" sldId="262"/>
        </pc:sldMkLst>
      </pc:sldChg>
      <pc:sldChg chg="addSp modSp del mod modAnim">
        <pc:chgData name="caterina antonaglia" userId="869dd508eb9d9276" providerId="LiveId" clId="{63B22686-91FF-4894-B865-CE596A371077}" dt="2025-05-13T22:11:00.051" v="948" actId="47"/>
        <pc:sldMkLst>
          <pc:docMk/>
          <pc:sldMk cId="138564227" sldId="263"/>
        </pc:sldMkLst>
        <pc:picChg chg="add mod modCrop">
          <ac:chgData name="caterina antonaglia" userId="869dd508eb9d9276" providerId="LiveId" clId="{63B22686-91FF-4894-B865-CE596A371077}" dt="2025-05-13T17:01:27.964" v="936" actId="1076"/>
          <ac:picMkLst>
            <pc:docMk/>
            <pc:sldMk cId="138564227" sldId="263"/>
            <ac:picMk id="2" creationId="{D326F029-78E1-AE3C-AD21-369D1487BC7F}"/>
          </ac:picMkLst>
        </pc:picChg>
        <pc:picChg chg="mod modCrop">
          <ac:chgData name="caterina antonaglia" userId="869dd508eb9d9276" providerId="LiveId" clId="{63B22686-91FF-4894-B865-CE596A371077}" dt="2025-05-13T17:01:21.324" v="934" actId="1076"/>
          <ac:picMkLst>
            <pc:docMk/>
            <pc:sldMk cId="138564227" sldId="263"/>
            <ac:picMk id="3" creationId="{26081FD5-65A6-51D6-2B99-DB00950FA115}"/>
          </ac:picMkLst>
        </pc:picChg>
      </pc:sldChg>
      <pc:sldChg chg="ord">
        <pc:chgData name="caterina antonaglia" userId="869dd508eb9d9276" providerId="LiveId" clId="{63B22686-91FF-4894-B865-CE596A371077}" dt="2025-05-11T16:56:29.348" v="4" actId="20578"/>
        <pc:sldMkLst>
          <pc:docMk/>
          <pc:sldMk cId="3949375707" sldId="269"/>
        </pc:sldMkLst>
      </pc:sldChg>
      <pc:sldChg chg="del">
        <pc:chgData name="caterina antonaglia" userId="869dd508eb9d9276" providerId="LiveId" clId="{63B22686-91FF-4894-B865-CE596A371077}" dt="2025-05-11T18:06:21.727" v="482" actId="47"/>
        <pc:sldMkLst>
          <pc:docMk/>
          <pc:sldMk cId="2087190895" sldId="270"/>
        </pc:sldMkLst>
      </pc:sldChg>
      <pc:sldChg chg="del">
        <pc:chgData name="caterina antonaglia" userId="869dd508eb9d9276" providerId="LiveId" clId="{63B22686-91FF-4894-B865-CE596A371077}" dt="2025-05-11T18:06:23.358" v="483" actId="47"/>
        <pc:sldMkLst>
          <pc:docMk/>
          <pc:sldMk cId="1573683485" sldId="271"/>
        </pc:sldMkLst>
      </pc:sldChg>
      <pc:sldChg chg="addSp delSp modSp mod">
        <pc:chgData name="caterina antonaglia" userId="869dd508eb9d9276" providerId="LiveId" clId="{63B22686-91FF-4894-B865-CE596A371077}" dt="2025-05-13T23:17:29.252" v="1680" actId="1076"/>
        <pc:sldMkLst>
          <pc:docMk/>
          <pc:sldMk cId="0" sldId="274"/>
        </pc:sldMkLst>
        <pc:spChg chg="add mod">
          <ac:chgData name="caterina antonaglia" userId="869dd508eb9d9276" providerId="LiveId" clId="{63B22686-91FF-4894-B865-CE596A371077}" dt="2025-05-13T23:17:29.252" v="1680" actId="1076"/>
          <ac:spMkLst>
            <pc:docMk/>
            <pc:sldMk cId="0" sldId="274"/>
            <ac:spMk id="3" creationId="{2D242789-C688-2F79-99DF-DC803AFDD2C9}"/>
          </ac:spMkLst>
        </pc:spChg>
        <pc:picChg chg="del mod">
          <ac:chgData name="caterina antonaglia" userId="869dd508eb9d9276" providerId="LiveId" clId="{63B22686-91FF-4894-B865-CE596A371077}" dt="2025-05-13T22:58:11.863" v="1611" actId="478"/>
          <ac:picMkLst>
            <pc:docMk/>
            <pc:sldMk cId="0" sldId="274"/>
            <ac:picMk id="4" creationId="{87E03A68-A4AD-B8C0-BBFD-9272DB2B3C52}"/>
          </ac:picMkLst>
        </pc:picChg>
        <pc:picChg chg="del mod">
          <ac:chgData name="caterina antonaglia" userId="869dd508eb9d9276" providerId="LiveId" clId="{63B22686-91FF-4894-B865-CE596A371077}" dt="2025-05-13T22:58:13.589" v="1612" actId="478"/>
          <ac:picMkLst>
            <pc:docMk/>
            <pc:sldMk cId="0" sldId="274"/>
            <ac:picMk id="6" creationId="{C1C34A41-71CC-E5BD-85FB-9B6C0D6D88C3}"/>
          </ac:picMkLst>
        </pc:picChg>
        <pc:picChg chg="mod">
          <ac:chgData name="caterina antonaglia" userId="869dd508eb9d9276" providerId="LiveId" clId="{63B22686-91FF-4894-B865-CE596A371077}" dt="2025-05-13T22:58:18.356" v="1614" actId="1076"/>
          <ac:picMkLst>
            <pc:docMk/>
            <pc:sldMk cId="0" sldId="274"/>
            <ac:picMk id="1030" creationId="{53FC3C77-0222-4323-9386-1E6BB1446952}"/>
          </ac:picMkLst>
        </pc:picChg>
        <pc:picChg chg="mod">
          <ac:chgData name="caterina antonaglia" userId="869dd508eb9d9276" providerId="LiveId" clId="{63B22686-91FF-4894-B865-CE596A371077}" dt="2025-05-13T07:26:00.313" v="660" actId="1076"/>
          <ac:picMkLst>
            <pc:docMk/>
            <pc:sldMk cId="0" sldId="274"/>
            <ac:picMk id="1032" creationId="{F4063CDA-070A-4F3B-8424-F0D9F17C7A1F}"/>
          </ac:picMkLst>
        </pc:picChg>
        <pc:picChg chg="mod">
          <ac:chgData name="caterina antonaglia" userId="869dd508eb9d9276" providerId="LiveId" clId="{63B22686-91FF-4894-B865-CE596A371077}" dt="2025-05-13T22:58:16.443" v="1613" actId="1076"/>
          <ac:picMkLst>
            <pc:docMk/>
            <pc:sldMk cId="0" sldId="274"/>
            <ac:picMk id="1034" creationId="{F9D27E17-D3D4-41E2-A24E-B95FEB13B2F3}"/>
          </ac:picMkLst>
        </pc:picChg>
        <pc:picChg chg="mod">
          <ac:chgData name="caterina antonaglia" userId="869dd508eb9d9276" providerId="LiveId" clId="{63B22686-91FF-4894-B865-CE596A371077}" dt="2025-05-13T22:58:20.552" v="1615" actId="1076"/>
          <ac:picMkLst>
            <pc:docMk/>
            <pc:sldMk cId="0" sldId="274"/>
            <ac:picMk id="1036" creationId="{F0F0DC27-327B-43BC-92B9-4116602BD364}"/>
          </ac:picMkLst>
        </pc:picChg>
      </pc:sldChg>
      <pc:sldChg chg="del">
        <pc:chgData name="caterina antonaglia" userId="869dd508eb9d9276" providerId="LiveId" clId="{63B22686-91FF-4894-B865-CE596A371077}" dt="2025-05-13T23:03:03.308" v="1620" actId="2696"/>
        <pc:sldMkLst>
          <pc:docMk/>
          <pc:sldMk cId="2951820335" sldId="288"/>
        </pc:sldMkLst>
      </pc:sldChg>
      <pc:sldChg chg="add">
        <pc:chgData name="caterina antonaglia" userId="869dd508eb9d9276" providerId="LiveId" clId="{63B22686-91FF-4894-B865-CE596A371077}" dt="2025-05-13T23:03:19.204" v="1621"/>
        <pc:sldMkLst>
          <pc:docMk/>
          <pc:sldMk cId="4207898431" sldId="288"/>
        </pc:sldMkLst>
      </pc:sldChg>
      <pc:sldChg chg="del">
        <pc:chgData name="caterina antonaglia" userId="869dd508eb9d9276" providerId="LiveId" clId="{63B22686-91FF-4894-B865-CE596A371077}" dt="2025-05-13T23:03:03.308" v="1620" actId="2696"/>
        <pc:sldMkLst>
          <pc:docMk/>
          <pc:sldMk cId="2072196013" sldId="289"/>
        </pc:sldMkLst>
      </pc:sldChg>
      <pc:sldChg chg="add">
        <pc:chgData name="caterina antonaglia" userId="869dd508eb9d9276" providerId="LiveId" clId="{63B22686-91FF-4894-B865-CE596A371077}" dt="2025-05-13T23:03:19.204" v="1621"/>
        <pc:sldMkLst>
          <pc:docMk/>
          <pc:sldMk cId="3981621314" sldId="289"/>
        </pc:sldMkLst>
      </pc:sldChg>
      <pc:sldChg chg="del">
        <pc:chgData name="caterina antonaglia" userId="869dd508eb9d9276" providerId="LiveId" clId="{63B22686-91FF-4894-B865-CE596A371077}" dt="2025-05-11T18:10:17.438" v="500" actId="47"/>
        <pc:sldMkLst>
          <pc:docMk/>
          <pc:sldMk cId="3029186699" sldId="294"/>
        </pc:sldMkLst>
      </pc:sldChg>
      <pc:sldChg chg="delSp mod modAnim">
        <pc:chgData name="caterina antonaglia" userId="869dd508eb9d9276" providerId="LiveId" clId="{63B22686-91FF-4894-B865-CE596A371077}" dt="2025-05-13T22:23:53.007" v="1241" actId="478"/>
        <pc:sldMkLst>
          <pc:docMk/>
          <pc:sldMk cId="323629688" sldId="314"/>
        </pc:sldMkLst>
        <pc:picChg chg="del">
          <ac:chgData name="caterina antonaglia" userId="869dd508eb9d9276" providerId="LiveId" clId="{63B22686-91FF-4894-B865-CE596A371077}" dt="2025-05-13T22:23:53.007" v="1241" actId="478"/>
          <ac:picMkLst>
            <pc:docMk/>
            <pc:sldMk cId="323629688" sldId="314"/>
            <ac:picMk id="3" creationId="{9064605A-08E9-7E98-7F95-6E5063E9337A}"/>
          </ac:picMkLst>
        </pc:picChg>
      </pc:sldChg>
      <pc:sldChg chg="addSp delSp modSp mod">
        <pc:chgData name="caterina antonaglia" userId="869dd508eb9d9276" providerId="LiveId" clId="{63B22686-91FF-4894-B865-CE596A371077}" dt="2025-05-13T07:25:42.055" v="656" actId="113"/>
        <pc:sldMkLst>
          <pc:docMk/>
          <pc:sldMk cId="4222213365" sldId="321"/>
        </pc:sldMkLst>
        <pc:spChg chg="add mod">
          <ac:chgData name="caterina antonaglia" userId="869dd508eb9d9276" providerId="LiveId" clId="{63B22686-91FF-4894-B865-CE596A371077}" dt="2025-05-13T07:25:42.055" v="656" actId="113"/>
          <ac:spMkLst>
            <pc:docMk/>
            <pc:sldMk cId="4222213365" sldId="321"/>
            <ac:spMk id="2" creationId="{EDB18DDB-8E16-AB90-A63B-E035CFEBBF81}"/>
          </ac:spMkLst>
        </pc:spChg>
        <pc:spChg chg="mod">
          <ac:chgData name="caterina antonaglia" userId="869dd508eb9d9276" providerId="LiveId" clId="{63B22686-91FF-4894-B865-CE596A371077}" dt="2025-05-13T07:25:06.750" v="616" actId="1076"/>
          <ac:spMkLst>
            <pc:docMk/>
            <pc:sldMk cId="4222213365" sldId="321"/>
            <ac:spMk id="4" creationId="{551490E2-5043-7DA2-12DD-70611403AD07}"/>
          </ac:spMkLst>
        </pc:spChg>
        <pc:spChg chg="mod">
          <ac:chgData name="caterina antonaglia" userId="869dd508eb9d9276" providerId="LiveId" clId="{63B22686-91FF-4894-B865-CE596A371077}" dt="2025-05-13T07:24:58.033" v="615" actId="1076"/>
          <ac:spMkLst>
            <pc:docMk/>
            <pc:sldMk cId="4222213365" sldId="321"/>
            <ac:spMk id="7" creationId="{CFFEC3DD-A643-0764-E006-DD2157A477D4}"/>
          </ac:spMkLst>
        </pc:spChg>
        <pc:picChg chg="del">
          <ac:chgData name="caterina antonaglia" userId="869dd508eb9d9276" providerId="LiveId" clId="{63B22686-91FF-4894-B865-CE596A371077}" dt="2025-05-13T07:24:49.474" v="613" actId="478"/>
          <ac:picMkLst>
            <pc:docMk/>
            <pc:sldMk cId="4222213365" sldId="321"/>
            <ac:picMk id="5" creationId="{9F64D564-433D-4395-A2DA-D126A962FC50}"/>
          </ac:picMkLst>
        </pc:picChg>
        <pc:picChg chg="mod">
          <ac:chgData name="caterina antonaglia" userId="869dd508eb9d9276" providerId="LiveId" clId="{63B22686-91FF-4894-B865-CE596A371077}" dt="2025-05-13T07:24:55.145" v="614" actId="1076"/>
          <ac:picMkLst>
            <pc:docMk/>
            <pc:sldMk cId="4222213365" sldId="321"/>
            <ac:picMk id="76802" creationId="{B210F030-7A3A-4C4D-8E51-EB301531BEED}"/>
          </ac:picMkLst>
        </pc:picChg>
      </pc:sldChg>
      <pc:sldChg chg="addSp modSp mod modAnim">
        <pc:chgData name="caterina antonaglia" userId="869dd508eb9d9276" providerId="LiveId" clId="{63B22686-91FF-4894-B865-CE596A371077}" dt="2025-05-13T22:25:29.930" v="1246" actId="1076"/>
        <pc:sldMkLst>
          <pc:docMk/>
          <pc:sldMk cId="2676728104" sldId="337"/>
        </pc:sldMkLst>
        <pc:picChg chg="mod">
          <ac:chgData name="caterina antonaglia" userId="869dd508eb9d9276" providerId="LiveId" clId="{63B22686-91FF-4894-B865-CE596A371077}" dt="2025-05-13T22:25:29.930" v="1246" actId="1076"/>
          <ac:picMkLst>
            <pc:docMk/>
            <pc:sldMk cId="2676728104" sldId="337"/>
            <ac:picMk id="7" creationId="{676B0DF8-92AF-96A7-33FC-D30A3B3112A6}"/>
          </ac:picMkLst>
        </pc:picChg>
        <pc:picChg chg="add mod">
          <ac:chgData name="caterina antonaglia" userId="869dd508eb9d9276" providerId="LiveId" clId="{63B22686-91FF-4894-B865-CE596A371077}" dt="2025-05-13T22:25:21.628" v="1245" actId="1076"/>
          <ac:picMkLst>
            <pc:docMk/>
            <pc:sldMk cId="2676728104" sldId="337"/>
            <ac:picMk id="8" creationId="{E3A3158F-20B9-13DF-0B6D-140D18783783}"/>
          </ac:picMkLst>
        </pc:picChg>
      </pc:sldChg>
      <pc:sldChg chg="addSp modSp mod">
        <pc:chgData name="caterina antonaglia" userId="869dd508eb9d9276" providerId="LiveId" clId="{63B22686-91FF-4894-B865-CE596A371077}" dt="2025-05-11T17:04:09.493" v="86" actId="14100"/>
        <pc:sldMkLst>
          <pc:docMk/>
          <pc:sldMk cId="2170071133" sldId="341"/>
        </pc:sldMkLst>
        <pc:picChg chg="add mod">
          <ac:chgData name="caterina antonaglia" userId="869dd508eb9d9276" providerId="LiveId" clId="{63B22686-91FF-4894-B865-CE596A371077}" dt="2025-05-11T17:04:09.493" v="86" actId="14100"/>
          <ac:picMkLst>
            <pc:docMk/>
            <pc:sldMk cId="2170071133" sldId="341"/>
            <ac:picMk id="3" creationId="{7E201F77-1B3F-8E35-34FA-FBF27BDB9EAF}"/>
          </ac:picMkLst>
        </pc:picChg>
        <pc:picChg chg="mod">
          <ac:chgData name="caterina antonaglia" userId="869dd508eb9d9276" providerId="LiveId" clId="{63B22686-91FF-4894-B865-CE596A371077}" dt="2025-05-11T17:04:05.056" v="85" actId="1076"/>
          <ac:picMkLst>
            <pc:docMk/>
            <pc:sldMk cId="2170071133" sldId="341"/>
            <ac:picMk id="8" creationId="{6B55A04A-A2A4-46C6-CCC0-E49730F93F86}"/>
          </ac:picMkLst>
        </pc:picChg>
      </pc:sldChg>
      <pc:sldChg chg="addSp modSp mod ord">
        <pc:chgData name="caterina antonaglia" userId="869dd508eb9d9276" providerId="LiveId" clId="{63B22686-91FF-4894-B865-CE596A371077}" dt="2025-05-13T23:04:24.491" v="1627"/>
        <pc:sldMkLst>
          <pc:docMk/>
          <pc:sldMk cId="2735472454" sldId="877"/>
        </pc:sldMkLst>
        <pc:picChg chg="add mod">
          <ac:chgData name="caterina antonaglia" userId="869dd508eb9d9276" providerId="LiveId" clId="{63B22686-91FF-4894-B865-CE596A371077}" dt="2025-05-11T18:11:56.538" v="505" actId="1076"/>
          <ac:picMkLst>
            <pc:docMk/>
            <pc:sldMk cId="2735472454" sldId="877"/>
            <ac:picMk id="3" creationId="{58146758-2588-6812-A853-18FDC05B4C3E}"/>
          </ac:picMkLst>
        </pc:picChg>
        <pc:picChg chg="mod">
          <ac:chgData name="caterina antonaglia" userId="869dd508eb9d9276" providerId="LiveId" clId="{63B22686-91FF-4894-B865-CE596A371077}" dt="2025-05-11T18:12:04.598" v="506" actId="732"/>
          <ac:picMkLst>
            <pc:docMk/>
            <pc:sldMk cId="2735472454" sldId="877"/>
            <ac:picMk id="2050" creationId="{72742DAC-10A3-572C-6CA6-A4E208056DCD}"/>
          </ac:picMkLst>
        </pc:picChg>
      </pc:sldChg>
      <pc:sldChg chg="addSp delSp modSp add del mod ord">
        <pc:chgData name="caterina antonaglia" userId="869dd508eb9d9276" providerId="LiveId" clId="{63B22686-91FF-4894-B865-CE596A371077}" dt="2025-05-13T22:59:12.417" v="1616" actId="47"/>
        <pc:sldMkLst>
          <pc:docMk/>
          <pc:sldMk cId="1684997997" sldId="906"/>
        </pc:sldMkLst>
      </pc:sldChg>
      <pc:sldChg chg="addSp modSp mod">
        <pc:chgData name="caterina antonaglia" userId="869dd508eb9d9276" providerId="LiveId" clId="{63B22686-91FF-4894-B865-CE596A371077}" dt="2025-05-11T16:57:35.204" v="11" actId="1076"/>
        <pc:sldMkLst>
          <pc:docMk/>
          <pc:sldMk cId="1079026070" sldId="929"/>
        </pc:sldMkLst>
        <pc:spChg chg="mod">
          <ac:chgData name="caterina antonaglia" userId="869dd508eb9d9276" providerId="LiveId" clId="{63B22686-91FF-4894-B865-CE596A371077}" dt="2025-05-11T16:57:35.204" v="11" actId="1076"/>
          <ac:spMkLst>
            <pc:docMk/>
            <pc:sldMk cId="1079026070" sldId="929"/>
            <ac:spMk id="5" creationId="{0DC57593-A70E-AED5-BD48-822DB770C0B2}"/>
          </ac:spMkLst>
        </pc:spChg>
        <pc:picChg chg="add mod">
          <ac:chgData name="caterina antonaglia" userId="869dd508eb9d9276" providerId="LiveId" clId="{63B22686-91FF-4894-B865-CE596A371077}" dt="2025-05-11T16:57:30.895" v="10" actId="1076"/>
          <ac:picMkLst>
            <pc:docMk/>
            <pc:sldMk cId="1079026070" sldId="929"/>
            <ac:picMk id="2" creationId="{E4D5027F-5398-D427-9E9E-59D8ABACCDFF}"/>
          </ac:picMkLst>
        </pc:picChg>
        <pc:picChg chg="add mod">
          <ac:chgData name="caterina antonaglia" userId="869dd508eb9d9276" providerId="LiveId" clId="{63B22686-91FF-4894-B865-CE596A371077}" dt="2025-05-11T16:57:29.334" v="9" actId="1076"/>
          <ac:picMkLst>
            <pc:docMk/>
            <pc:sldMk cId="1079026070" sldId="929"/>
            <ac:picMk id="6" creationId="{BB8F3A84-66C0-AD95-3C1F-D8B44A711A88}"/>
          </ac:picMkLst>
        </pc:picChg>
      </pc:sldChg>
      <pc:sldChg chg="del">
        <pc:chgData name="caterina antonaglia" userId="869dd508eb9d9276" providerId="LiveId" clId="{63B22686-91FF-4894-B865-CE596A371077}" dt="2025-05-11T18:09:12.417" v="494" actId="47"/>
        <pc:sldMkLst>
          <pc:docMk/>
          <pc:sldMk cId="4291849872" sldId="936"/>
        </pc:sldMkLst>
      </pc:sldChg>
      <pc:sldChg chg="addSp delSp modSp del mod">
        <pc:chgData name="caterina antonaglia" userId="869dd508eb9d9276" providerId="LiveId" clId="{63B22686-91FF-4894-B865-CE596A371077}" dt="2025-05-13T22:44:53.118" v="1487" actId="47"/>
        <pc:sldMkLst>
          <pc:docMk/>
          <pc:sldMk cId="339307788" sldId="1324"/>
        </pc:sldMkLst>
        <pc:spChg chg="add mod">
          <ac:chgData name="caterina antonaglia" userId="869dd508eb9d9276" providerId="LiveId" clId="{63B22686-91FF-4894-B865-CE596A371077}" dt="2025-05-13T22:34:39.719" v="1284" actId="20577"/>
          <ac:spMkLst>
            <pc:docMk/>
            <pc:sldMk cId="339307788" sldId="1324"/>
            <ac:spMk id="8" creationId="{B731A72A-5871-5C87-665B-B99BAEF1BC3D}"/>
          </ac:spMkLst>
        </pc:spChg>
        <pc:spChg chg="add mod">
          <ac:chgData name="caterina antonaglia" userId="869dd508eb9d9276" providerId="LiveId" clId="{63B22686-91FF-4894-B865-CE596A371077}" dt="2025-05-13T22:40:33.058" v="1404" actId="1076"/>
          <ac:spMkLst>
            <pc:docMk/>
            <pc:sldMk cId="339307788" sldId="1324"/>
            <ac:spMk id="9" creationId="{C3CAD17A-A3C6-6344-E480-A6EB3A24D9FD}"/>
          </ac:spMkLst>
        </pc:spChg>
        <pc:spChg chg="add mod">
          <ac:chgData name="caterina antonaglia" userId="869dd508eb9d9276" providerId="LiveId" clId="{63B22686-91FF-4894-B865-CE596A371077}" dt="2025-05-13T22:35:26.964" v="1363" actId="5793"/>
          <ac:spMkLst>
            <pc:docMk/>
            <pc:sldMk cId="339307788" sldId="1324"/>
            <ac:spMk id="10" creationId="{FAF7CE88-24BC-B09D-A32B-AE132A359BDB}"/>
          </ac:spMkLst>
        </pc:spChg>
        <pc:spChg chg="add mod">
          <ac:chgData name="caterina antonaglia" userId="869dd508eb9d9276" providerId="LiveId" clId="{63B22686-91FF-4894-B865-CE596A371077}" dt="2025-05-13T22:41:45.624" v="1409" actId="1076"/>
          <ac:spMkLst>
            <pc:docMk/>
            <pc:sldMk cId="339307788" sldId="1324"/>
            <ac:spMk id="11" creationId="{57655A42-AFB0-4554-762A-5086B6689FA6}"/>
          </ac:spMkLst>
        </pc:spChg>
        <pc:picChg chg="add del">
          <ac:chgData name="caterina antonaglia" userId="869dd508eb9d9276" providerId="LiveId" clId="{63B22686-91FF-4894-B865-CE596A371077}" dt="2025-05-13T22:40:58.596" v="1406" actId="478"/>
          <ac:picMkLst>
            <pc:docMk/>
            <pc:sldMk cId="339307788" sldId="1324"/>
            <ac:picMk id="2" creationId="{17B314C0-82CB-4322-847A-BE0DDAC899A7}"/>
          </ac:picMkLst>
        </pc:picChg>
        <pc:picChg chg="add mod">
          <ac:chgData name="caterina antonaglia" userId="869dd508eb9d9276" providerId="LiveId" clId="{63B22686-91FF-4894-B865-CE596A371077}" dt="2025-05-13T22:40:01.998" v="1399" actId="1076"/>
          <ac:picMkLst>
            <pc:docMk/>
            <pc:sldMk cId="339307788" sldId="1324"/>
            <ac:picMk id="12" creationId="{11C8AD42-83D1-463A-10E6-439CDFABF3FC}"/>
          </ac:picMkLst>
        </pc:picChg>
        <pc:picChg chg="add mod">
          <ac:chgData name="caterina antonaglia" userId="869dd508eb9d9276" providerId="LiveId" clId="{63B22686-91FF-4894-B865-CE596A371077}" dt="2025-05-13T22:42:14.695" v="1413" actId="1076"/>
          <ac:picMkLst>
            <pc:docMk/>
            <pc:sldMk cId="339307788" sldId="1324"/>
            <ac:picMk id="13" creationId="{993CB5A9-3E40-817B-DD77-B8B6FD287CEA}"/>
          </ac:picMkLst>
        </pc:picChg>
      </pc:sldChg>
      <pc:sldChg chg="addSp delSp modSp add mod ord">
        <pc:chgData name="caterina antonaglia" userId="869dd508eb9d9276" providerId="LiveId" clId="{63B22686-91FF-4894-B865-CE596A371077}" dt="2025-05-14T00:09:55.309" v="1793" actId="207"/>
        <pc:sldMkLst>
          <pc:docMk/>
          <pc:sldMk cId="1908087624" sldId="1492"/>
        </pc:sldMkLst>
        <pc:spChg chg="mod">
          <ac:chgData name="caterina antonaglia" userId="869dd508eb9d9276" providerId="LiveId" clId="{63B22686-91FF-4894-B865-CE596A371077}" dt="2025-05-14T00:08:34.941" v="1706" actId="1076"/>
          <ac:spMkLst>
            <pc:docMk/>
            <pc:sldMk cId="1908087624" sldId="1492"/>
            <ac:spMk id="3" creationId="{126554CB-114F-4DF5-9CFC-C0AC5676024E}"/>
          </ac:spMkLst>
        </pc:spChg>
        <pc:spChg chg="del">
          <ac:chgData name="caterina antonaglia" userId="869dd508eb9d9276" providerId="LiveId" clId="{63B22686-91FF-4894-B865-CE596A371077}" dt="2025-05-13T17:03:39.415" v="940" actId="478"/>
          <ac:spMkLst>
            <pc:docMk/>
            <pc:sldMk cId="1908087624" sldId="1492"/>
            <ac:spMk id="4" creationId="{8BB119E2-C972-9637-A4D7-379294C5298E}"/>
          </ac:spMkLst>
        </pc:spChg>
        <pc:spChg chg="add mod">
          <ac:chgData name="caterina antonaglia" userId="869dd508eb9d9276" providerId="LiveId" clId="{63B22686-91FF-4894-B865-CE596A371077}" dt="2025-05-14T00:09:55.309" v="1793" actId="207"/>
          <ac:spMkLst>
            <pc:docMk/>
            <pc:sldMk cId="1908087624" sldId="1492"/>
            <ac:spMk id="4" creationId="{9DF2C599-E478-DB77-A43C-D6702AE4E28F}"/>
          </ac:spMkLst>
        </pc:spChg>
        <pc:spChg chg="mod">
          <ac:chgData name="caterina antonaglia" userId="869dd508eb9d9276" providerId="LiveId" clId="{63B22686-91FF-4894-B865-CE596A371077}" dt="2025-05-14T00:09:44.870" v="1790" actId="1076"/>
          <ac:spMkLst>
            <pc:docMk/>
            <pc:sldMk cId="1908087624" sldId="1492"/>
            <ac:spMk id="6" creationId="{13F2BBC5-4658-4C3B-8137-ACE08A7D8591}"/>
          </ac:spMkLst>
        </pc:spChg>
        <pc:spChg chg="mod">
          <ac:chgData name="caterina antonaglia" userId="869dd508eb9d9276" providerId="LiveId" clId="{63B22686-91FF-4894-B865-CE596A371077}" dt="2025-05-14T00:09:37.644" v="1788" actId="1076"/>
          <ac:spMkLst>
            <pc:docMk/>
            <pc:sldMk cId="1908087624" sldId="1492"/>
            <ac:spMk id="7" creationId="{7ED32A2E-04ED-4D9E-B199-9F478064928D}"/>
          </ac:spMkLst>
        </pc:spChg>
        <pc:picChg chg="mod">
          <ac:chgData name="caterina antonaglia" userId="869dd508eb9d9276" providerId="LiveId" clId="{63B22686-91FF-4894-B865-CE596A371077}" dt="2025-05-14T00:09:40.104" v="1789" actId="1076"/>
          <ac:picMkLst>
            <pc:docMk/>
            <pc:sldMk cId="1908087624" sldId="1492"/>
            <ac:picMk id="2" creationId="{FA5536A1-B001-40C8-8365-72721E2A0E7F}"/>
          </ac:picMkLst>
        </pc:picChg>
        <pc:picChg chg="mod">
          <ac:chgData name="caterina antonaglia" userId="869dd508eb9d9276" providerId="LiveId" clId="{63B22686-91FF-4894-B865-CE596A371077}" dt="2025-05-14T00:08:18.735" v="1702" actId="1076"/>
          <ac:picMkLst>
            <pc:docMk/>
            <pc:sldMk cId="1908087624" sldId="1492"/>
            <ac:picMk id="5" creationId="{152C7DD6-ADD9-4C01-A142-D7AA63FD5C1A}"/>
          </ac:picMkLst>
        </pc:picChg>
        <pc:picChg chg="mod">
          <ac:chgData name="caterina antonaglia" userId="869dd508eb9d9276" providerId="LiveId" clId="{63B22686-91FF-4894-B865-CE596A371077}" dt="2025-05-14T00:08:48.723" v="1708" actId="1076"/>
          <ac:picMkLst>
            <pc:docMk/>
            <pc:sldMk cId="1908087624" sldId="1492"/>
            <ac:picMk id="8" creationId="{78429C2E-3F24-7D69-CD2B-DCDFDFCB9D45}"/>
          </ac:picMkLst>
        </pc:picChg>
      </pc:sldChg>
      <pc:sldChg chg="modSp mod">
        <pc:chgData name="caterina antonaglia" userId="869dd508eb9d9276" providerId="LiveId" clId="{63B22686-91FF-4894-B865-CE596A371077}" dt="2025-05-11T18:22:26.100" v="549" actId="1076"/>
        <pc:sldMkLst>
          <pc:docMk/>
          <pc:sldMk cId="0" sldId="1702"/>
        </pc:sldMkLst>
        <pc:spChg chg="mod">
          <ac:chgData name="caterina antonaglia" userId="869dd508eb9d9276" providerId="LiveId" clId="{63B22686-91FF-4894-B865-CE596A371077}" dt="2025-05-11T18:22:26.100" v="549" actId="1076"/>
          <ac:spMkLst>
            <pc:docMk/>
            <pc:sldMk cId="0" sldId="1702"/>
            <ac:spMk id="2" creationId="{61AB1776-6AB0-DF59-0939-808611A13832}"/>
          </ac:spMkLst>
        </pc:spChg>
      </pc:sldChg>
      <pc:sldChg chg="addSp modSp mod">
        <pc:chgData name="caterina antonaglia" userId="869dd508eb9d9276" providerId="LiveId" clId="{63B22686-91FF-4894-B865-CE596A371077}" dt="2025-05-11T17:05:59.492" v="179" actId="6549"/>
        <pc:sldMkLst>
          <pc:docMk/>
          <pc:sldMk cId="0" sldId="1710"/>
        </pc:sldMkLst>
        <pc:spChg chg="mod">
          <ac:chgData name="caterina antonaglia" userId="869dd508eb9d9276" providerId="LiveId" clId="{63B22686-91FF-4894-B865-CE596A371077}" dt="2025-05-11T17:05:59.492" v="179" actId="6549"/>
          <ac:spMkLst>
            <pc:docMk/>
            <pc:sldMk cId="0" sldId="1710"/>
            <ac:spMk id="6" creationId="{2D46AEF2-A710-D4B6-1EB0-51BF9DDD6F36}"/>
          </ac:spMkLst>
        </pc:spChg>
        <pc:picChg chg="add mod">
          <ac:chgData name="caterina antonaglia" userId="869dd508eb9d9276" providerId="LiveId" clId="{63B22686-91FF-4894-B865-CE596A371077}" dt="2025-05-11T17:05:19.318" v="92" actId="1076"/>
          <ac:picMkLst>
            <pc:docMk/>
            <pc:sldMk cId="0" sldId="1710"/>
            <ac:picMk id="3" creationId="{CFE3FD4A-DF85-414E-8BC6-AEDBFF124452}"/>
          </ac:picMkLst>
        </pc:picChg>
      </pc:sldChg>
      <pc:sldChg chg="addSp modSp mod">
        <pc:chgData name="caterina antonaglia" userId="869dd508eb9d9276" providerId="LiveId" clId="{63B22686-91FF-4894-B865-CE596A371077}" dt="2025-05-11T18:15:34.887" v="524" actId="1076"/>
        <pc:sldMkLst>
          <pc:docMk/>
          <pc:sldMk cId="3662815140" sldId="1838"/>
        </pc:sldMkLst>
        <pc:picChg chg="add mod">
          <ac:chgData name="caterina antonaglia" userId="869dd508eb9d9276" providerId="LiveId" clId="{63B22686-91FF-4894-B865-CE596A371077}" dt="2025-05-11T18:15:34.887" v="524" actId="1076"/>
          <ac:picMkLst>
            <pc:docMk/>
            <pc:sldMk cId="3662815140" sldId="1838"/>
            <ac:picMk id="2" creationId="{081082A8-C857-E0F9-4239-A2C68122FC5F}"/>
          </ac:picMkLst>
        </pc:picChg>
      </pc:sldChg>
      <pc:sldChg chg="del">
        <pc:chgData name="caterina antonaglia" userId="869dd508eb9d9276" providerId="LiveId" clId="{63B22686-91FF-4894-B865-CE596A371077}" dt="2025-05-11T16:57:38.435" v="12" actId="47"/>
        <pc:sldMkLst>
          <pc:docMk/>
          <pc:sldMk cId="1795186442" sldId="1857"/>
        </pc:sldMkLst>
      </pc:sldChg>
      <pc:sldChg chg="ord">
        <pc:chgData name="caterina antonaglia" userId="869dd508eb9d9276" providerId="LiveId" clId="{63B22686-91FF-4894-B865-CE596A371077}" dt="2025-05-11T18:06:45.520" v="486"/>
        <pc:sldMkLst>
          <pc:docMk/>
          <pc:sldMk cId="4005725660" sldId="1871"/>
        </pc:sldMkLst>
      </pc:sldChg>
      <pc:sldChg chg="modSp del">
        <pc:chgData name="caterina antonaglia" userId="869dd508eb9d9276" providerId="LiveId" clId="{63B22686-91FF-4894-B865-CE596A371077}" dt="2025-05-13T22:25:46.733" v="1247" actId="47"/>
        <pc:sldMkLst>
          <pc:docMk/>
          <pc:sldMk cId="1326637136" sldId="1898"/>
        </pc:sldMkLst>
      </pc:sldChg>
      <pc:sldChg chg="addSp delSp modSp mod modAnim">
        <pc:chgData name="caterina antonaglia" userId="869dd508eb9d9276" providerId="LiveId" clId="{63B22686-91FF-4894-B865-CE596A371077}" dt="2025-05-11T19:24:20.117" v="597" actId="1076"/>
        <pc:sldMkLst>
          <pc:docMk/>
          <pc:sldMk cId="4264990939" sldId="1935"/>
        </pc:sldMkLst>
        <pc:picChg chg="add mod">
          <ac:chgData name="caterina antonaglia" userId="869dd508eb9d9276" providerId="LiveId" clId="{63B22686-91FF-4894-B865-CE596A371077}" dt="2025-05-11T19:23:49.611" v="594" actId="1076"/>
          <ac:picMkLst>
            <pc:docMk/>
            <pc:sldMk cId="4264990939" sldId="1935"/>
            <ac:picMk id="4" creationId="{018E7AE2-FC57-F8A4-3946-2BC8261F95A9}"/>
          </ac:picMkLst>
        </pc:picChg>
        <pc:picChg chg="mod">
          <ac:chgData name="caterina antonaglia" userId="869dd508eb9d9276" providerId="LiveId" clId="{63B22686-91FF-4894-B865-CE596A371077}" dt="2025-05-11T19:24:20.117" v="597" actId="1076"/>
          <ac:picMkLst>
            <pc:docMk/>
            <pc:sldMk cId="4264990939" sldId="1935"/>
            <ac:picMk id="11" creationId="{27814268-3619-A422-7EBA-18A07ED45519}"/>
          </ac:picMkLst>
        </pc:picChg>
      </pc:sldChg>
      <pc:sldChg chg="del">
        <pc:chgData name="caterina antonaglia" userId="869dd508eb9d9276" providerId="LiveId" clId="{63B22686-91FF-4894-B865-CE596A371077}" dt="2025-05-11T16:56:14.617" v="0" actId="47"/>
        <pc:sldMkLst>
          <pc:docMk/>
          <pc:sldMk cId="1806917141" sldId="2013"/>
        </pc:sldMkLst>
      </pc:sldChg>
      <pc:sldChg chg="addSp delSp modSp del mod">
        <pc:chgData name="caterina antonaglia" userId="869dd508eb9d9276" providerId="LiveId" clId="{63B22686-91FF-4894-B865-CE596A371077}" dt="2025-05-13T22:11:04.278" v="949" actId="47"/>
        <pc:sldMkLst>
          <pc:docMk/>
          <pc:sldMk cId="2068565872" sldId="2028"/>
        </pc:sldMkLst>
      </pc:sldChg>
      <pc:sldChg chg="del">
        <pc:chgData name="caterina antonaglia" userId="869dd508eb9d9276" providerId="LiveId" clId="{63B22686-91FF-4894-B865-CE596A371077}" dt="2025-05-11T17:14:13.167" v="217" actId="47"/>
        <pc:sldMkLst>
          <pc:docMk/>
          <pc:sldMk cId="3549558013" sldId="2041"/>
        </pc:sldMkLst>
      </pc:sldChg>
      <pc:sldChg chg="modSp del mod">
        <pc:chgData name="caterina antonaglia" userId="869dd508eb9d9276" providerId="LiveId" clId="{63B22686-91FF-4894-B865-CE596A371077}" dt="2025-05-11T16:59:55.736" v="34" actId="47"/>
        <pc:sldMkLst>
          <pc:docMk/>
          <pc:sldMk cId="1680484541" sldId="2053"/>
        </pc:sldMkLst>
      </pc:sldChg>
      <pc:sldChg chg="del">
        <pc:chgData name="caterina antonaglia" userId="869dd508eb9d9276" providerId="LiveId" clId="{63B22686-91FF-4894-B865-CE596A371077}" dt="2025-05-11T17:16:46.814" v="298" actId="47"/>
        <pc:sldMkLst>
          <pc:docMk/>
          <pc:sldMk cId="398689772" sldId="2058"/>
        </pc:sldMkLst>
      </pc:sldChg>
      <pc:sldChg chg="addSp modSp mod">
        <pc:chgData name="caterina antonaglia" userId="869dd508eb9d9276" providerId="LiveId" clId="{63B22686-91FF-4894-B865-CE596A371077}" dt="2025-05-13T23:11:34.510" v="1677" actId="20577"/>
        <pc:sldMkLst>
          <pc:docMk/>
          <pc:sldMk cId="1296868977" sldId="2204"/>
        </pc:sldMkLst>
        <pc:spChg chg="mod">
          <ac:chgData name="caterina antonaglia" userId="869dd508eb9d9276" providerId="LiveId" clId="{63B22686-91FF-4894-B865-CE596A371077}" dt="2025-05-13T23:11:34.510" v="1677" actId="20577"/>
          <ac:spMkLst>
            <pc:docMk/>
            <pc:sldMk cId="1296868977" sldId="2204"/>
            <ac:spMk id="2" creationId="{ED3640AE-8FDE-0E81-AD5F-9AAAD57E5653}"/>
          </ac:spMkLst>
        </pc:spChg>
        <pc:picChg chg="mod">
          <ac:chgData name="caterina antonaglia" userId="869dd508eb9d9276" providerId="LiveId" clId="{63B22686-91FF-4894-B865-CE596A371077}" dt="2025-05-11T19:22:23.182" v="586" actId="1036"/>
          <ac:picMkLst>
            <pc:docMk/>
            <pc:sldMk cId="1296868977" sldId="2204"/>
            <ac:picMk id="9" creationId="{D298D479-6364-6229-916C-A8D897B5A2F8}"/>
          </ac:picMkLst>
        </pc:picChg>
        <pc:picChg chg="mod">
          <ac:chgData name="caterina antonaglia" userId="869dd508eb9d9276" providerId="LiveId" clId="{63B22686-91FF-4894-B865-CE596A371077}" dt="2025-05-11T19:23:12.251" v="589" actId="1035"/>
          <ac:picMkLst>
            <pc:docMk/>
            <pc:sldMk cId="1296868977" sldId="2204"/>
            <ac:picMk id="10" creationId="{1460E0F7-6BB1-654E-3F4E-B05720F9BC8C}"/>
          </ac:picMkLst>
        </pc:picChg>
        <pc:picChg chg="mod">
          <ac:chgData name="caterina antonaglia" userId="869dd508eb9d9276" providerId="LiveId" clId="{63B22686-91FF-4894-B865-CE596A371077}" dt="2025-05-11T19:22:00.052" v="567" actId="1076"/>
          <ac:picMkLst>
            <pc:docMk/>
            <pc:sldMk cId="1296868977" sldId="2204"/>
            <ac:picMk id="11" creationId="{CF13CB20-2857-D773-7458-BCC6A5DF2102}"/>
          </ac:picMkLst>
        </pc:picChg>
        <pc:picChg chg="add mod modCrop">
          <ac:chgData name="caterina antonaglia" userId="869dd508eb9d9276" providerId="LiveId" clId="{63B22686-91FF-4894-B865-CE596A371077}" dt="2025-05-11T19:22:06.562" v="569" actId="14100"/>
          <ac:picMkLst>
            <pc:docMk/>
            <pc:sldMk cId="1296868977" sldId="2204"/>
            <ac:picMk id="13" creationId="{64F4C2DC-9100-C754-E511-753B1C00A575}"/>
          </ac:picMkLst>
        </pc:picChg>
      </pc:sldChg>
      <pc:sldChg chg="addSp delSp modSp mod">
        <pc:chgData name="caterina antonaglia" userId="869dd508eb9d9276" providerId="LiveId" clId="{63B22686-91FF-4894-B865-CE596A371077}" dt="2025-05-13T22:49:14.635" v="1583" actId="1076"/>
        <pc:sldMkLst>
          <pc:docMk/>
          <pc:sldMk cId="2060511588" sldId="2238"/>
        </pc:sldMkLst>
        <pc:picChg chg="add mod">
          <ac:chgData name="caterina antonaglia" userId="869dd508eb9d9276" providerId="LiveId" clId="{63B22686-91FF-4894-B865-CE596A371077}" dt="2025-05-13T22:49:14.635" v="1583" actId="1076"/>
          <ac:picMkLst>
            <pc:docMk/>
            <pc:sldMk cId="2060511588" sldId="2238"/>
            <ac:picMk id="3" creationId="{D87652BF-1A39-A419-DBF4-1A4C64718043}"/>
          </ac:picMkLst>
        </pc:picChg>
        <pc:picChg chg="del mod">
          <ac:chgData name="caterina antonaglia" userId="869dd508eb9d9276" providerId="LiveId" clId="{63B22686-91FF-4894-B865-CE596A371077}" dt="2025-05-13T22:49:06.588" v="1580" actId="478"/>
          <ac:picMkLst>
            <pc:docMk/>
            <pc:sldMk cId="2060511588" sldId="2238"/>
            <ac:picMk id="9" creationId="{E002F941-5931-2923-D6D7-2ADD115D65A7}"/>
          </ac:picMkLst>
        </pc:picChg>
      </pc:sldChg>
      <pc:sldChg chg="addSp modSp mod">
        <pc:chgData name="caterina antonaglia" userId="869dd508eb9d9276" providerId="LiveId" clId="{63B22686-91FF-4894-B865-CE596A371077}" dt="2025-05-11T17:14:40.902" v="221" actId="13926"/>
        <pc:sldMkLst>
          <pc:docMk/>
          <pc:sldMk cId="3405305720" sldId="2239"/>
        </pc:sldMkLst>
        <pc:spChg chg="mod">
          <ac:chgData name="caterina antonaglia" userId="869dd508eb9d9276" providerId="LiveId" clId="{63B22686-91FF-4894-B865-CE596A371077}" dt="2025-05-11T17:11:30.067" v="195" actId="1076"/>
          <ac:spMkLst>
            <pc:docMk/>
            <pc:sldMk cId="3405305720" sldId="2239"/>
            <ac:spMk id="2" creationId="{F96D0276-D9F3-E50D-53E6-46317DF662EC}"/>
          </ac:spMkLst>
        </pc:spChg>
        <pc:spChg chg="add mod">
          <ac:chgData name="caterina antonaglia" userId="869dd508eb9d9276" providerId="LiveId" clId="{63B22686-91FF-4894-B865-CE596A371077}" dt="2025-05-11T17:11:37.383" v="199" actId="1076"/>
          <ac:spMkLst>
            <pc:docMk/>
            <pc:sldMk cId="3405305720" sldId="2239"/>
            <ac:spMk id="3" creationId="{F5139809-11FD-44FC-4B3F-E221B1A0A329}"/>
          </ac:spMkLst>
        </pc:spChg>
        <pc:spChg chg="add mod">
          <ac:chgData name="caterina antonaglia" userId="869dd508eb9d9276" providerId="LiveId" clId="{63B22686-91FF-4894-B865-CE596A371077}" dt="2025-05-11T17:14:40.902" v="221" actId="13926"/>
          <ac:spMkLst>
            <pc:docMk/>
            <pc:sldMk cId="3405305720" sldId="2239"/>
            <ac:spMk id="7" creationId="{47AEE5D8-43FE-997E-9A36-10303E28E286}"/>
          </ac:spMkLst>
        </pc:spChg>
        <pc:picChg chg="add mod">
          <ac:chgData name="caterina antonaglia" userId="869dd508eb9d9276" providerId="LiveId" clId="{63B22686-91FF-4894-B865-CE596A371077}" dt="2025-05-11T17:12:00.504" v="200"/>
          <ac:picMkLst>
            <pc:docMk/>
            <pc:sldMk cId="3405305720" sldId="2239"/>
            <ac:picMk id="4" creationId="{857343C6-46E3-DB74-5EF6-BB29E80F6713}"/>
          </ac:picMkLst>
        </pc:picChg>
        <pc:picChg chg="mod modCrop">
          <ac:chgData name="caterina antonaglia" userId="869dd508eb9d9276" providerId="LiveId" clId="{63B22686-91FF-4894-B865-CE596A371077}" dt="2025-05-11T17:11:34.720" v="198" actId="1076"/>
          <ac:picMkLst>
            <pc:docMk/>
            <pc:sldMk cId="3405305720" sldId="2239"/>
            <ac:picMk id="5" creationId="{2A468793-AF38-5BB7-7708-8B412024E591}"/>
          </ac:picMkLst>
        </pc:picChg>
      </pc:sldChg>
      <pc:sldChg chg="add del">
        <pc:chgData name="caterina antonaglia" userId="869dd508eb9d9276" providerId="LiveId" clId="{63B22686-91FF-4894-B865-CE596A371077}" dt="2025-05-11T17:12:51.596" v="210" actId="47"/>
        <pc:sldMkLst>
          <pc:docMk/>
          <pc:sldMk cId="1686224930" sldId="2252"/>
        </pc:sldMkLst>
      </pc:sldChg>
      <pc:sldChg chg="addSp modSp mod">
        <pc:chgData name="caterina antonaglia" userId="869dd508eb9d9276" providerId="LiveId" clId="{63B22686-91FF-4894-B865-CE596A371077}" dt="2025-05-13T23:12:06.826" v="1679" actId="1076"/>
        <pc:sldMkLst>
          <pc:docMk/>
          <pc:sldMk cId="644282153" sldId="2274"/>
        </pc:sldMkLst>
        <pc:spChg chg="add mod">
          <ac:chgData name="caterina antonaglia" userId="869dd508eb9d9276" providerId="LiveId" clId="{63B22686-91FF-4894-B865-CE596A371077}" dt="2025-05-11T17:03:26.927" v="81" actId="20577"/>
          <ac:spMkLst>
            <pc:docMk/>
            <pc:sldMk cId="644282153" sldId="2274"/>
            <ac:spMk id="4" creationId="{832E2594-150A-619D-0FD2-D86F83BFB8A6}"/>
          </ac:spMkLst>
        </pc:spChg>
        <pc:spChg chg="add mod">
          <ac:chgData name="caterina antonaglia" userId="869dd508eb9d9276" providerId="LiveId" clId="{63B22686-91FF-4894-B865-CE596A371077}" dt="2025-05-11T17:03:03.446" v="58" actId="1076"/>
          <ac:spMkLst>
            <pc:docMk/>
            <pc:sldMk cId="644282153" sldId="2274"/>
            <ac:spMk id="7" creationId="{AD5D6DE5-79AB-F2D9-C8BB-35612C72D735}"/>
          </ac:spMkLst>
        </pc:spChg>
        <pc:picChg chg="mod">
          <ac:chgData name="caterina antonaglia" userId="869dd508eb9d9276" providerId="LiveId" clId="{63B22686-91FF-4894-B865-CE596A371077}" dt="2025-05-13T23:12:06.826" v="1679" actId="1076"/>
          <ac:picMkLst>
            <pc:docMk/>
            <pc:sldMk cId="644282153" sldId="2274"/>
            <ac:picMk id="2" creationId="{FA6BE97D-97BC-0E83-D776-6C65A56DF5B2}"/>
          </ac:picMkLst>
        </pc:picChg>
        <pc:picChg chg="mod modCrop">
          <ac:chgData name="caterina antonaglia" userId="869dd508eb9d9276" providerId="LiveId" clId="{63B22686-91FF-4894-B865-CE596A371077}" dt="2025-05-11T17:01:27.088" v="40" actId="732"/>
          <ac:picMkLst>
            <pc:docMk/>
            <pc:sldMk cId="644282153" sldId="2274"/>
            <ac:picMk id="5" creationId="{F7F38D65-288E-78BE-5937-329DFD4DED9C}"/>
          </ac:picMkLst>
        </pc:picChg>
      </pc:sldChg>
      <pc:sldChg chg="addSp delSp modSp del mod">
        <pc:chgData name="caterina antonaglia" userId="869dd508eb9d9276" providerId="LiveId" clId="{63B22686-91FF-4894-B865-CE596A371077}" dt="2025-05-11T17:17:51.058" v="309" actId="47"/>
        <pc:sldMkLst>
          <pc:docMk/>
          <pc:sldMk cId="2773123655" sldId="2309"/>
        </pc:sldMkLst>
      </pc:sldChg>
      <pc:sldChg chg="addSp delSp modSp mod">
        <pc:chgData name="caterina antonaglia" userId="869dd508eb9d9276" providerId="LiveId" clId="{63B22686-91FF-4894-B865-CE596A371077}" dt="2025-05-11T17:17:47.850" v="308" actId="1076"/>
        <pc:sldMkLst>
          <pc:docMk/>
          <pc:sldMk cId="3068241460" sldId="2335"/>
        </pc:sldMkLst>
        <pc:spChg chg="add mod">
          <ac:chgData name="caterina antonaglia" userId="869dd508eb9d9276" providerId="LiveId" clId="{63B22686-91FF-4894-B865-CE596A371077}" dt="2025-05-11T17:17:47.850" v="308" actId="1076"/>
          <ac:spMkLst>
            <pc:docMk/>
            <pc:sldMk cId="3068241460" sldId="2335"/>
            <ac:spMk id="4" creationId="{70DC593D-9C15-E64D-3580-C9DC94889853}"/>
          </ac:spMkLst>
        </pc:spChg>
        <pc:picChg chg="add mod">
          <ac:chgData name="caterina antonaglia" userId="869dd508eb9d9276" providerId="LiveId" clId="{63B22686-91FF-4894-B865-CE596A371077}" dt="2025-05-11T17:17:34.120" v="305" actId="1076"/>
          <ac:picMkLst>
            <pc:docMk/>
            <pc:sldMk cId="3068241460" sldId="2335"/>
            <ac:picMk id="2" creationId="{C50B5482-EBEF-515C-1BBE-FD5941E6ADEC}"/>
          </ac:picMkLst>
        </pc:picChg>
        <pc:picChg chg="add mod">
          <ac:chgData name="caterina antonaglia" userId="869dd508eb9d9276" providerId="LiveId" clId="{63B22686-91FF-4894-B865-CE596A371077}" dt="2025-05-11T17:17:29.430" v="304" actId="14100"/>
          <ac:picMkLst>
            <pc:docMk/>
            <pc:sldMk cId="3068241460" sldId="2335"/>
            <ac:picMk id="3" creationId="{54A9EC12-0C85-2195-8D38-A7B4970E0C35}"/>
          </ac:picMkLst>
        </pc:picChg>
      </pc:sldChg>
      <pc:sldChg chg="addSp delSp modSp mod">
        <pc:chgData name="caterina antonaglia" userId="869dd508eb9d9276" providerId="LiveId" clId="{63B22686-91FF-4894-B865-CE596A371077}" dt="2025-05-13T23:08:35.516" v="1659" actId="1076"/>
        <pc:sldMkLst>
          <pc:docMk/>
          <pc:sldMk cId="2157620022" sldId="2344"/>
        </pc:sldMkLst>
        <pc:spChg chg="add del mod">
          <ac:chgData name="caterina antonaglia" userId="869dd508eb9d9276" providerId="LiveId" clId="{63B22686-91FF-4894-B865-CE596A371077}" dt="2025-05-13T23:08:35.516" v="1659" actId="1076"/>
          <ac:spMkLst>
            <pc:docMk/>
            <pc:sldMk cId="2157620022" sldId="2344"/>
            <ac:spMk id="2" creationId="{7BFAC0A1-B159-2C8B-828F-F0D1F9BFC0E3}"/>
          </ac:spMkLst>
        </pc:spChg>
        <pc:picChg chg="mod modCrop">
          <ac:chgData name="caterina antonaglia" userId="869dd508eb9d9276" providerId="LiveId" clId="{63B22686-91FF-4894-B865-CE596A371077}" dt="2025-05-13T22:13:29.220" v="977" actId="1076"/>
          <ac:picMkLst>
            <pc:docMk/>
            <pc:sldMk cId="2157620022" sldId="2344"/>
            <ac:picMk id="5" creationId="{E14F7541-BEC8-4F07-BC4E-5D7752BC535C}"/>
          </ac:picMkLst>
        </pc:picChg>
      </pc:sldChg>
      <pc:sldChg chg="addSp delSp modSp mod">
        <pc:chgData name="caterina antonaglia" userId="869dd508eb9d9276" providerId="LiveId" clId="{63B22686-91FF-4894-B865-CE596A371077}" dt="2025-05-13T23:59:17.864" v="1686" actId="478"/>
        <pc:sldMkLst>
          <pc:docMk/>
          <pc:sldMk cId="4074942497" sldId="2360"/>
        </pc:sldMkLst>
        <pc:spChg chg="add mod">
          <ac:chgData name="caterina antonaglia" userId="869dd508eb9d9276" providerId="LiveId" clId="{63B22686-91FF-4894-B865-CE596A371077}" dt="2025-05-13T22:23:24.557" v="1240" actId="1076"/>
          <ac:spMkLst>
            <pc:docMk/>
            <pc:sldMk cId="4074942497" sldId="2360"/>
            <ac:spMk id="6" creationId="{75EAA73F-6C36-902C-4FFD-876901459170}"/>
          </ac:spMkLst>
        </pc:spChg>
        <pc:picChg chg="del">
          <ac:chgData name="caterina antonaglia" userId="869dd508eb9d9276" providerId="LiveId" clId="{63B22686-91FF-4894-B865-CE596A371077}" dt="2025-05-13T23:59:17.864" v="1686" actId="478"/>
          <ac:picMkLst>
            <pc:docMk/>
            <pc:sldMk cId="4074942497" sldId="2360"/>
            <ac:picMk id="2" creationId="{74D10C12-6365-F90B-2BF7-1C197D00D435}"/>
          </ac:picMkLst>
        </pc:picChg>
        <pc:picChg chg="mod modCrop">
          <ac:chgData name="caterina antonaglia" userId="869dd508eb9d9276" providerId="LiveId" clId="{63B22686-91FF-4894-B865-CE596A371077}" dt="2025-05-13T22:21:59.743" v="1207" actId="1076"/>
          <ac:picMkLst>
            <pc:docMk/>
            <pc:sldMk cId="4074942497" sldId="2360"/>
            <ac:picMk id="5" creationId="{E9D3A086-C62D-298A-7050-31053A167BFD}"/>
          </ac:picMkLst>
        </pc:picChg>
        <pc:cxnChg chg="mod">
          <ac:chgData name="caterina antonaglia" userId="869dd508eb9d9276" providerId="LiveId" clId="{63B22686-91FF-4894-B865-CE596A371077}" dt="2025-05-13T22:22:02.441" v="1208" actId="1076"/>
          <ac:cxnSpMkLst>
            <pc:docMk/>
            <pc:sldMk cId="4074942497" sldId="2360"/>
            <ac:cxnSpMk id="7" creationId="{38E6693E-BBFC-046D-5B95-6976E31CFEB1}"/>
          </ac:cxnSpMkLst>
        </pc:cxnChg>
        <pc:cxnChg chg="mod">
          <ac:chgData name="caterina antonaglia" userId="869dd508eb9d9276" providerId="LiveId" clId="{63B22686-91FF-4894-B865-CE596A371077}" dt="2025-05-13T22:22:13.740" v="1211" actId="14100"/>
          <ac:cxnSpMkLst>
            <pc:docMk/>
            <pc:sldMk cId="4074942497" sldId="2360"/>
            <ac:cxnSpMk id="8" creationId="{0A64CB40-B66A-089A-E9DF-47DAD2D75624}"/>
          </ac:cxnSpMkLst>
        </pc:cxnChg>
      </pc:sldChg>
      <pc:sldChg chg="delSp modSp add del mod setBg delDesignElem">
        <pc:chgData name="caterina antonaglia" userId="869dd508eb9d9276" providerId="LiveId" clId="{63B22686-91FF-4894-B865-CE596A371077}" dt="2025-05-14T00:12:22.140" v="1795" actId="1076"/>
        <pc:sldMkLst>
          <pc:docMk/>
          <pc:sldMk cId="1919385316" sldId="2364"/>
        </pc:sldMkLst>
        <pc:spChg chg="del">
          <ac:chgData name="caterina antonaglia" userId="869dd508eb9d9276" providerId="LiveId" clId="{63B22686-91FF-4894-B865-CE596A371077}" dt="2025-05-14T00:03:05.072" v="1688"/>
          <ac:spMkLst>
            <pc:docMk/>
            <pc:sldMk cId="1919385316" sldId="2364"/>
            <ac:spMk id="10" creationId="{42A4FC2C-047E-45A5-965D-8E1E3BF09BC6}"/>
          </ac:spMkLst>
        </pc:spChg>
        <pc:picChg chg="mod modCrop">
          <ac:chgData name="caterina antonaglia" userId="869dd508eb9d9276" providerId="LiveId" clId="{63B22686-91FF-4894-B865-CE596A371077}" dt="2025-05-14T00:12:22.140" v="1795" actId="1076"/>
          <ac:picMkLst>
            <pc:docMk/>
            <pc:sldMk cId="1919385316" sldId="2364"/>
            <ac:picMk id="5" creationId="{B28AA7A2-A34F-C771-1B3A-4D149D422AD2}"/>
          </ac:picMkLst>
        </pc:picChg>
      </pc:sldChg>
      <pc:sldChg chg="modSp del mod">
        <pc:chgData name="caterina antonaglia" userId="869dd508eb9d9276" providerId="LiveId" clId="{63B22686-91FF-4894-B865-CE596A371077}" dt="2025-05-13T23:03:03.308" v="1620" actId="2696"/>
        <pc:sldMkLst>
          <pc:docMk/>
          <pc:sldMk cId="1651148606" sldId="2365"/>
        </pc:sldMkLst>
        <pc:picChg chg="mod">
          <ac:chgData name="caterina antonaglia" userId="869dd508eb9d9276" providerId="LiveId" clId="{63B22686-91FF-4894-B865-CE596A371077}" dt="2025-05-13T23:01:12.988" v="1619" actId="1076"/>
          <ac:picMkLst>
            <pc:docMk/>
            <pc:sldMk cId="1651148606" sldId="2365"/>
            <ac:picMk id="3" creationId="{9CB0DAF2-DBD7-DFB7-952B-44AED56BAAFF}"/>
          </ac:picMkLst>
        </pc:picChg>
        <pc:picChg chg="mod">
          <ac:chgData name="caterina antonaglia" userId="869dd508eb9d9276" providerId="LiveId" clId="{63B22686-91FF-4894-B865-CE596A371077}" dt="2025-05-13T23:01:08.469" v="1618" actId="1076"/>
          <ac:picMkLst>
            <pc:docMk/>
            <pc:sldMk cId="1651148606" sldId="2365"/>
            <ac:picMk id="4" creationId="{88D865E1-1738-F86D-C947-14057FFEC155}"/>
          </ac:picMkLst>
        </pc:picChg>
      </pc:sldChg>
      <pc:sldChg chg="modSp add mod">
        <pc:chgData name="caterina antonaglia" userId="869dd508eb9d9276" providerId="LiveId" clId="{63B22686-91FF-4894-B865-CE596A371077}" dt="2025-05-13T23:09:01.794" v="1660" actId="1076"/>
        <pc:sldMkLst>
          <pc:docMk/>
          <pc:sldMk cId="1880975939" sldId="2365"/>
        </pc:sldMkLst>
        <pc:picChg chg="mod">
          <ac:chgData name="caterina antonaglia" userId="869dd508eb9d9276" providerId="LiveId" clId="{63B22686-91FF-4894-B865-CE596A371077}" dt="2025-05-13T23:09:01.794" v="1660" actId="1076"/>
          <ac:picMkLst>
            <pc:docMk/>
            <pc:sldMk cId="1880975939" sldId="2365"/>
            <ac:picMk id="3" creationId="{9CB0DAF2-DBD7-DFB7-952B-44AED56BAAFF}"/>
          </ac:picMkLst>
        </pc:picChg>
      </pc:sldChg>
      <pc:sldChg chg="ord">
        <pc:chgData name="caterina antonaglia" userId="869dd508eb9d9276" providerId="LiveId" clId="{63B22686-91FF-4894-B865-CE596A371077}" dt="2025-05-13T23:04:15.035" v="1625"/>
        <pc:sldMkLst>
          <pc:docMk/>
          <pc:sldMk cId="1793612867" sldId="2366"/>
        </pc:sldMkLst>
      </pc:sldChg>
      <pc:sldChg chg="del">
        <pc:chgData name="caterina antonaglia" userId="869dd508eb9d9276" providerId="LiveId" clId="{63B22686-91FF-4894-B865-CE596A371077}" dt="2025-05-11T17:03:30.357" v="82" actId="47"/>
        <pc:sldMkLst>
          <pc:docMk/>
          <pc:sldMk cId="3741687136" sldId="2372"/>
        </pc:sldMkLst>
      </pc:sldChg>
      <pc:sldChg chg="modSp add del mod">
        <pc:chgData name="caterina antonaglia" userId="869dd508eb9d9276" providerId="LiveId" clId="{63B22686-91FF-4894-B865-CE596A371077}" dt="2025-05-14T00:06:12.998" v="1694" actId="1076"/>
        <pc:sldMkLst>
          <pc:docMk/>
          <pc:sldMk cId="3110380523" sldId="3508"/>
        </pc:sldMkLst>
        <pc:picChg chg="mod">
          <ac:chgData name="caterina antonaglia" userId="869dd508eb9d9276" providerId="LiveId" clId="{63B22686-91FF-4894-B865-CE596A371077}" dt="2025-05-14T00:06:12.998" v="1694" actId="1076"/>
          <ac:picMkLst>
            <pc:docMk/>
            <pc:sldMk cId="3110380523" sldId="3508"/>
            <ac:picMk id="2" creationId="{42B17C05-BC4D-B73F-4351-0288C10D491B}"/>
          </ac:picMkLst>
        </pc:picChg>
        <pc:picChg chg="mod modCrop">
          <ac:chgData name="caterina antonaglia" userId="869dd508eb9d9276" providerId="LiveId" clId="{63B22686-91FF-4894-B865-CE596A371077}" dt="2025-05-14T00:06:08.263" v="1693" actId="1076"/>
          <ac:picMkLst>
            <pc:docMk/>
            <pc:sldMk cId="3110380523" sldId="3508"/>
            <ac:picMk id="3" creationId="{78A016E0-A898-D11D-3801-A56D3478BB2D}"/>
          </ac:picMkLst>
        </pc:picChg>
      </pc:sldChg>
      <pc:sldChg chg="addSp modSp modAnim">
        <pc:chgData name="caterina antonaglia" userId="869dd508eb9d9276" providerId="LiveId" clId="{63B22686-91FF-4894-B865-CE596A371077}" dt="2025-05-11T19:19:31.504" v="551"/>
        <pc:sldMkLst>
          <pc:docMk/>
          <pc:sldMk cId="4074596428" sldId="3510"/>
        </pc:sldMkLst>
        <pc:picChg chg="add mod">
          <ac:chgData name="caterina antonaglia" userId="869dd508eb9d9276" providerId="LiveId" clId="{63B22686-91FF-4894-B865-CE596A371077}" dt="2025-05-11T18:09:53.643" v="496" actId="1076"/>
          <ac:picMkLst>
            <pc:docMk/>
            <pc:sldMk cId="4074596428" sldId="3510"/>
            <ac:picMk id="2" creationId="{F118CF12-0592-24A8-7870-70E3FBCDE4DF}"/>
          </ac:picMkLst>
        </pc:picChg>
      </pc:sldChg>
      <pc:sldChg chg="addSp delSp modSp mod">
        <pc:chgData name="caterina antonaglia" userId="869dd508eb9d9276" providerId="LiveId" clId="{63B22686-91FF-4894-B865-CE596A371077}" dt="2025-05-13T22:44:37.247" v="1486" actId="1076"/>
        <pc:sldMkLst>
          <pc:docMk/>
          <pc:sldMk cId="23673209" sldId="3550"/>
        </pc:sldMkLst>
        <pc:spChg chg="mod">
          <ac:chgData name="caterina antonaglia" userId="869dd508eb9d9276" providerId="LiveId" clId="{63B22686-91FF-4894-B865-CE596A371077}" dt="2025-05-13T22:44:17.214" v="1482" actId="1076"/>
          <ac:spMkLst>
            <pc:docMk/>
            <pc:sldMk cId="23673209" sldId="3550"/>
            <ac:spMk id="2" creationId="{7C798D7E-7553-4632-A19C-A641B9FE4A39}"/>
          </ac:spMkLst>
        </pc:spChg>
        <pc:spChg chg="add del mod">
          <ac:chgData name="caterina antonaglia" userId="869dd508eb9d9276" providerId="LiveId" clId="{63B22686-91FF-4894-B865-CE596A371077}" dt="2025-05-13T22:36:29.426" v="1389" actId="478"/>
          <ac:spMkLst>
            <pc:docMk/>
            <pc:sldMk cId="23673209" sldId="3550"/>
            <ac:spMk id="8" creationId="{C468C1A9-2130-2923-8F76-32B326BFD99A}"/>
          </ac:spMkLst>
        </pc:spChg>
        <pc:picChg chg="mod">
          <ac:chgData name="caterina antonaglia" userId="869dd508eb9d9276" providerId="LiveId" clId="{63B22686-91FF-4894-B865-CE596A371077}" dt="2025-05-13T22:43:21.217" v="1424" actId="1076"/>
          <ac:picMkLst>
            <pc:docMk/>
            <pc:sldMk cId="23673209" sldId="3550"/>
            <ac:picMk id="3" creationId="{0DE28432-5402-43B4-A4A8-FF5FF411D6B3}"/>
          </ac:picMkLst>
        </pc:picChg>
        <pc:picChg chg="del mod">
          <ac:chgData name="caterina antonaglia" userId="869dd508eb9d9276" providerId="LiveId" clId="{63B22686-91FF-4894-B865-CE596A371077}" dt="2025-05-13T22:36:26.020" v="1388" actId="478"/>
          <ac:picMkLst>
            <pc:docMk/>
            <pc:sldMk cId="23673209" sldId="3550"/>
            <ac:picMk id="4" creationId="{123D232B-5552-4FA2-8F92-C571AB0962FA}"/>
          </ac:picMkLst>
        </pc:picChg>
        <pc:picChg chg="del mod">
          <ac:chgData name="caterina antonaglia" userId="869dd508eb9d9276" providerId="LiveId" clId="{63B22686-91FF-4894-B865-CE596A371077}" dt="2025-05-13T22:43:12.144" v="1420" actId="478"/>
          <ac:picMkLst>
            <pc:docMk/>
            <pc:sldMk cId="23673209" sldId="3550"/>
            <ac:picMk id="6" creationId="{659D61BB-2526-4E91-8ABA-A855A380F6E1}"/>
          </ac:picMkLst>
        </pc:picChg>
        <pc:picChg chg="del mod">
          <ac:chgData name="caterina antonaglia" userId="869dd508eb9d9276" providerId="LiveId" clId="{63B22686-91FF-4894-B865-CE596A371077}" dt="2025-05-13T22:43:06.748" v="1418" actId="478"/>
          <ac:picMkLst>
            <pc:docMk/>
            <pc:sldMk cId="23673209" sldId="3550"/>
            <ac:picMk id="7" creationId="{C3F04FE8-9E83-48D2-A9DA-321B59FF0DFC}"/>
          </ac:picMkLst>
        </pc:picChg>
        <pc:picChg chg="del mod">
          <ac:chgData name="caterina antonaglia" userId="869dd508eb9d9276" providerId="LiveId" clId="{63B22686-91FF-4894-B865-CE596A371077}" dt="2025-05-13T22:43:14.776" v="1421" actId="478"/>
          <ac:picMkLst>
            <pc:docMk/>
            <pc:sldMk cId="23673209" sldId="3550"/>
            <ac:picMk id="9" creationId="{355C08D0-C3A9-4F5D-A294-045153252D2B}"/>
          </ac:picMkLst>
        </pc:picChg>
        <pc:picChg chg="add mod">
          <ac:chgData name="caterina antonaglia" userId="869dd508eb9d9276" providerId="LiveId" clId="{63B22686-91FF-4894-B865-CE596A371077}" dt="2025-05-13T22:43:23.435" v="1425" actId="1076"/>
          <ac:picMkLst>
            <pc:docMk/>
            <pc:sldMk cId="23673209" sldId="3550"/>
            <ac:picMk id="10" creationId="{ACC10EC6-54C6-4F1D-E582-3B512CA709F2}"/>
          </ac:picMkLst>
        </pc:picChg>
        <pc:picChg chg="add mod">
          <ac:chgData name="caterina antonaglia" userId="869dd508eb9d9276" providerId="LiveId" clId="{63B22686-91FF-4894-B865-CE596A371077}" dt="2025-05-13T22:43:47.596" v="1427" actId="1076"/>
          <ac:picMkLst>
            <pc:docMk/>
            <pc:sldMk cId="23673209" sldId="3550"/>
            <ac:picMk id="11" creationId="{411D081A-9481-7888-77DB-2067A0E292A0}"/>
          </ac:picMkLst>
        </pc:picChg>
        <pc:picChg chg="add mod">
          <ac:chgData name="caterina antonaglia" userId="869dd508eb9d9276" providerId="LiveId" clId="{63B22686-91FF-4894-B865-CE596A371077}" dt="2025-05-13T22:44:37.247" v="1486" actId="1076"/>
          <ac:picMkLst>
            <pc:docMk/>
            <pc:sldMk cId="23673209" sldId="3550"/>
            <ac:picMk id="12" creationId="{5A10EDE1-9FFD-F4F9-D2F0-8609037ED452}"/>
          </ac:picMkLst>
        </pc:picChg>
      </pc:sldChg>
      <pc:sldChg chg="del">
        <pc:chgData name="caterina antonaglia" userId="869dd508eb9d9276" providerId="LiveId" clId="{63B22686-91FF-4894-B865-CE596A371077}" dt="2025-05-13T22:22:38.758" v="1212" actId="2696"/>
        <pc:sldMkLst>
          <pc:docMk/>
          <pc:sldMk cId="360962829" sldId="4061"/>
        </pc:sldMkLst>
      </pc:sldChg>
      <pc:sldChg chg="addSp delSp modSp mod">
        <pc:chgData name="caterina antonaglia" userId="869dd508eb9d9276" providerId="LiveId" clId="{63B22686-91FF-4894-B865-CE596A371077}" dt="2025-05-13T22:18:20.545" v="1122" actId="1076"/>
        <pc:sldMkLst>
          <pc:docMk/>
          <pc:sldMk cId="724238654" sldId="4064"/>
        </pc:sldMkLst>
        <pc:spChg chg="del">
          <ac:chgData name="caterina antonaglia" userId="869dd508eb9d9276" providerId="LiveId" clId="{63B22686-91FF-4894-B865-CE596A371077}" dt="2025-05-13T22:15:07.171" v="1023" actId="478"/>
          <ac:spMkLst>
            <pc:docMk/>
            <pc:sldMk cId="724238654" sldId="4064"/>
            <ac:spMk id="2" creationId="{702BF74F-C299-DEF8-8C86-0D86ADCB47D7}"/>
          </ac:spMkLst>
        </pc:spChg>
        <pc:spChg chg="mod">
          <ac:chgData name="caterina antonaglia" userId="869dd508eb9d9276" providerId="LiveId" clId="{63B22686-91FF-4894-B865-CE596A371077}" dt="2025-05-13T22:18:13.894" v="1121" actId="1076"/>
          <ac:spMkLst>
            <pc:docMk/>
            <pc:sldMk cId="724238654" sldId="4064"/>
            <ac:spMk id="4" creationId="{62676975-EB67-BF6F-524D-A183555D50BB}"/>
          </ac:spMkLst>
        </pc:spChg>
        <pc:spChg chg="mod">
          <ac:chgData name="caterina antonaglia" userId="869dd508eb9d9276" providerId="LiveId" clId="{63B22686-91FF-4894-B865-CE596A371077}" dt="2025-05-13T22:18:20.545" v="1122" actId="1076"/>
          <ac:spMkLst>
            <pc:docMk/>
            <pc:sldMk cId="724238654" sldId="4064"/>
            <ac:spMk id="6" creationId="{7FDF0C31-39CA-4ED3-E118-32E98A89BEEF}"/>
          </ac:spMkLst>
        </pc:spChg>
        <pc:spChg chg="add mod">
          <ac:chgData name="caterina antonaglia" userId="869dd508eb9d9276" providerId="LiveId" clId="{63B22686-91FF-4894-B865-CE596A371077}" dt="2025-05-13T22:17:59.943" v="1117" actId="1076"/>
          <ac:spMkLst>
            <pc:docMk/>
            <pc:sldMk cId="724238654" sldId="4064"/>
            <ac:spMk id="8" creationId="{A1551839-EF47-D511-03F4-0A51B24E8618}"/>
          </ac:spMkLst>
        </pc:spChg>
        <pc:picChg chg="del">
          <ac:chgData name="caterina antonaglia" userId="869dd508eb9d9276" providerId="LiveId" clId="{63B22686-91FF-4894-B865-CE596A371077}" dt="2025-05-13T22:15:04.866" v="1022" actId="478"/>
          <ac:picMkLst>
            <pc:docMk/>
            <pc:sldMk cId="724238654" sldId="4064"/>
            <ac:picMk id="3" creationId="{4FE3CA52-2538-B241-21F0-44C2ACBB7FD2}"/>
          </ac:picMkLst>
        </pc:picChg>
        <pc:picChg chg="mod">
          <ac:chgData name="caterina antonaglia" userId="869dd508eb9d9276" providerId="LiveId" clId="{63B22686-91FF-4894-B865-CE596A371077}" dt="2025-05-13T22:18:04.579" v="1118" actId="1076"/>
          <ac:picMkLst>
            <pc:docMk/>
            <pc:sldMk cId="724238654" sldId="4064"/>
            <ac:picMk id="5" creationId="{89132DCB-C67E-B4B6-8413-36860943DF13}"/>
          </ac:picMkLst>
        </pc:picChg>
        <pc:picChg chg="mod modCrop">
          <ac:chgData name="caterina antonaglia" userId="869dd508eb9d9276" providerId="LiveId" clId="{63B22686-91FF-4894-B865-CE596A371077}" dt="2025-05-13T22:18:10.741" v="1120" actId="1076"/>
          <ac:picMkLst>
            <pc:docMk/>
            <pc:sldMk cId="724238654" sldId="4064"/>
            <ac:picMk id="7" creationId="{7DF5F57C-E5FE-5690-8B52-71628F4623E3}"/>
          </ac:picMkLst>
        </pc:picChg>
      </pc:sldChg>
      <pc:sldChg chg="modSp del mod">
        <pc:chgData name="caterina antonaglia" userId="869dd508eb9d9276" providerId="LiveId" clId="{63B22686-91FF-4894-B865-CE596A371077}" dt="2025-05-11T18:14:11.802" v="520" actId="47"/>
        <pc:sldMkLst>
          <pc:docMk/>
          <pc:sldMk cId="760728482" sldId="4065"/>
        </pc:sldMkLst>
      </pc:sldChg>
      <pc:sldChg chg="modSp mod ord">
        <pc:chgData name="caterina antonaglia" userId="869dd508eb9d9276" providerId="LiveId" clId="{63B22686-91FF-4894-B865-CE596A371077}" dt="2025-05-13T23:05:53.149" v="1633" actId="1076"/>
        <pc:sldMkLst>
          <pc:docMk/>
          <pc:sldMk cId="78459193" sldId="4068"/>
        </pc:sldMkLst>
        <pc:picChg chg="mod modCrop">
          <ac:chgData name="caterina antonaglia" userId="869dd508eb9d9276" providerId="LiveId" clId="{63B22686-91FF-4894-B865-CE596A371077}" dt="2025-05-13T23:05:53.149" v="1633" actId="1076"/>
          <ac:picMkLst>
            <pc:docMk/>
            <pc:sldMk cId="78459193" sldId="4068"/>
            <ac:picMk id="5" creationId="{02F74B69-79D8-132B-51EF-DF09A5679E66}"/>
          </ac:picMkLst>
        </pc:picChg>
      </pc:sldChg>
      <pc:sldChg chg="delSp modSp mod">
        <pc:chgData name="caterina antonaglia" userId="869dd508eb9d9276" providerId="LiveId" clId="{63B22686-91FF-4894-B865-CE596A371077}" dt="2025-05-13T22:48:30.006" v="1579" actId="1076"/>
        <pc:sldMkLst>
          <pc:docMk/>
          <pc:sldMk cId="2321782713" sldId="4070"/>
        </pc:sldMkLst>
        <pc:spChg chg="mod">
          <ac:chgData name="caterina antonaglia" userId="869dd508eb9d9276" providerId="LiveId" clId="{63B22686-91FF-4894-B865-CE596A371077}" dt="2025-05-13T07:27:50.311" v="788" actId="20577"/>
          <ac:spMkLst>
            <pc:docMk/>
            <pc:sldMk cId="2321782713" sldId="4070"/>
            <ac:spMk id="2" creationId="{3485AF75-FC28-A8AC-56A5-142B8EF395EC}"/>
          </ac:spMkLst>
        </pc:spChg>
        <pc:spChg chg="mod">
          <ac:chgData name="caterina antonaglia" userId="869dd508eb9d9276" providerId="LiveId" clId="{63B22686-91FF-4894-B865-CE596A371077}" dt="2025-05-13T07:28:17.003" v="793" actId="1076"/>
          <ac:spMkLst>
            <pc:docMk/>
            <pc:sldMk cId="2321782713" sldId="4070"/>
            <ac:spMk id="7" creationId="{4D357F1C-4806-13B3-67EA-8597459ECA55}"/>
          </ac:spMkLst>
        </pc:spChg>
        <pc:picChg chg="del mod">
          <ac:chgData name="caterina antonaglia" userId="869dd508eb9d9276" providerId="LiveId" clId="{63B22686-91FF-4894-B865-CE596A371077}" dt="2025-05-13T22:48:28.760" v="1578" actId="478"/>
          <ac:picMkLst>
            <pc:docMk/>
            <pc:sldMk cId="2321782713" sldId="4070"/>
            <ac:picMk id="4" creationId="{E20DBB6E-A6E6-62C5-3E8D-5C2C5F575835}"/>
          </ac:picMkLst>
        </pc:picChg>
        <pc:picChg chg="mod">
          <ac:chgData name="caterina antonaglia" userId="869dd508eb9d9276" providerId="LiveId" clId="{63B22686-91FF-4894-B865-CE596A371077}" dt="2025-05-13T22:48:30.006" v="1579" actId="1076"/>
          <ac:picMkLst>
            <pc:docMk/>
            <pc:sldMk cId="2321782713" sldId="4070"/>
            <ac:picMk id="6" creationId="{9896B2A6-3607-25DC-67FE-ECCCD1C2175F}"/>
          </ac:picMkLst>
        </pc:picChg>
      </pc:sldChg>
      <pc:sldChg chg="del">
        <pc:chgData name="caterina antonaglia" userId="869dd508eb9d9276" providerId="LiveId" clId="{63B22686-91FF-4894-B865-CE596A371077}" dt="2025-05-11T18:06:25.301" v="484" actId="47"/>
        <pc:sldMkLst>
          <pc:docMk/>
          <pc:sldMk cId="2117790628" sldId="4073"/>
        </pc:sldMkLst>
      </pc:sldChg>
      <pc:sldChg chg="addSp modSp mod">
        <pc:chgData name="caterina antonaglia" userId="869dd508eb9d9276" providerId="LiveId" clId="{63B22686-91FF-4894-B865-CE596A371077}" dt="2025-05-13T22:57:42.909" v="1610" actId="1076"/>
        <pc:sldMkLst>
          <pc:docMk/>
          <pc:sldMk cId="3511467428" sldId="4077"/>
        </pc:sldMkLst>
        <pc:spChg chg="add mod">
          <ac:chgData name="caterina antonaglia" userId="869dd508eb9d9276" providerId="LiveId" clId="{63B22686-91FF-4894-B865-CE596A371077}" dt="2025-05-13T22:57:42.909" v="1610" actId="1076"/>
          <ac:spMkLst>
            <pc:docMk/>
            <pc:sldMk cId="3511467428" sldId="4077"/>
            <ac:spMk id="2" creationId="{863E1776-8F16-80DD-E9FF-FE73884DFF1C}"/>
          </ac:spMkLst>
        </pc:spChg>
      </pc:sldChg>
      <pc:sldChg chg="addSp delSp modSp del mod">
        <pc:chgData name="caterina antonaglia" userId="869dd508eb9d9276" providerId="LiveId" clId="{63B22686-91FF-4894-B865-CE596A371077}" dt="2025-05-13T23:10:31.750" v="1661" actId="47"/>
        <pc:sldMkLst>
          <pc:docMk/>
          <pc:sldMk cId="388882505" sldId="4080"/>
        </pc:sldMkLst>
        <pc:spChg chg="add mod">
          <ac:chgData name="caterina antonaglia" userId="869dd508eb9d9276" providerId="LiveId" clId="{63B22686-91FF-4894-B865-CE596A371077}" dt="2025-05-13T22:21:36.192" v="1205" actId="123"/>
          <ac:spMkLst>
            <pc:docMk/>
            <pc:sldMk cId="388882505" sldId="4080"/>
            <ac:spMk id="5" creationId="{B143F157-E3E2-8713-73D4-BA1D6F92AC44}"/>
          </ac:spMkLst>
        </pc:spChg>
        <pc:spChg chg="add mod">
          <ac:chgData name="caterina antonaglia" userId="869dd508eb9d9276" providerId="LiveId" clId="{63B22686-91FF-4894-B865-CE596A371077}" dt="2025-05-13T22:20:41.861" v="1152" actId="255"/>
          <ac:spMkLst>
            <pc:docMk/>
            <pc:sldMk cId="388882505" sldId="4080"/>
            <ac:spMk id="6" creationId="{62DBC7AD-C74A-1618-D443-564DB5802000}"/>
          </ac:spMkLst>
        </pc:spChg>
        <pc:picChg chg="mod">
          <ac:chgData name="caterina antonaglia" userId="869dd508eb9d9276" providerId="LiveId" clId="{63B22686-91FF-4894-B865-CE596A371077}" dt="2025-05-13T22:20:49.833" v="1154" actId="14100"/>
          <ac:picMkLst>
            <pc:docMk/>
            <pc:sldMk cId="388882505" sldId="4080"/>
            <ac:picMk id="2" creationId="{1FBADC86-45B5-29C0-64CE-B2E9FE33F117}"/>
          </ac:picMkLst>
        </pc:picChg>
        <pc:picChg chg="mod">
          <ac:chgData name="caterina antonaglia" userId="869dd508eb9d9276" providerId="LiveId" clId="{63B22686-91FF-4894-B865-CE596A371077}" dt="2025-05-13T22:20:02.750" v="1130" actId="1076"/>
          <ac:picMkLst>
            <pc:docMk/>
            <pc:sldMk cId="388882505" sldId="4080"/>
            <ac:picMk id="3" creationId="{12E36C7D-FC69-252E-274C-F6DC7C3914EA}"/>
          </ac:picMkLst>
        </pc:picChg>
        <pc:picChg chg="add del mod">
          <ac:chgData name="caterina antonaglia" userId="869dd508eb9d9276" providerId="LiveId" clId="{63B22686-91FF-4894-B865-CE596A371077}" dt="2025-05-13T22:19:32.016" v="1129" actId="478"/>
          <ac:picMkLst>
            <pc:docMk/>
            <pc:sldMk cId="388882505" sldId="4080"/>
            <ac:picMk id="4" creationId="{81C79FB5-6009-219D-07AB-A40AB7B13BF1}"/>
          </ac:picMkLst>
        </pc:picChg>
      </pc:sldChg>
      <pc:sldChg chg="addSp modSp del mod">
        <pc:chgData name="caterina antonaglia" userId="869dd508eb9d9276" providerId="LiveId" clId="{63B22686-91FF-4894-B865-CE596A371077}" dt="2025-05-13T22:26:52.229" v="1248" actId="47"/>
        <pc:sldMkLst>
          <pc:docMk/>
          <pc:sldMk cId="4271521067" sldId="4082"/>
        </pc:sldMkLst>
      </pc:sldChg>
      <pc:sldChg chg="del">
        <pc:chgData name="caterina antonaglia" userId="869dd508eb9d9276" providerId="LiveId" clId="{63B22686-91FF-4894-B865-CE596A371077}" dt="2025-05-11T17:04:48.815" v="87" actId="2696"/>
        <pc:sldMkLst>
          <pc:docMk/>
          <pc:sldMk cId="941361068" sldId="4085"/>
        </pc:sldMkLst>
      </pc:sldChg>
      <pc:sldChg chg="add del">
        <pc:chgData name="caterina antonaglia" userId="869dd508eb9d9276" providerId="LiveId" clId="{63B22686-91FF-4894-B865-CE596A371077}" dt="2025-05-11T17:06:03.088" v="180" actId="47"/>
        <pc:sldMkLst>
          <pc:docMk/>
          <pc:sldMk cId="2771294454" sldId="4085"/>
        </pc:sldMkLst>
      </pc:sldChg>
      <pc:sldChg chg="del">
        <pc:chgData name="caterina antonaglia" userId="869dd508eb9d9276" providerId="LiveId" clId="{63B22686-91FF-4894-B865-CE596A371077}" dt="2025-05-11T19:16:40.429" v="550" actId="47"/>
        <pc:sldMkLst>
          <pc:docMk/>
          <pc:sldMk cId="1688296277" sldId="4086"/>
        </pc:sldMkLst>
      </pc:sldChg>
      <pc:sldChg chg="addSp modSp mod">
        <pc:chgData name="caterina antonaglia" userId="869dd508eb9d9276" providerId="LiveId" clId="{63B22686-91FF-4894-B865-CE596A371077}" dt="2025-05-13T22:13:13.792" v="974" actId="113"/>
        <pc:sldMkLst>
          <pc:docMk/>
          <pc:sldMk cId="2432963422" sldId="4089"/>
        </pc:sldMkLst>
        <pc:spChg chg="add mod">
          <ac:chgData name="caterina antonaglia" userId="869dd508eb9d9276" providerId="LiveId" clId="{63B22686-91FF-4894-B865-CE596A371077}" dt="2025-05-13T22:13:13.792" v="974" actId="113"/>
          <ac:spMkLst>
            <pc:docMk/>
            <pc:sldMk cId="2432963422" sldId="4089"/>
            <ac:spMk id="2" creationId="{D7B8BFA7-CDE5-0E09-143B-6D9B372661DE}"/>
          </ac:spMkLst>
        </pc:spChg>
        <pc:picChg chg="mod">
          <ac:chgData name="caterina antonaglia" userId="869dd508eb9d9276" providerId="LiveId" clId="{63B22686-91FF-4894-B865-CE596A371077}" dt="2025-05-13T22:12:44.979" v="954" actId="1076"/>
          <ac:picMkLst>
            <pc:docMk/>
            <pc:sldMk cId="2432963422" sldId="4089"/>
            <ac:picMk id="4" creationId="{7A017A21-8DCB-8DF1-64D1-E069897B37CC}"/>
          </ac:picMkLst>
        </pc:picChg>
      </pc:sldChg>
      <pc:sldChg chg="addSp modSp mod">
        <pc:chgData name="caterina antonaglia" userId="869dd508eb9d9276" providerId="LiveId" clId="{63B22686-91FF-4894-B865-CE596A371077}" dt="2025-05-13T22:46:27.580" v="1576" actId="6549"/>
        <pc:sldMkLst>
          <pc:docMk/>
          <pc:sldMk cId="2911574861" sldId="4091"/>
        </pc:sldMkLst>
        <pc:spChg chg="add mod">
          <ac:chgData name="caterina antonaglia" userId="869dd508eb9d9276" providerId="LiveId" clId="{63B22686-91FF-4894-B865-CE596A371077}" dt="2025-05-13T22:46:11.956" v="1570" actId="20577"/>
          <ac:spMkLst>
            <pc:docMk/>
            <pc:sldMk cId="2911574861" sldId="4091"/>
            <ac:spMk id="2" creationId="{4627CFF9-24AC-EA16-19B7-63AD6D3CB0C4}"/>
          </ac:spMkLst>
        </pc:spChg>
        <pc:spChg chg="mod">
          <ac:chgData name="caterina antonaglia" userId="869dd508eb9d9276" providerId="LiveId" clId="{63B22686-91FF-4894-B865-CE596A371077}" dt="2025-05-13T22:46:27.580" v="1576" actId="6549"/>
          <ac:spMkLst>
            <pc:docMk/>
            <pc:sldMk cId="2911574861" sldId="4091"/>
            <ac:spMk id="6" creationId="{DE5A0E19-F534-D2B6-1EAC-98DFB40AC215}"/>
          </ac:spMkLst>
        </pc:spChg>
        <pc:spChg chg="add mod">
          <ac:chgData name="caterina antonaglia" userId="869dd508eb9d9276" providerId="LiveId" clId="{63B22686-91FF-4894-B865-CE596A371077}" dt="2025-05-11T18:19:01.030" v="533" actId="1076"/>
          <ac:spMkLst>
            <pc:docMk/>
            <pc:sldMk cId="2911574861" sldId="4091"/>
            <ac:spMk id="7" creationId="{556AE4BE-FA50-16C5-7E4A-EFB259CF932D}"/>
          </ac:spMkLst>
        </pc:spChg>
        <pc:picChg chg="add mod modCrop">
          <ac:chgData name="caterina antonaglia" userId="869dd508eb9d9276" providerId="LiveId" clId="{63B22686-91FF-4894-B865-CE596A371077}" dt="2025-05-13T22:45:20.191" v="1488" actId="1076"/>
          <ac:picMkLst>
            <pc:docMk/>
            <pc:sldMk cId="2911574861" sldId="4091"/>
            <ac:picMk id="3" creationId="{D3157F09-B7A0-9211-4BB6-1DEEB32CBCC8}"/>
          </ac:picMkLst>
        </pc:picChg>
      </pc:sldChg>
      <pc:sldChg chg="modSp mod">
        <pc:chgData name="caterina antonaglia" userId="869dd508eb9d9276" providerId="LiveId" clId="{63B22686-91FF-4894-B865-CE596A371077}" dt="2025-05-14T00:06:47.680" v="1695" actId="732"/>
        <pc:sldMkLst>
          <pc:docMk/>
          <pc:sldMk cId="2665121378" sldId="4092"/>
        </pc:sldMkLst>
        <pc:picChg chg="mod modCrop">
          <ac:chgData name="caterina antonaglia" userId="869dd508eb9d9276" providerId="LiveId" clId="{63B22686-91FF-4894-B865-CE596A371077}" dt="2025-05-14T00:06:47.680" v="1695" actId="732"/>
          <ac:picMkLst>
            <pc:docMk/>
            <pc:sldMk cId="2665121378" sldId="4092"/>
            <ac:picMk id="2" creationId="{FF9D5AAB-309B-D9A0-4DBA-AE23B62280EB}"/>
          </ac:picMkLst>
        </pc:picChg>
        <pc:picChg chg="mod modCrop">
          <ac:chgData name="caterina antonaglia" userId="869dd508eb9d9276" providerId="LiveId" clId="{63B22686-91FF-4894-B865-CE596A371077}" dt="2025-05-13T23:53:50.998" v="1685" actId="1076"/>
          <ac:picMkLst>
            <pc:docMk/>
            <pc:sldMk cId="2665121378" sldId="4092"/>
            <ac:picMk id="3" creationId="{4AF0C1A5-6AA2-B5C9-2AA8-39EA77382B36}"/>
          </ac:picMkLst>
        </pc:picChg>
      </pc:sldChg>
      <pc:sldChg chg="del">
        <pc:chgData name="caterina antonaglia" userId="869dd508eb9d9276" providerId="LiveId" clId="{63B22686-91FF-4894-B865-CE596A371077}" dt="2025-05-13T22:32:44.769" v="1253" actId="47"/>
        <pc:sldMkLst>
          <pc:docMk/>
          <pc:sldMk cId="1597415793" sldId="4095"/>
        </pc:sldMkLst>
      </pc:sldChg>
      <pc:sldChg chg="addSp modSp add del mod">
        <pc:chgData name="caterina antonaglia" userId="869dd508eb9d9276" providerId="LiveId" clId="{63B22686-91FF-4894-B865-CE596A371077}" dt="2025-05-11T17:12:08.560" v="201" actId="47"/>
        <pc:sldMkLst>
          <pc:docMk/>
          <pc:sldMk cId="2825141036" sldId="4096"/>
        </pc:sldMkLst>
      </pc:sldChg>
      <pc:sldChg chg="addSp delSp modSp add del mod ord">
        <pc:chgData name="caterina antonaglia" userId="869dd508eb9d9276" providerId="LiveId" clId="{63B22686-91FF-4894-B865-CE596A371077}" dt="2025-05-13T22:54:25.511" v="1587" actId="47"/>
        <pc:sldMkLst>
          <pc:docMk/>
          <pc:sldMk cId="3442825185" sldId="4096"/>
        </pc:sldMkLst>
        <pc:picChg chg="mod">
          <ac:chgData name="caterina antonaglia" userId="869dd508eb9d9276" providerId="LiveId" clId="{63B22686-91FF-4894-B865-CE596A371077}" dt="2025-05-13T22:51:16.522" v="1584" actId="1076"/>
          <ac:picMkLst>
            <pc:docMk/>
            <pc:sldMk cId="3442825185" sldId="4096"/>
            <ac:picMk id="12" creationId="{8D076F6C-B481-B493-99A6-ADBD4D4989D0}"/>
          </ac:picMkLst>
        </pc:picChg>
      </pc:sldChg>
      <pc:sldChg chg="modSp add mod ord">
        <pc:chgData name="caterina antonaglia" userId="869dd508eb9d9276" providerId="LiveId" clId="{63B22686-91FF-4894-B865-CE596A371077}" dt="2025-05-13T07:28:41.755" v="799"/>
        <pc:sldMkLst>
          <pc:docMk/>
          <pc:sldMk cId="2916492884" sldId="4097"/>
        </pc:sldMkLst>
        <pc:spChg chg="mod">
          <ac:chgData name="caterina antonaglia" userId="869dd508eb9d9276" providerId="LiveId" clId="{63B22686-91FF-4894-B865-CE596A371077}" dt="2025-05-11T17:14:24.290" v="219" actId="13926"/>
          <ac:spMkLst>
            <pc:docMk/>
            <pc:sldMk cId="2916492884" sldId="4097"/>
            <ac:spMk id="3" creationId="{99D7F499-A312-D288-3D65-DD00BCA1C3FB}"/>
          </ac:spMkLst>
        </pc:spChg>
        <pc:spChg chg="mod">
          <ac:chgData name="caterina antonaglia" userId="869dd508eb9d9276" providerId="LiveId" clId="{63B22686-91FF-4894-B865-CE596A371077}" dt="2025-05-11T17:14:31.638" v="220" actId="13926"/>
          <ac:spMkLst>
            <pc:docMk/>
            <pc:sldMk cId="2916492884" sldId="4097"/>
            <ac:spMk id="7" creationId="{6FB409D2-84EF-7E1A-970F-C9F163E00313}"/>
          </ac:spMkLst>
        </pc:spChg>
      </pc:sldChg>
      <pc:sldChg chg="addSp delSp modSp new mod setBg modClrScheme chgLayout">
        <pc:chgData name="caterina antonaglia" userId="869dd508eb9d9276" providerId="LiveId" clId="{63B22686-91FF-4894-B865-CE596A371077}" dt="2025-05-13T22:46:48.454" v="1577" actId="1076"/>
        <pc:sldMkLst>
          <pc:docMk/>
          <pc:sldMk cId="1473485031" sldId="4098"/>
        </pc:sldMkLst>
        <pc:spChg chg="add mod">
          <ac:chgData name="caterina antonaglia" userId="869dd508eb9d9276" providerId="LiveId" clId="{63B22686-91FF-4894-B865-CE596A371077}" dt="2025-05-13T22:46:48.454" v="1577" actId="1076"/>
          <ac:spMkLst>
            <pc:docMk/>
            <pc:sldMk cId="1473485031" sldId="4098"/>
            <ac:spMk id="5" creationId="{EF7B5926-5125-81D3-4EA5-D81DC7336A96}"/>
          </ac:spMkLst>
        </pc:spChg>
        <pc:picChg chg="add mod ord">
          <ac:chgData name="caterina antonaglia" userId="869dd508eb9d9276" providerId="LiveId" clId="{63B22686-91FF-4894-B865-CE596A371077}" dt="2025-05-11T17:34:35.211" v="475" actId="26606"/>
          <ac:picMkLst>
            <pc:docMk/>
            <pc:sldMk cId="1473485031" sldId="4098"/>
            <ac:picMk id="4" creationId="{FAEABA4F-723E-EA42-EE4D-E76ADB995DAB}"/>
          </ac:picMkLst>
        </pc:picChg>
      </pc:sldChg>
      <pc:sldChg chg="new del">
        <pc:chgData name="caterina antonaglia" userId="869dd508eb9d9276" providerId="LiveId" clId="{63B22686-91FF-4894-B865-CE596A371077}" dt="2025-05-13T23:03:43.650" v="1623" actId="680"/>
        <pc:sldMkLst>
          <pc:docMk/>
          <pc:sldMk cId="1549585405" sldId="40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B60EC-B5AF-47A2-B190-528FA7AB4B83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3EDD0-E0CB-4098-95FD-DE1FCE53A2F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552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3EDD0-E0CB-4098-95FD-DE1FCE53A2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078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2C01E-A9D0-22F2-0313-001E8C0A9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29F1E62-3CB3-42F8-928A-F7E57FC24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92D0897-2541-4E2B-805F-03DFDB6A5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pulsossimetro misura  le oscillazioni del volume sanguigno capillare a livello del dito sulla base delle variazioni dell'assorbimento della luce rossa e infrarossa del sangue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EC0A1D-AA9F-266A-96B8-8316C23E9B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428A1-4356-4D1B-A692-BBB59D8C361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713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0EEF5F64-3B54-464C-97A5-BEA47B7A22BF}" type="slidenum">
              <a:rPr lang="it-IT" altLang="it-IT" smtClean="0"/>
              <a:pPr/>
              <a:t>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3158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0D264-4B06-4E2C-AF9C-E98662F916A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561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Trasduttori di pressione, estrema sensibilità ottimi per limitazioni di flusso e ipopnee, misura quantitativa.</a:t>
            </a:r>
          </a:p>
          <a:p>
            <a:r>
              <a:rPr lang="it-IT" dirty="0"/>
              <a:t>Sovrastimano i flussi elevati, sottostimano i flussi ridotti </a:t>
            </a:r>
          </a:p>
          <a:p>
            <a:r>
              <a:rPr lang="it-IT" dirty="0"/>
              <a:t>Una ipopnea può essere letta come una apnea </a:t>
            </a:r>
            <a:r>
              <a:rPr lang="en-GB" dirty="0"/>
              <a:t> ma è il </a:t>
            </a:r>
            <a:r>
              <a:rPr lang="en-GB" dirty="0" err="1"/>
              <a:t>sensore</a:t>
            </a:r>
            <a:r>
              <a:rPr lang="en-GB" dirty="0"/>
              <a:t> di </a:t>
            </a:r>
            <a:r>
              <a:rPr lang="en-GB" dirty="0" err="1"/>
              <a:t>elezione</a:t>
            </a:r>
            <a:r>
              <a:rPr lang="en-GB" dirty="0"/>
              <a:t> per le </a:t>
            </a:r>
            <a:r>
              <a:rPr lang="en-GB" dirty="0" err="1"/>
              <a:t>ipopnee</a:t>
            </a:r>
            <a:r>
              <a:rPr lang="en-GB" dirty="0"/>
              <a:t> </a:t>
            </a:r>
          </a:p>
          <a:p>
            <a:r>
              <a:rPr lang="en-GB" dirty="0" err="1"/>
              <a:t>Mentre</a:t>
            </a:r>
            <a:r>
              <a:rPr lang="en-GB" dirty="0"/>
              <a:t> in </a:t>
            </a:r>
            <a:r>
              <a:rPr lang="en-GB" dirty="0" err="1"/>
              <a:t>fase</a:t>
            </a:r>
            <a:r>
              <a:rPr lang="en-GB" dirty="0"/>
              <a:t> REM le </a:t>
            </a:r>
            <a:r>
              <a:rPr lang="en-GB" dirty="0" err="1"/>
              <a:t>persone</a:t>
            </a:r>
            <a:r>
              <a:rPr lang="en-GB" dirty="0"/>
              <a:t> </a:t>
            </a:r>
            <a:r>
              <a:rPr lang="en-GB" dirty="0" err="1"/>
              <a:t>respirano</a:t>
            </a:r>
            <a:r>
              <a:rPr lang="en-GB" dirty="0"/>
              <a:t> con la bocca </a:t>
            </a:r>
            <a:r>
              <a:rPr lang="en-GB" dirty="0" err="1"/>
              <a:t>parta</a:t>
            </a:r>
            <a:r>
              <a:rPr lang="en-GB" dirty="0"/>
              <a:t> e </a:t>
            </a:r>
            <a:r>
              <a:rPr lang="en-GB" dirty="0" err="1"/>
              <a:t>puoi</a:t>
            </a:r>
            <a:r>
              <a:rPr lang="en-GB" dirty="0"/>
              <a:t> </a:t>
            </a:r>
            <a:r>
              <a:rPr lang="en-GB" dirty="0" err="1"/>
              <a:t>avere</a:t>
            </a:r>
            <a:r>
              <a:rPr lang="en-GB" dirty="0"/>
              <a:t> </a:t>
            </a:r>
            <a:r>
              <a:rPr lang="en-GB" dirty="0" err="1"/>
              <a:t>qualche</a:t>
            </a:r>
            <a:r>
              <a:rPr lang="en-GB" dirty="0"/>
              <a:t> </a:t>
            </a:r>
            <a:r>
              <a:rPr lang="en-GB" dirty="0" err="1"/>
              <a:t>problema</a:t>
            </a:r>
            <a:r>
              <a:rPr lang="en-GB" dirty="0"/>
              <a:t>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AA2F5-E1E6-4EC0-86A5-4E116BA98E9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863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Utile quando il paziente apre la bocca</a:t>
            </a:r>
          </a:p>
          <a:p>
            <a:r>
              <a:rPr lang="it-IT" dirty="0"/>
              <a:t>Termocoppia quando la differenza di temperatura determina un cambiamento di voltaggio elettrico </a:t>
            </a:r>
          </a:p>
          <a:p>
            <a:r>
              <a:rPr lang="it-IT" dirty="0"/>
              <a:t>Termistore se la differnza di temperatura determina una variazione di resistenza elettrica </a:t>
            </a:r>
          </a:p>
          <a:p>
            <a:r>
              <a:rPr lang="it-IT" dirty="0"/>
              <a:t>Segnale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AA2F5-E1E6-4EC0-86A5-4E116BA98E9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452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Se oscillazione cardiogena, coincide con la frequenza cardiaca o del segnale di pleth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AA2F5-E1E6-4EC0-86A5-4E116BA98E9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556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egnaposto immagine diapositiva 1">
            <a:extLst>
              <a:ext uri="{FF2B5EF4-FFF2-40B4-BE49-F238E27FC236}">
                <a16:creationId xmlns:a16="http://schemas.microsoft.com/office/drawing/2014/main" id="{E9CB704C-0CC5-B4B1-5E33-B8F817A829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63" name="Segnaposto note 2">
            <a:extLst>
              <a:ext uri="{FF2B5EF4-FFF2-40B4-BE49-F238E27FC236}">
                <a16:creationId xmlns:a16="http://schemas.microsoft.com/office/drawing/2014/main" id="{B37D39FE-9500-180D-2DB7-693EFB016B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/>
              <a:t>Se andiamo a vedere più da vicino  marker più sicuro</a:t>
            </a:r>
          </a:p>
        </p:txBody>
      </p:sp>
      <p:sp>
        <p:nvSpPr>
          <p:cNvPr id="706564" name="Segnaposto numero diapositiva 3">
            <a:extLst>
              <a:ext uri="{FF2B5EF4-FFF2-40B4-BE49-F238E27FC236}">
                <a16:creationId xmlns:a16="http://schemas.microsoft.com/office/drawing/2014/main" id="{8E0669C1-80F5-282E-68FF-B592A252B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1BD194-B0EB-47C8-91C2-91FDF2AA115E}" type="slidenum">
              <a:rPr lang="it-IT" altLang="it-I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8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ogni singolo evento di limitazione di flusso lo sforzo aumenta ma la curva di flusso rimane la stessa per ogni singolo evento (ostruzione della base posteriore della lingua)</a:t>
            </a:r>
          </a:p>
          <a:p>
            <a:r>
              <a:rPr lang="it-IT" dirty="0" err="1"/>
              <a:t>Nellimmagione</a:t>
            </a:r>
            <a:r>
              <a:rPr lang="it-IT" dirty="0"/>
              <a:t> vediamo la pressione esofagea negativa con il picco </a:t>
            </a:r>
            <a:r>
              <a:rPr lang="it-IT" dirty="0" err="1"/>
              <a:t>inspiraotorio</a:t>
            </a:r>
            <a:r>
              <a:rPr lang="it-IT" dirty="0"/>
              <a:t> negativo, </a:t>
            </a:r>
            <a:r>
              <a:rPr lang="it-IT" dirty="0" err="1"/>
              <a:t>ilmquadro</a:t>
            </a:r>
            <a:r>
              <a:rPr lang="it-IT" dirty="0"/>
              <a:t> endoscopico e la curva di flusso corrispettiva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90284-4DE0-473B-970E-7B3EB872DD87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676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E7D9F-BEF1-44AF-80B1-50BDF65A89B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100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Sum RIP è una buona stima del tidal volume del paziente.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AA2F5-E1E6-4EC0-86A5-4E116BA98E9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18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Termination</a:t>
            </a:r>
            <a:r>
              <a:rPr lang="it-IT" dirty="0"/>
              <a:t> of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respiratoryu</a:t>
            </a:r>
            <a:r>
              <a:rPr lang="it-IT" dirty="0"/>
              <a:t> events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with a </a:t>
            </a:r>
            <a:r>
              <a:rPr lang="it-IT" dirty="0" err="1"/>
              <a:t>cortical</a:t>
            </a:r>
            <a:r>
              <a:rPr lang="it-IT" dirty="0"/>
              <a:t> </a:t>
            </a:r>
            <a:r>
              <a:rPr lang="it-IT" dirty="0" err="1"/>
              <a:t>arousal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cause a </a:t>
            </a:r>
            <a:r>
              <a:rPr lang="it-IT" dirty="0" err="1"/>
              <a:t>sleep</a:t>
            </a:r>
            <a:r>
              <a:rPr lang="it-IT" dirty="0"/>
              <a:t> </a:t>
            </a:r>
            <a:r>
              <a:rPr lang="it-IT" dirty="0" err="1"/>
              <a:t>fragmentention</a:t>
            </a:r>
            <a:r>
              <a:rPr lang="it-IT" dirty="0"/>
              <a:t> and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eache</a:t>
            </a:r>
            <a:r>
              <a:rPr lang="it-IT" dirty="0"/>
              <a:t> event  must be for an </a:t>
            </a:r>
            <a:r>
              <a:rPr lang="it-IT" dirty="0" err="1"/>
              <a:t>hyopnea</a:t>
            </a:r>
            <a:r>
              <a:rPr lang="it-IT" dirty="0"/>
              <a:t> or </a:t>
            </a:r>
            <a:r>
              <a:rPr lang="it-IT" dirty="0" err="1"/>
              <a:t>coplud</a:t>
            </a:r>
            <a:r>
              <a:rPr lang="it-IT" dirty="0"/>
              <a:t> be </a:t>
            </a:r>
            <a:r>
              <a:rPr lang="it-IT" dirty="0" err="1"/>
              <a:t>folloew</a:t>
            </a:r>
            <a:r>
              <a:rPr lang="it-IT" dirty="0"/>
              <a:t> for an apnea from an </a:t>
            </a:r>
            <a:r>
              <a:rPr lang="it-IT" dirty="0" err="1"/>
              <a:t>oxygen</a:t>
            </a:r>
            <a:r>
              <a:rPr lang="it-IT" dirty="0"/>
              <a:t> </a:t>
            </a:r>
            <a:r>
              <a:rPr lang="it-IT" dirty="0" err="1"/>
              <a:t>desaturation</a:t>
            </a:r>
            <a:r>
              <a:rPr lang="it-IT" dirty="0"/>
              <a:t> with the </a:t>
            </a:r>
            <a:r>
              <a:rPr lang="it-IT" dirty="0" err="1"/>
              <a:t>tipical</a:t>
            </a:r>
            <a:r>
              <a:rPr lang="it-IT" dirty="0"/>
              <a:t> </a:t>
            </a:r>
            <a:r>
              <a:rPr lang="it-IT" dirty="0" err="1"/>
              <a:t>nocturnale</a:t>
            </a:r>
            <a:r>
              <a:rPr lang="it-IT" dirty="0"/>
              <a:t> pattern of </a:t>
            </a:r>
            <a:r>
              <a:rPr lang="it-IT" dirty="0" err="1"/>
              <a:t>intermittent</a:t>
            </a:r>
            <a:r>
              <a:rPr lang="it-IT" dirty="0"/>
              <a:t> </a:t>
            </a:r>
            <a:r>
              <a:rPr lang="it-IT" dirty="0" err="1"/>
              <a:t>hypoxia</a:t>
            </a:r>
            <a:r>
              <a:rPr lang="it-IT" dirty="0"/>
              <a:t> </a:t>
            </a:r>
          </a:p>
          <a:p>
            <a:r>
              <a:rPr lang="it-IT" dirty="0" err="1"/>
              <a:t>Arousal</a:t>
            </a:r>
            <a:r>
              <a:rPr lang="it-IT" dirty="0"/>
              <a:t> from </a:t>
            </a:r>
            <a:r>
              <a:rPr lang="it-IT" dirty="0" err="1"/>
              <a:t>sleep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responsable</a:t>
            </a:r>
            <a:r>
              <a:rPr lang="it-IT" dirty="0"/>
              <a:t> of </a:t>
            </a:r>
            <a:r>
              <a:rPr lang="it-IT" dirty="0" err="1"/>
              <a:t>sleep</a:t>
            </a:r>
            <a:r>
              <a:rPr lang="it-IT" dirty="0"/>
              <a:t> </a:t>
            </a:r>
            <a:r>
              <a:rPr lang="it-IT" dirty="0" err="1"/>
              <a:t>fragmention</a:t>
            </a:r>
            <a:r>
              <a:rPr lang="it-IT" dirty="0"/>
              <a:t> ,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subsequent</a:t>
            </a:r>
            <a:r>
              <a:rPr lang="it-IT" dirty="0"/>
              <a:t> </a:t>
            </a:r>
            <a:r>
              <a:rPr lang="it-IT" dirty="0" err="1"/>
              <a:t>oxygen</a:t>
            </a:r>
            <a:r>
              <a:rPr lang="it-IT" dirty="0"/>
              <a:t> </a:t>
            </a:r>
            <a:r>
              <a:rPr lang="it-IT" dirty="0" err="1"/>
              <a:t>desaturation</a:t>
            </a:r>
            <a:r>
              <a:rPr lang="it-IT" dirty="0"/>
              <a:t> </a:t>
            </a:r>
            <a:r>
              <a:rPr lang="it-IT" dirty="0" err="1"/>
              <a:t>give</a:t>
            </a:r>
            <a:r>
              <a:rPr lang="it-IT" dirty="0"/>
              <a:t> the </a:t>
            </a:r>
            <a:r>
              <a:rPr lang="it-IT" dirty="0" err="1"/>
              <a:t>tipical</a:t>
            </a:r>
            <a:r>
              <a:rPr lang="it-IT" dirty="0"/>
              <a:t> </a:t>
            </a:r>
            <a:r>
              <a:rPr lang="it-IT" dirty="0" err="1"/>
              <a:t>nocturn</a:t>
            </a:r>
            <a:r>
              <a:rPr lang="it-IT" dirty="0"/>
              <a:t> pattern of </a:t>
            </a:r>
            <a:r>
              <a:rPr lang="it-IT" dirty="0" err="1"/>
              <a:t>intermittent</a:t>
            </a:r>
            <a:r>
              <a:rPr lang="it-IT" dirty="0"/>
              <a:t> </a:t>
            </a:r>
            <a:r>
              <a:rPr lang="it-IT" dirty="0" err="1"/>
              <a:t>hypoxia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ADAAD-AD6B-450F-A1D3-76A746EEC97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308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primo evento è una ipopnea perché russa</a:t>
            </a:r>
          </a:p>
          <a:p>
            <a:r>
              <a:rPr lang="it-IT" dirty="0"/>
              <a:t>Apertura della bocca a livello della </a:t>
            </a:r>
            <a:r>
              <a:rPr lang="it-IT" dirty="0" err="1"/>
              <a:t>canula</a:t>
            </a:r>
            <a:r>
              <a:rPr lang="it-IT" dirty="0"/>
              <a:t> nasale </a:t>
            </a:r>
          </a:p>
          <a:p>
            <a:r>
              <a:rPr lang="it-IT" dirty="0"/>
              <a:t>Presenza di ritardo di circolo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F0566-61F1-45A7-B9C9-79F2B979F43A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280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ADAAD-AD6B-450F-A1D3-76A746EEC97F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482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ADAAD-AD6B-450F-A1D3-76A746EEC97F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136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Central apnea </a:t>
            </a:r>
            <a:r>
              <a:rPr lang="it-IT" dirty="0" err="1"/>
              <a:t>refers</a:t>
            </a:r>
            <a:r>
              <a:rPr lang="it-IT" dirty="0"/>
              <a:t> to a </a:t>
            </a:r>
            <a:r>
              <a:rPr lang="it-IT" dirty="0" err="1"/>
              <a:t>cessation</a:t>
            </a:r>
            <a:r>
              <a:rPr lang="it-IT" dirty="0"/>
              <a:t> of </a:t>
            </a:r>
            <a:r>
              <a:rPr lang="it-IT" dirty="0" err="1"/>
              <a:t>ventilation</a:t>
            </a:r>
            <a:r>
              <a:rPr lang="it-IT" dirty="0"/>
              <a:t> lasting for more </a:t>
            </a:r>
            <a:r>
              <a:rPr lang="it-IT" dirty="0" err="1"/>
              <a:t>then</a:t>
            </a:r>
            <a:r>
              <a:rPr lang="it-IT" dirty="0"/>
              <a:t> 10 seconds due to </a:t>
            </a:r>
            <a:r>
              <a:rPr lang="it-IT" dirty="0" err="1"/>
              <a:t>transiet</a:t>
            </a:r>
            <a:r>
              <a:rPr lang="it-IT" dirty="0"/>
              <a:t> </a:t>
            </a:r>
            <a:r>
              <a:rPr lang="it-IT" dirty="0" err="1"/>
              <a:t>loss</a:t>
            </a:r>
            <a:r>
              <a:rPr lang="it-IT" dirty="0"/>
              <a:t> of </a:t>
            </a:r>
            <a:r>
              <a:rPr lang="it-IT" dirty="0" err="1"/>
              <a:t>neuronal</a:t>
            </a:r>
            <a:r>
              <a:rPr lang="it-IT" dirty="0"/>
              <a:t> output to the </a:t>
            </a:r>
            <a:r>
              <a:rPr lang="it-IT" dirty="0" err="1"/>
              <a:t>ventilatory</a:t>
            </a:r>
            <a:r>
              <a:rPr lang="it-IT" dirty="0"/>
              <a:t> muscles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ADAAD-AD6B-450F-A1D3-76A746EEC97F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345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u="sng" dirty="0"/>
              <a:t>Commento in classe:</a:t>
            </a:r>
            <a:r>
              <a:rPr lang="it-IT" u="none" dirty="0"/>
              <a:t> </a:t>
            </a:r>
            <a:r>
              <a:rPr lang="it-IT" dirty="0"/>
              <a:t>Respiro erratico correlato ai farmaci in particolare agli oppioidi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AA2F5-E1E6-4EC0-86A5-4E116BA98E9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746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3EDD0-E0CB-4098-95FD-DE1FCE53A2F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3404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8E39F-29F4-5650-9C52-E5C4CD681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6771B9D-0433-A803-F065-D10ACB7F8A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A4525AC-BAB8-F70F-9338-6114A0BA9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pulsossimetro misura  le oscillazioni del volume sanguigno capillare a livello del dito sulla base delle variazioni dell'assorbimento della luce rossa e infrarossa del sangue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B4828F-823C-FA35-9BEE-C6BD6378D9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428A1-4356-4D1B-A692-BBB59D8C3610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789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Paziente con emicrania con aurea di 20 anni con mille visite neurologiche fatta anche RMN encefalo tutto negativo</a:t>
            </a:r>
          </a:p>
          <a:p>
            <a:r>
              <a:rPr lang="it-IT" dirty="0"/>
              <a:t>Veniva per il rumore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F0566-61F1-45A7-B9C9-79F2B979F43A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278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617C7-7DD1-FB1D-299F-5FCA58BE0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2818FCF-0794-826A-D811-77987C1E5A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05F2C2E-750F-4C54-C498-6AE25CDF9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4AFC1E-FBCF-7FE9-C59A-CDE0F3F75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428A1-4356-4D1B-A692-BBB59D8C3610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267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É l’onda di polso, corrisponde all’onda di polso valutata col nostro pulsossimetro, vado a vedere le variazioni del letto capillare. É indice della bontà del segnale saturimetrico come prima cosa (se onda pletismografica è attendibile) e poi è indice dell’andamento della frequenza cardiaca e dei nostri arousal autonomici, quindi attivazione sistema simpatico che può essere la spia di un arousal EEG o contestuale di qualche altro evento es dei movimenti corporei.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AA2F5-E1E6-4EC0-86A5-4E116BA98E97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869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3EDD0-E0CB-4098-95FD-DE1FCE53A2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754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Nei topi</a:t>
            </a:r>
            <a:r>
              <a:rPr lang="it-IT" baseline="0" dirty="0"/>
              <a:t> l’ipossia intermittente  determina una riduzione alla sensibilità alla insulina , aumento lo stress ossidativo, aumentato rilascio di </a:t>
            </a:r>
            <a:r>
              <a:rPr lang="it-IT" baseline="0" dirty="0" err="1"/>
              <a:t>cortisolo</a:t>
            </a:r>
            <a:endParaRPr lang="it-IT" baseline="0" dirty="0"/>
          </a:p>
          <a:p>
            <a:r>
              <a:rPr lang="it-IT" baseline="0" dirty="0"/>
              <a:t>Nei soggetti sani volontari altera la sensibilità all’insulina . L’efficacia del glucosio, la secrezione insulinica</a:t>
            </a:r>
          </a:p>
          <a:p>
            <a:r>
              <a:rPr lang="it-IT" baseline="0" dirty="0"/>
              <a:t>Nei soggetti con OSA severa è stato trovato un aumento del </a:t>
            </a:r>
            <a:r>
              <a:rPr lang="it-IT" baseline="0" dirty="0" err="1"/>
              <a:t>cortisolo</a:t>
            </a:r>
            <a:r>
              <a:rPr lang="it-IT" baseline="0" dirty="0"/>
              <a:t>  notturno </a:t>
            </a:r>
          </a:p>
          <a:p>
            <a:r>
              <a:rPr lang="it-IT" baseline="0" dirty="0"/>
              <a:t>L’infiammazione sistemica ed in particolare la secrezione del TNF alfa sopprime la sintesi di </a:t>
            </a:r>
            <a:r>
              <a:rPr lang="it-IT" baseline="0" dirty="0" err="1"/>
              <a:t>adiponectina</a:t>
            </a:r>
            <a:r>
              <a:rPr lang="it-IT" baseline="0" dirty="0"/>
              <a:t> (ormone antidiabetico) aumentando il rischio di sviluppare diabete tipo 2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8F07B-A389-4032-9675-C1136BFDB26E}" type="slidenum">
              <a:rPr lang="it-IT" smtClean="0"/>
              <a:pPr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1323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3EDD0-E0CB-4098-95FD-DE1FCE53A2F7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12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Sapere dove è localizzato nel nostro strumento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AA2F5-E1E6-4EC0-86A5-4E116BA98E97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0175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3EDD0-E0CB-4098-95FD-DE1FCE53A2F7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30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egnaposto immagine diapositiva 1">
            <a:extLst>
              <a:ext uri="{FF2B5EF4-FFF2-40B4-BE49-F238E27FC236}">
                <a16:creationId xmlns:a16="http://schemas.microsoft.com/office/drawing/2014/main" id="{1388CAD6-F46F-49E6-8514-70D68DD3CC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Segnaposto note 2">
            <a:extLst>
              <a:ext uri="{FF2B5EF4-FFF2-40B4-BE49-F238E27FC236}">
                <a16:creationId xmlns:a16="http://schemas.microsoft.com/office/drawing/2014/main" id="{B59C150C-87AC-4BC1-8DFB-BCB9D82230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30052" name="Segnaposto numero diapositiva 3">
            <a:extLst>
              <a:ext uri="{FF2B5EF4-FFF2-40B4-BE49-F238E27FC236}">
                <a16:creationId xmlns:a16="http://schemas.microsoft.com/office/drawing/2014/main" id="{056D6855-21C1-4CA4-89DC-02BFFA3D27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978043B-0C6D-445C-9388-CBD6034F1379}" type="slidenum">
              <a:rPr lang="it-IT" altLang="it-IT"/>
              <a:pPr eaLnBrk="1" hangingPunct="1"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065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Google Shape;3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3EDD0-E0CB-4098-95FD-DE1FCE53A2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795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CAE7C-F865-A439-5574-B5DA5DDCC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607822-6D20-1EEB-2BFA-6BD93B602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B73CD-E25B-F016-AFC0-7DE59B9C9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F74F7-9D5A-A8FE-BEA8-6C9DFA3C8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3EDD0-E0CB-4098-95FD-DE1FCE53A2F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37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ADAAD-AD6B-450F-A1D3-76A746EEC97F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923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pulsossimetro misura  le oscillazioni del volume sanguigno capillare a livello del dito sulla base delle variazioni dell'assorbimento della luce rossa e infrarossa del sangue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428A1-4356-4D1B-A692-BBB59D8C361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78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34BE-AB34-4C70-BE09-F50F61951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98BA3-428E-D871-D046-3B894E398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4A8E-DB57-8ADE-E962-FFFBDAE7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4AD-9F99-4A0E-85D6-0B9B443CE6D2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EC53B-4486-C0EF-F5CB-54396E85F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E8F8E-BCE3-6E51-5295-7BF2A95B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6104-0589-4724-8134-88BB54C11E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004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FCB7-5DD8-5E9B-E1CB-ED056198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750D6-D09F-1827-0EDA-7EFA4A68B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81B8D-E284-FA7F-B563-BCD47DC6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4AD-9F99-4A0E-85D6-0B9B443CE6D2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BDFC7-8602-0A80-41DA-3EA9670A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32DD2-54FB-CABD-548F-DEEAD2B9F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6104-0589-4724-8134-88BB54C11E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27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AC08D-7D20-105B-C59D-85C68CB971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E40D7D-72ED-5677-DFAC-8E8372A45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ADE32-1A29-9E2C-D134-BCD71B2C1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4AD-9F99-4A0E-85D6-0B9B443CE6D2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52D54-DFD2-007C-07BD-C0C0824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EA47-0962-D902-0B6C-C9A74CAA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6104-0589-4724-8134-88BB54C11E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335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7456A-4138-4BAE-8C53-A75C44D9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8A450A6-8F8A-4DF0-A6DE-262F5809441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>
            <a:extLst>
              <a:ext uri="{FF2B5EF4-FFF2-40B4-BE49-F238E27FC236}">
                <a16:creationId xmlns:a16="http://schemas.microsoft.com/office/drawing/2014/main" id="{17CC5DFE-145C-45DD-AE31-A033ACC7EEB2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3F4AE0-FEF3-4741-8088-A0632064D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1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C76EB7-18BE-4AFC-9518-E4C184A3C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4E4466-6630-4971-BF30-F181B24C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A793DDA-9DF5-4F29-8CB2-606AFE98300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8639070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49B8-96F0-AAE5-18E3-EE88F49E7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69AA0-4795-3019-0BCC-24A71ECA6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C57E5-A950-615A-BB07-5B12102BA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4AD-9F99-4A0E-85D6-0B9B443CE6D2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C90E-6E3E-D655-4BD5-8B660594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2ED43-BE85-8CEB-C503-FD9DE999F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6104-0589-4724-8134-88BB54C11E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11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D78E-2B5F-072E-7F34-79357E990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E6681-73C7-4B21-038B-098C9C971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97484-43BA-1764-1962-106360CCF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4AD-9F99-4A0E-85D6-0B9B443CE6D2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A3696-8BAA-4A2E-394F-FF198C982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AF74B-5867-790F-88A4-071E9DC6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6104-0589-4724-8134-88BB54C11E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929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F0E4-3C61-0BA3-4C5A-D929DC65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2903F-75F8-D20A-E63F-07973F438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BF8683-5370-388A-72C9-6DD9872FE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C63E7-6F8A-C5DE-F30F-A914DAA7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4AD-9F99-4A0E-85D6-0B9B443CE6D2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AD36B-D799-5F67-2706-CB245BDEF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D9451-405A-62CB-BF70-EEC92EB76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6104-0589-4724-8134-88BB54C11E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57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C39B5-D8ED-90B1-D8A8-74EE416B0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8BE2-20CD-D3D8-1136-808FA946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EB875-A010-421B-6797-EFE28F735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2F78B-0203-CFD0-9CB7-9AB9F2DC2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970303-F76D-942E-9B12-243378DEF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5AAACA-45F9-A67E-DBD4-A0C9DB1D1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4AD-9F99-4A0E-85D6-0B9B443CE6D2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BA924D-375A-BF61-CCD5-D8B3525C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30E3CF-BD9A-4878-69F8-FD69C52F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6104-0589-4724-8134-88BB54C11E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901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62A08-06DE-29A4-025C-FC09E318E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133E20-1BA2-0ED8-3246-B2B1B2D4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4AD-9F99-4A0E-85D6-0B9B443CE6D2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9EEAFD-FE0C-8D90-7911-952D59C8C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A1ABE-59D6-6786-86E2-763A3394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6104-0589-4724-8134-88BB54C11E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41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08A5CD-B788-D67A-EB96-1EF368C38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4AD-9F99-4A0E-85D6-0B9B443CE6D2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562A0F-DCE7-AA9B-97FA-B52D369F8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70F77-D2D3-293D-A490-075E4A4F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6104-0589-4724-8134-88BB54C11E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312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7A592-C6F8-A96C-B130-4B4A13B4A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8ECBD-41DF-8C24-C433-CF42FEF8E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A79B2C-890D-D3E0-5B1D-EB710FA52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42628-49AF-E0A2-2C39-60AB123B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4AD-9F99-4A0E-85D6-0B9B443CE6D2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57E05-541A-55A0-0851-B6CE9601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106BA-19D3-54AE-F990-A5B33C9E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6104-0589-4724-8134-88BB54C11E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34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4284-C2A0-9BDE-0EEC-BC3307A45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FFC76F-ED51-24DB-4DDD-94F7B53DE6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5902C7-3A0F-B4D6-1216-21C381030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B46F8-7AC0-518B-2FAA-F6CDAAF7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4AD-9F99-4A0E-85D6-0B9B443CE6D2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F9D3A-48D3-970A-B126-EE679B0B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F525C-E3CD-7501-7AC5-958CEDD5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6104-0589-4724-8134-88BB54C11E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30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16285C-4CFE-057E-BA9C-E149C0C21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7407C-9339-F29F-6D7D-B705F85C9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0D1C2-3E5F-9CC8-11D4-44F6A6F52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A9A4AD-9F99-4A0E-85D6-0B9B443CE6D2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95B31-05BD-569E-B9D9-17EED056A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D9B9B-4A9C-44DE-4FD3-2E4D30578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086104-0589-4724-8134-88BB54C11E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30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27.png"/><Relationship Id="rId4" Type="http://schemas.openxmlformats.org/officeDocument/2006/relationships/image" Target="../media/image65.png"/><Relationship Id="rId9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journal/00123692/152/4" TargetMode="External"/><Relationship Id="rId3" Type="http://schemas.openxmlformats.org/officeDocument/2006/relationships/image" Target="../media/image12.jpeg"/><Relationship Id="rId7" Type="http://schemas.openxmlformats.org/officeDocument/2006/relationships/hyperlink" Target="https://www.sciencedirect.com/science/journal/0012369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EABA4F-723E-EA42-EE4D-E76ADB995D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80" t="11805" r="17770" b="12917"/>
          <a:stretch/>
        </p:blipFill>
        <p:spPr>
          <a:xfrm>
            <a:off x="123826" y="133350"/>
            <a:ext cx="5429250" cy="38821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F7B5926-5125-81D3-4EA5-D81DC7336A96}"/>
              </a:ext>
            </a:extLst>
          </p:cNvPr>
          <p:cNvSpPr txBox="1">
            <a:spLocks/>
          </p:cNvSpPr>
          <p:nvPr/>
        </p:nvSpPr>
        <p:spPr>
          <a:xfrm>
            <a:off x="866775" y="4660900"/>
            <a:ext cx="1011555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i="1" dirty="0">
                <a:solidFill>
                  <a:srgbClr val="7030A0"/>
                </a:solidFill>
              </a:rPr>
              <a:t>La poligrafia durante il sonno: </a:t>
            </a:r>
          </a:p>
          <a:p>
            <a:pPr algn="ctr"/>
            <a:r>
              <a:rPr lang="it-IT" b="1" i="1" dirty="0">
                <a:solidFill>
                  <a:srgbClr val="7030A0"/>
                </a:solidFill>
              </a:rPr>
              <a:t>ruolo di infermieri, tecnici e fisioterapisti </a:t>
            </a:r>
          </a:p>
          <a:p>
            <a:pPr algn="ctr"/>
            <a:endParaRPr lang="it-IT" sz="2800" dirty="0"/>
          </a:p>
          <a:p>
            <a:pPr algn="ctr"/>
            <a:r>
              <a:rPr lang="it-IT" sz="2800" dirty="0"/>
              <a:t>Dott.ssa Caterina Antonaglia (Trieste)</a:t>
            </a:r>
          </a:p>
          <a:p>
            <a:pPr algn="ctr"/>
            <a:endParaRPr lang="it-IT" sz="2800" dirty="0"/>
          </a:p>
          <a:p>
            <a:endParaRPr lang="en-GB" b="1" i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3485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73B262-C46F-B3CD-56C6-11408B2416B7}"/>
              </a:ext>
            </a:extLst>
          </p:cNvPr>
          <p:cNvSpPr txBox="1"/>
          <p:nvPr/>
        </p:nvSpPr>
        <p:spPr>
          <a:xfrm>
            <a:off x="-31102" y="442838"/>
            <a:ext cx="12223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7030A0"/>
                </a:solidFill>
              </a:rPr>
              <a:t>Polysomnography is the gold standard </a:t>
            </a:r>
          </a:p>
          <a:p>
            <a:pPr algn="ctr"/>
            <a:r>
              <a:rPr lang="it-IT" sz="3200" b="1" dirty="0">
                <a:solidFill>
                  <a:srgbClr val="7030A0"/>
                </a:solidFill>
              </a:rPr>
              <a:t>for sleep disorder breathing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7652BF-1A39-A419-DBF4-1A4C647180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890" t="20448" r="16100" b="25270"/>
          <a:stretch/>
        </p:blipFill>
        <p:spPr>
          <a:xfrm>
            <a:off x="2552700" y="2169690"/>
            <a:ext cx="6823790" cy="412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11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A468793-AF38-5BB7-7708-8B412024E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53" t="31366" r="28225"/>
          <a:stretch/>
        </p:blipFill>
        <p:spPr>
          <a:xfrm>
            <a:off x="8694129" y="1328349"/>
            <a:ext cx="2854588" cy="517281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6D0276-D9F3-E50D-53E6-46317DF662EC}"/>
              </a:ext>
            </a:extLst>
          </p:cNvPr>
          <p:cNvSpPr txBox="1"/>
          <p:nvPr/>
        </p:nvSpPr>
        <p:spPr>
          <a:xfrm>
            <a:off x="643283" y="356841"/>
            <a:ext cx="11520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7030A0"/>
                </a:solidFill>
              </a:rPr>
              <a:t>Home </a:t>
            </a:r>
            <a:r>
              <a:rPr lang="it-IT" sz="3200" b="1" dirty="0" err="1">
                <a:solidFill>
                  <a:srgbClr val="7030A0"/>
                </a:solidFill>
              </a:rPr>
              <a:t>sleep</a:t>
            </a:r>
            <a:r>
              <a:rPr lang="it-IT" sz="3200" b="1" dirty="0">
                <a:solidFill>
                  <a:srgbClr val="7030A0"/>
                </a:solidFill>
              </a:rPr>
              <a:t> apnea testing </a:t>
            </a:r>
            <a:r>
              <a:rPr lang="it-IT" sz="2400" dirty="0" err="1">
                <a:solidFill>
                  <a:srgbClr val="7030A0"/>
                </a:solidFill>
              </a:rPr>
              <a:t>is</a:t>
            </a:r>
            <a:r>
              <a:rPr lang="it-IT" sz="2400" dirty="0">
                <a:solidFill>
                  <a:srgbClr val="7030A0"/>
                </a:solidFill>
              </a:rPr>
              <a:t> the </a:t>
            </a:r>
            <a:r>
              <a:rPr lang="it-IT" sz="2400" dirty="0" err="1">
                <a:solidFill>
                  <a:srgbClr val="7030A0"/>
                </a:solidFill>
              </a:rPr>
              <a:t>most</a:t>
            </a:r>
            <a:r>
              <a:rPr lang="it-IT" sz="2400" dirty="0">
                <a:solidFill>
                  <a:srgbClr val="7030A0"/>
                </a:solidFill>
              </a:rPr>
              <a:t> applicabile in the general </a:t>
            </a:r>
            <a:r>
              <a:rPr lang="it-IT" sz="2400" dirty="0" err="1">
                <a:solidFill>
                  <a:srgbClr val="7030A0"/>
                </a:solidFill>
              </a:rPr>
              <a:t>population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139809-11FD-44FC-4B3F-E221B1A0A329}"/>
              </a:ext>
            </a:extLst>
          </p:cNvPr>
          <p:cNvSpPr txBox="1"/>
          <p:nvPr/>
        </p:nvSpPr>
        <p:spPr>
          <a:xfrm>
            <a:off x="881408" y="1331499"/>
            <a:ext cx="7077751" cy="3702873"/>
          </a:xfrm>
          <a:prstGeom prst="rect">
            <a:avLst/>
          </a:prstGeom>
          <a:solidFill>
            <a:schemeClr val="bg1"/>
          </a:solidFill>
          <a:ln>
            <a:solidFill>
              <a:srgbClr val="960A4D"/>
            </a:solidFill>
          </a:ln>
        </p:spPr>
        <p:txBody>
          <a:bodyPr wrap="square" rtlCol="0">
            <a:spAutoFit/>
          </a:bodyPr>
          <a:lstStyle/>
          <a:p>
            <a:r>
              <a:rPr lang="it-IT" sz="2133" b="1" dirty="0">
                <a:solidFill>
                  <a:schemeClr val="accent2">
                    <a:lumMod val="75000"/>
                  </a:schemeClr>
                </a:solidFill>
              </a:rPr>
              <a:t>Dati di registrazioni da riportare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/>
              <a:t>Tempo di registrazione: ora di inizio e di fine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/>
              <a:t>Tempo totale di registrazione: inclusi veglia ed artefatti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/>
              <a:t>Tempo di monitoraggio: escluso veglia e artefatti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/>
              <a:t>Frequenza Cardiaca: </a:t>
            </a:r>
            <a:r>
              <a:rPr lang="it-IT" sz="2133" dirty="0" err="1"/>
              <a:t>freq</a:t>
            </a:r>
            <a:r>
              <a:rPr lang="it-IT" sz="2133" dirty="0"/>
              <a:t>. cardiaca media (alta e bassa)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/>
              <a:t>Numero di eventi respiratori: apnee ed ipopnee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>
                <a:highlight>
                  <a:srgbClr val="FFFF00"/>
                </a:highlight>
              </a:rPr>
              <a:t>Indice degli eventi: numero di eventi ora (AHI)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/>
              <a:t>Una misura della ossigenazione tra</a:t>
            </a:r>
          </a:p>
          <a:p>
            <a:pPr marL="457189" indent="-457189">
              <a:buFont typeface="+mj-lt"/>
              <a:buAutoNum type="alphaUcPeriod"/>
            </a:pPr>
            <a:r>
              <a:rPr lang="it-IT" sz="2133" dirty="0"/>
              <a:t>      ODI (indice di </a:t>
            </a:r>
            <a:r>
              <a:rPr lang="it-IT" sz="2133" dirty="0" err="1"/>
              <a:t>desaturazione</a:t>
            </a:r>
            <a:r>
              <a:rPr lang="it-IT" sz="2133" dirty="0"/>
              <a:t>)</a:t>
            </a:r>
          </a:p>
          <a:p>
            <a:pPr marL="457189" indent="-457189">
              <a:buFont typeface="+mj-lt"/>
              <a:buAutoNum type="alphaUcPeriod"/>
            </a:pPr>
            <a:r>
              <a:rPr lang="it-IT" sz="2133" dirty="0"/>
              <a:t>      Valore minimo medio e massimo di SATO2 </a:t>
            </a:r>
          </a:p>
          <a:p>
            <a:pPr marL="457189" indent="-457189">
              <a:buFont typeface="+mj-lt"/>
              <a:buAutoNum type="alphaUcPeriod"/>
            </a:pPr>
            <a:r>
              <a:rPr lang="it-IT" sz="2133" dirty="0"/>
              <a:t>      SATO2 con T&lt;88% o altra soglia  </a:t>
            </a: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857343C6-46E3-DB74-5EF6-BB29E80F6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74" y="5218287"/>
            <a:ext cx="1511939" cy="1511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EE5D8-43FE-997E-9A36-10303E28E286}"/>
              </a:ext>
            </a:extLst>
          </p:cNvPr>
          <p:cNvSpPr txBox="1"/>
          <p:nvPr/>
        </p:nvSpPr>
        <p:spPr>
          <a:xfrm>
            <a:off x="2598129" y="5421105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sz="2800" b="1" dirty="0">
                <a:solidFill>
                  <a:srgbClr val="7030A0"/>
                </a:solidFill>
                <a:highlight>
                  <a:srgbClr val="FFFF00"/>
                </a:highlight>
              </a:rPr>
              <a:t>Apnea Hypopnea Index (AHI):</a:t>
            </a:r>
          </a:p>
          <a:p>
            <a:pPr marL="0" indent="0" algn="just">
              <a:buNone/>
            </a:pPr>
            <a:r>
              <a:rPr lang="it-IT" sz="2800" b="1" dirty="0">
                <a:solidFill>
                  <a:srgbClr val="7030A0"/>
                </a:solidFill>
                <a:highlight>
                  <a:srgbClr val="FFFF00"/>
                </a:highlight>
              </a:rPr>
              <a:t> n apnee + n ipopnee</a:t>
            </a:r>
            <a:r>
              <a:rPr lang="it-IT" sz="2800" b="1" dirty="0">
                <a:solidFill>
                  <a:srgbClr val="7030A0"/>
                </a:solidFill>
              </a:rPr>
              <a:t>/ora di sonno  </a:t>
            </a:r>
          </a:p>
        </p:txBody>
      </p:sp>
    </p:spTree>
    <p:extLst>
      <p:ext uri="{BB962C8B-B14F-4D97-AF65-F5344CB8AC3E}">
        <p14:creationId xmlns:p14="http://schemas.microsoft.com/office/powerpoint/2010/main" val="3405305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B3CF2-1A66-30F5-A218-E46E9612A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808EB4C-877F-3AC3-09F8-628876D7E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53" t="31366" r="28225"/>
          <a:stretch/>
        </p:blipFill>
        <p:spPr>
          <a:xfrm>
            <a:off x="8694129" y="1328349"/>
            <a:ext cx="2854588" cy="517281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A15093-4980-91C3-EF18-63F0EA6BBA2A}"/>
              </a:ext>
            </a:extLst>
          </p:cNvPr>
          <p:cNvSpPr txBox="1"/>
          <p:nvPr/>
        </p:nvSpPr>
        <p:spPr>
          <a:xfrm>
            <a:off x="643283" y="356841"/>
            <a:ext cx="11520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7030A0"/>
                </a:solidFill>
              </a:rPr>
              <a:t>Home </a:t>
            </a:r>
            <a:r>
              <a:rPr lang="it-IT" sz="3200" b="1" dirty="0" err="1">
                <a:solidFill>
                  <a:srgbClr val="7030A0"/>
                </a:solidFill>
              </a:rPr>
              <a:t>sleep</a:t>
            </a:r>
            <a:r>
              <a:rPr lang="it-IT" sz="3200" b="1" dirty="0">
                <a:solidFill>
                  <a:srgbClr val="7030A0"/>
                </a:solidFill>
              </a:rPr>
              <a:t> apnea testing </a:t>
            </a:r>
            <a:r>
              <a:rPr lang="it-IT" sz="2400" dirty="0" err="1">
                <a:solidFill>
                  <a:srgbClr val="7030A0"/>
                </a:solidFill>
              </a:rPr>
              <a:t>is</a:t>
            </a:r>
            <a:r>
              <a:rPr lang="it-IT" sz="2400" dirty="0">
                <a:solidFill>
                  <a:srgbClr val="7030A0"/>
                </a:solidFill>
              </a:rPr>
              <a:t> the </a:t>
            </a:r>
            <a:r>
              <a:rPr lang="it-IT" sz="2400" dirty="0" err="1">
                <a:solidFill>
                  <a:srgbClr val="7030A0"/>
                </a:solidFill>
              </a:rPr>
              <a:t>most</a:t>
            </a:r>
            <a:r>
              <a:rPr lang="it-IT" sz="2400" dirty="0">
                <a:solidFill>
                  <a:srgbClr val="7030A0"/>
                </a:solidFill>
              </a:rPr>
              <a:t> applicabile in the general </a:t>
            </a:r>
            <a:r>
              <a:rPr lang="it-IT" sz="2400" dirty="0" err="1">
                <a:solidFill>
                  <a:srgbClr val="7030A0"/>
                </a:solidFill>
              </a:rPr>
              <a:t>population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D7F499-A312-D288-3D65-DD00BCA1C3FB}"/>
              </a:ext>
            </a:extLst>
          </p:cNvPr>
          <p:cNvSpPr txBox="1"/>
          <p:nvPr/>
        </p:nvSpPr>
        <p:spPr>
          <a:xfrm>
            <a:off x="881408" y="1331499"/>
            <a:ext cx="7077751" cy="3702873"/>
          </a:xfrm>
          <a:prstGeom prst="rect">
            <a:avLst/>
          </a:prstGeom>
          <a:solidFill>
            <a:schemeClr val="bg1"/>
          </a:solidFill>
          <a:ln>
            <a:solidFill>
              <a:srgbClr val="960A4D"/>
            </a:solidFill>
          </a:ln>
        </p:spPr>
        <p:txBody>
          <a:bodyPr wrap="square" rtlCol="0">
            <a:spAutoFit/>
          </a:bodyPr>
          <a:lstStyle/>
          <a:p>
            <a:r>
              <a:rPr lang="it-IT" sz="2133" b="1" dirty="0">
                <a:solidFill>
                  <a:schemeClr val="accent2">
                    <a:lumMod val="75000"/>
                  </a:schemeClr>
                </a:solidFill>
              </a:rPr>
              <a:t>Dati di registrazioni da riportare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>
                <a:highlight>
                  <a:srgbClr val="FFFF00"/>
                </a:highlight>
              </a:rPr>
              <a:t>Tempo di registrazione: ora di inizio e di fine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>
                <a:highlight>
                  <a:srgbClr val="FFFF00"/>
                </a:highlight>
              </a:rPr>
              <a:t>Tempo totale di registrazione: inclusi veglia ed artefatti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>
                <a:highlight>
                  <a:srgbClr val="FFFF00"/>
                </a:highlight>
              </a:rPr>
              <a:t>Tempo di monitoraggio: escluso veglia e artefatti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/>
              <a:t>Frequenza Cardiaca: </a:t>
            </a:r>
            <a:r>
              <a:rPr lang="it-IT" sz="2133" dirty="0" err="1"/>
              <a:t>freq</a:t>
            </a:r>
            <a:r>
              <a:rPr lang="it-IT" sz="2133" dirty="0"/>
              <a:t>. cardiaca media (alta e bassa)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/>
              <a:t>Numero di eventi respiratori: apnee ed ipopnee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/>
              <a:t>Indice degli eventi: numero di eventi ora (AHI)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/>
              <a:t>Una misura della ossigenazione tra</a:t>
            </a:r>
          </a:p>
          <a:p>
            <a:pPr marL="457189" indent="-457189">
              <a:buFont typeface="+mj-lt"/>
              <a:buAutoNum type="alphaUcPeriod"/>
            </a:pPr>
            <a:r>
              <a:rPr lang="it-IT" sz="2133" dirty="0"/>
              <a:t>      ODI (indice di </a:t>
            </a:r>
            <a:r>
              <a:rPr lang="it-IT" sz="2133" dirty="0" err="1"/>
              <a:t>desaturazione</a:t>
            </a:r>
            <a:r>
              <a:rPr lang="it-IT" sz="2133" dirty="0"/>
              <a:t>)</a:t>
            </a:r>
          </a:p>
          <a:p>
            <a:pPr marL="457189" indent="-457189">
              <a:buFont typeface="+mj-lt"/>
              <a:buAutoNum type="alphaUcPeriod"/>
            </a:pPr>
            <a:r>
              <a:rPr lang="it-IT" sz="2133" dirty="0"/>
              <a:t>      Valore minimo medio e massimo di SATO2 </a:t>
            </a:r>
          </a:p>
          <a:p>
            <a:pPr marL="457189" indent="-457189">
              <a:buFont typeface="+mj-lt"/>
              <a:buAutoNum type="alphaUcPeriod"/>
            </a:pPr>
            <a:r>
              <a:rPr lang="it-IT" sz="2133" dirty="0"/>
              <a:t>      SATO2 con T&lt;88% o altra soglia  </a:t>
            </a: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D4E7C8C9-4FE0-3D7E-DC53-9E7423A2B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74" y="5218287"/>
            <a:ext cx="1511939" cy="1511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B409D2-84EF-7E1A-970F-C9F163E00313}"/>
              </a:ext>
            </a:extLst>
          </p:cNvPr>
          <p:cNvSpPr txBox="1"/>
          <p:nvPr/>
        </p:nvSpPr>
        <p:spPr>
          <a:xfrm>
            <a:off x="2598129" y="5421105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sz="2800" b="1" dirty="0">
                <a:solidFill>
                  <a:srgbClr val="7030A0"/>
                </a:solidFill>
              </a:rPr>
              <a:t>Apnea Hypopnea Index (AHI):</a:t>
            </a:r>
          </a:p>
          <a:p>
            <a:pPr marL="0" indent="0" algn="just">
              <a:buNone/>
            </a:pPr>
            <a:r>
              <a:rPr lang="it-IT" sz="2800" b="1" dirty="0">
                <a:solidFill>
                  <a:srgbClr val="7030A0"/>
                </a:solidFill>
              </a:rPr>
              <a:t> n apnee + n ipopnee/</a:t>
            </a:r>
            <a:r>
              <a:rPr lang="it-IT" sz="2800" b="1" dirty="0">
                <a:solidFill>
                  <a:srgbClr val="7030A0"/>
                </a:solidFill>
                <a:highlight>
                  <a:srgbClr val="FFFF00"/>
                </a:highlight>
              </a:rPr>
              <a:t>ora di sonno  </a:t>
            </a:r>
          </a:p>
        </p:txBody>
      </p:sp>
    </p:spTree>
    <p:extLst>
      <p:ext uri="{BB962C8B-B14F-4D97-AF65-F5344CB8AC3E}">
        <p14:creationId xmlns:p14="http://schemas.microsoft.com/office/powerpoint/2010/main" val="2916492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6988-7034-22F0-04A9-51E47FE2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443" y="1494780"/>
            <a:ext cx="10515600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7030A0"/>
                </a:solidFill>
              </a:rPr>
              <a:t>Diario del sonno 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7CEDF-5720-E086-45BA-4A068C719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0" y="2062002"/>
            <a:ext cx="553023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Stabilire almeno la presunta durata di sonno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14D77-90AE-0382-D708-68669FCA972A}"/>
              </a:ext>
            </a:extLst>
          </p:cNvPr>
          <p:cNvSpPr txBox="1"/>
          <p:nvPr/>
        </p:nvSpPr>
        <p:spPr>
          <a:xfrm>
            <a:off x="447671" y="3034147"/>
            <a:ext cx="53711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Tiene conto anche del</a:t>
            </a:r>
          </a:p>
          <a:p>
            <a:pPr algn="just"/>
            <a:r>
              <a:rPr lang="it-IT" dirty="0"/>
              <a:t>CRONOTIPO 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dirty="0"/>
              <a:t>Fase di sonno anticipata (allodola)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dirty="0"/>
              <a:t>Fase di sonno ritardata (gufo) </a:t>
            </a:r>
          </a:p>
          <a:p>
            <a:pPr algn="just"/>
            <a:r>
              <a:rPr lang="it-IT" dirty="0"/>
              <a:t>IPNOTIPO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dirty="0"/>
              <a:t>Breve dormitore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dirty="0"/>
              <a:t>Lungo dormitore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/>
              <a:t>Valutazione di eventuale non attendibilità dell’esame se </a:t>
            </a:r>
            <a:r>
              <a:rPr lang="it-IT" b="1" dirty="0">
                <a:solidFill>
                  <a:srgbClr val="7030A0"/>
                </a:solidFill>
              </a:rPr>
              <a:t>meno di 4 ore di sonno </a:t>
            </a:r>
            <a:r>
              <a:rPr lang="it-IT" dirty="0"/>
              <a:t>presunto o se presenti numerosi risvegli </a:t>
            </a:r>
          </a:p>
          <a:p>
            <a:endParaRPr lang="it-IT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557C7-7DA7-DCF0-8FCB-62339E78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72" t="6163" r="13352" b="13949"/>
          <a:stretch/>
        </p:blipFill>
        <p:spPr>
          <a:xfrm>
            <a:off x="3978188" y="191283"/>
            <a:ext cx="1656216" cy="1736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B1BEA7-BADF-326C-1222-9B153C3CAE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796"/>
          <a:stretch/>
        </p:blipFill>
        <p:spPr>
          <a:xfrm>
            <a:off x="1079488" y="359336"/>
            <a:ext cx="1666821" cy="1472978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579CAB9B-3735-CD54-E60A-CF6488FE38DD}"/>
              </a:ext>
            </a:extLst>
          </p:cNvPr>
          <p:cNvSpPr txBox="1">
            <a:spLocks/>
          </p:cNvSpPr>
          <p:nvPr/>
        </p:nvSpPr>
        <p:spPr>
          <a:xfrm>
            <a:off x="6096000" y="2604655"/>
            <a:ext cx="5969000" cy="3768918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  <a:p>
            <a:r>
              <a:rPr lang="it-IT" dirty="0"/>
              <a:t>A che ora è andato a dormire? __________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- esempio: ultima volta che ha visto l’orologio </a:t>
            </a:r>
          </a:p>
          <a:p>
            <a:r>
              <a:rPr lang="it-IT" dirty="0"/>
              <a:t>Ha avuto risvegli durante la notte? ________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- se si a che ora (circa): _____________</a:t>
            </a:r>
          </a:p>
          <a:p>
            <a:r>
              <a:rPr lang="it-IT" dirty="0"/>
              <a:t>Come ha dormito? _________________</a:t>
            </a:r>
          </a:p>
          <a:p>
            <a:r>
              <a:rPr lang="it-IT" dirty="0"/>
              <a:t>A che ora si è svegliato/a definitivamente?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_____________________________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Altre annotazioni: ____________________</a:t>
            </a:r>
          </a:p>
          <a:p>
            <a:r>
              <a:rPr lang="it-IT" dirty="0"/>
              <a:t>Ha assunto dei farmaci per indurre il sonno?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- se si quali: ____________________________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pic>
        <p:nvPicPr>
          <p:cNvPr id="11" name="Immagine 4">
            <a:extLst>
              <a:ext uri="{FF2B5EF4-FFF2-40B4-BE49-F238E27FC236}">
                <a16:creationId xmlns:a16="http://schemas.microsoft.com/office/drawing/2014/main" id="{55044DAE-93DF-7A40-F27A-E44629EE9A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2" t="54440" r="34516" b="7574"/>
          <a:stretch/>
        </p:blipFill>
        <p:spPr>
          <a:xfrm>
            <a:off x="10220755" y="292947"/>
            <a:ext cx="1783514" cy="13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42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7F38D65-288E-78BE-5937-329DFD4DE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32" t="17692" r="27016" b="31301"/>
          <a:stretch/>
        </p:blipFill>
        <p:spPr>
          <a:xfrm>
            <a:off x="80294" y="138546"/>
            <a:ext cx="6907759" cy="3823854"/>
          </a:xfrm>
          <a:prstGeom prst="rect">
            <a:avLst/>
          </a:prstGeom>
        </p:spPr>
      </p:pic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FA6BE97D-97BC-0E83-D776-6C65A56DF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940" y="2587143"/>
            <a:ext cx="7962900" cy="171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2E2594-150A-619D-0FD2-D86F83BFB8A6}"/>
              </a:ext>
            </a:extLst>
          </p:cNvPr>
          <p:cNvSpPr txBox="1"/>
          <p:nvPr/>
        </p:nvSpPr>
        <p:spPr>
          <a:xfrm>
            <a:off x="240145" y="4618259"/>
            <a:ext cx="11554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/>
              <a:t>In relazione al cronotipo e poiche nelle diverse fasi di sonno il respiro cambia, così come </a:t>
            </a:r>
            <a:r>
              <a:rPr lang="it-IT" sz="1800" b="1" dirty="0">
                <a:solidFill>
                  <a:srgbClr val="7030A0"/>
                </a:solidFill>
              </a:rPr>
              <a:t>nelle diverse posizioni è essenziale personalizzare la durata dell’esame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/>
              <a:t>A che ora </a:t>
            </a:r>
            <a:r>
              <a:rPr lang="it-IT" dirty="0"/>
              <a:t>va</a:t>
            </a:r>
            <a:r>
              <a:rPr lang="it-IT" sz="1800" dirty="0"/>
              <a:t> a dormire 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/>
              <a:t>A che ora si sveglia di solito  ?</a:t>
            </a:r>
          </a:p>
          <a:p>
            <a:pPr algn="just"/>
            <a:r>
              <a:rPr lang="it-IT" sz="1800" dirty="0"/>
              <a:t>Ribadire al paziente la necessità di riprodurre una condizione di sonno normale (può dormire in tutte le posizioni, assuma i suoi farmaci regolarmente ecc) </a:t>
            </a:r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D6DE5-79AB-F2D9-C8BB-35612C72D735}"/>
              </a:ext>
            </a:extLst>
          </p:cNvPr>
          <p:cNvSpPr txBox="1"/>
          <p:nvPr/>
        </p:nvSpPr>
        <p:spPr>
          <a:xfrm>
            <a:off x="7219745" y="1051251"/>
            <a:ext cx="6294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7030A0"/>
                </a:solidFill>
              </a:rPr>
              <a:t>Preparazione dell’esame </a:t>
            </a:r>
            <a:endParaRPr lang="en-GB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82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3DEAE4-9AD2-7C65-8C8F-CFB6952F207B}"/>
              </a:ext>
            </a:extLst>
          </p:cNvPr>
          <p:cNvSpPr txBox="1"/>
          <p:nvPr/>
        </p:nvSpPr>
        <p:spPr>
          <a:xfrm>
            <a:off x="185648" y="2229331"/>
            <a:ext cx="4596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Flusso con cannula nasale  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7D7FADF-2656-7486-427F-6F8A224CEA8B}"/>
              </a:ext>
            </a:extLst>
          </p:cNvPr>
          <p:cNvSpPr txBox="1"/>
          <p:nvPr/>
        </p:nvSpPr>
        <p:spPr>
          <a:xfrm>
            <a:off x="1045090" y="2770713"/>
            <a:ext cx="3617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Movimenti toracici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092E09-E24C-F310-D5F3-82B0B0965720}"/>
              </a:ext>
            </a:extLst>
          </p:cNvPr>
          <p:cNvSpPr txBox="1"/>
          <p:nvPr/>
        </p:nvSpPr>
        <p:spPr>
          <a:xfrm>
            <a:off x="553502" y="3172279"/>
            <a:ext cx="3617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Movimenti addominali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DBEDFD-BFBF-7024-E3A3-2A5560938D7D}"/>
              </a:ext>
            </a:extLst>
          </p:cNvPr>
          <p:cNvSpPr txBox="1"/>
          <p:nvPr/>
        </p:nvSpPr>
        <p:spPr>
          <a:xfrm>
            <a:off x="1488476" y="3764510"/>
            <a:ext cx="461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Saturazione O2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0C06B7-0AA9-9E3F-355C-671BA19B5A94}"/>
              </a:ext>
            </a:extLst>
          </p:cNvPr>
          <p:cNvSpPr txBox="1"/>
          <p:nvPr/>
        </p:nvSpPr>
        <p:spPr>
          <a:xfrm>
            <a:off x="283164" y="4898886"/>
            <a:ext cx="3789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Segnale pletismografico 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4AE79A-606A-2149-1A60-A5814939F57F}"/>
              </a:ext>
            </a:extLst>
          </p:cNvPr>
          <p:cNvSpPr txBox="1"/>
          <p:nvPr/>
        </p:nvSpPr>
        <p:spPr>
          <a:xfrm>
            <a:off x="2483826" y="4544622"/>
            <a:ext cx="103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Polso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E4BC8D3-470F-B121-B839-0697AF55B42A}"/>
              </a:ext>
            </a:extLst>
          </p:cNvPr>
          <p:cNvSpPr txBox="1"/>
          <p:nvPr/>
        </p:nvSpPr>
        <p:spPr>
          <a:xfrm>
            <a:off x="2329182" y="5253150"/>
            <a:ext cx="2453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Attività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1EF053-F132-1120-8FBF-8C6D2A377C58}"/>
              </a:ext>
            </a:extLst>
          </p:cNvPr>
          <p:cNvSpPr txBox="1"/>
          <p:nvPr/>
        </p:nvSpPr>
        <p:spPr>
          <a:xfrm>
            <a:off x="967670" y="5646237"/>
            <a:ext cx="2905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Posizione corporea  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0EED376-1DBA-5D49-9A24-33D160BACACE}"/>
              </a:ext>
            </a:extLst>
          </p:cNvPr>
          <p:cNvSpPr txBox="1"/>
          <p:nvPr/>
        </p:nvSpPr>
        <p:spPr>
          <a:xfrm>
            <a:off x="1863325" y="1622267"/>
            <a:ext cx="208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Russamento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B55A04A-A2A4-46C6-CCC0-E49730F93F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 r="27360" b="2931"/>
          <a:stretch/>
        </p:blipFill>
        <p:spPr bwMode="auto">
          <a:xfrm>
            <a:off x="3872889" y="27513"/>
            <a:ext cx="7861676" cy="626084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08A282B2-0230-98DA-537E-5D9A478280AE}"/>
              </a:ext>
            </a:extLst>
          </p:cNvPr>
          <p:cNvSpPr/>
          <p:nvPr/>
        </p:nvSpPr>
        <p:spPr>
          <a:xfrm>
            <a:off x="5335399" y="93219"/>
            <a:ext cx="947956" cy="7885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201F77-1B3F-8E35-34FA-FBF27BDB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49" y="794099"/>
            <a:ext cx="3815460" cy="549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071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3436A-AC05-A220-97AA-6430196CC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1248A5-0ADD-3A8A-6DAC-A3394F6C8762}"/>
              </a:ext>
            </a:extLst>
          </p:cNvPr>
          <p:cNvSpPr txBox="1"/>
          <p:nvPr/>
        </p:nvSpPr>
        <p:spPr>
          <a:xfrm>
            <a:off x="108808" y="668197"/>
            <a:ext cx="4596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Flusso con cannula nasale  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AC4C50C-1AD0-900A-F7A8-091C76896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1" r="27360" b="55155"/>
          <a:stretch/>
        </p:blipFill>
        <p:spPr bwMode="auto">
          <a:xfrm>
            <a:off x="3953740" y="493229"/>
            <a:ext cx="7861676" cy="811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355312-6194-39E7-77D6-0E5A99D17BC2}"/>
              </a:ext>
            </a:extLst>
          </p:cNvPr>
          <p:cNvSpPr txBox="1"/>
          <p:nvPr/>
        </p:nvSpPr>
        <p:spPr>
          <a:xfrm>
            <a:off x="812723" y="3150065"/>
            <a:ext cx="73459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Riconoscere le apnee e le ipopnee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Riconoscere la flusso limitazione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Riconoscere la bocca perta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Riconoscere le oscillazioni cardiogeniche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Riconoscre il sito di ostruzione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Riconoscere il flapping dell ‘epiglottide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Distinguere tra centrali e ostruttive  </a:t>
            </a:r>
            <a:endParaRPr lang="en-GB" sz="2800" dirty="0"/>
          </a:p>
        </p:txBody>
      </p:sp>
      <p:pic>
        <p:nvPicPr>
          <p:cNvPr id="1026" name="Picture 2" descr="Polisonnografico | Gruppo Ligure Medicina del Sonno">
            <a:extLst>
              <a:ext uri="{FF2B5EF4-FFF2-40B4-BE49-F238E27FC236}">
                <a16:creationId xmlns:a16="http://schemas.microsoft.com/office/drawing/2014/main" id="{3B94CE95-DB77-C3A1-2BB5-4B9C3C98C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884578" y="2096796"/>
            <a:ext cx="3833812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4B770-6A8E-E807-7B6C-49B600BB13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108" t="48789" r="15293" b="3599"/>
          <a:stretch/>
        </p:blipFill>
        <p:spPr>
          <a:xfrm>
            <a:off x="473610" y="1440127"/>
            <a:ext cx="5137097" cy="15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12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1450B64-35F8-49A2-B935-549BC9179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7746" t="13265" r="12314" b="5969"/>
          <a:stretch/>
        </p:blipFill>
        <p:spPr>
          <a:xfrm>
            <a:off x="2974110" y="140875"/>
            <a:ext cx="9144000" cy="657625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2742DAC-10A3-572C-6CA6-A4E208056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/>
          <a:stretch/>
        </p:blipFill>
        <p:spPr bwMode="auto">
          <a:xfrm>
            <a:off x="167330" y="1951182"/>
            <a:ext cx="2862196" cy="295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58146758-2588-6812-A853-18FDC05B4C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873" t="7359" r="24888" b="39950"/>
          <a:stretch/>
        </p:blipFill>
        <p:spPr>
          <a:xfrm>
            <a:off x="92902" y="4953991"/>
            <a:ext cx="2862196" cy="17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72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02F74B69-79D8-132B-51EF-DF09A5679E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406" b="3999"/>
          <a:stretch/>
        </p:blipFill>
        <p:spPr>
          <a:xfrm>
            <a:off x="250102" y="1442001"/>
            <a:ext cx="11691795" cy="44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9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3C515A4-C4C4-C1F4-945D-0254D25AF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52" t="36679" r="29193" b="13074"/>
          <a:stretch/>
        </p:blipFill>
        <p:spPr>
          <a:xfrm>
            <a:off x="391096" y="866415"/>
            <a:ext cx="11163920" cy="481780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3B04489-BBD0-7CF7-8F21-FDAE8A649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77" t="59753" r="17661" b="30532"/>
          <a:stretch/>
        </p:blipFill>
        <p:spPr>
          <a:xfrm>
            <a:off x="7148051" y="5289754"/>
            <a:ext cx="3372465" cy="62926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A53D41-0410-24F6-58F1-D0C46D0A78DC}"/>
              </a:ext>
            </a:extLst>
          </p:cNvPr>
          <p:cNvSpPr txBox="1"/>
          <p:nvPr/>
        </p:nvSpPr>
        <p:spPr>
          <a:xfrm>
            <a:off x="5581960" y="60088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Il PVDF è un polimero termoplastico parzialmente fluorurato ad elevate prestazioni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6312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FC99BB-5F4A-80DC-E960-50553C110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72" t="33265" r="28536" b="19731"/>
          <a:stretch/>
        </p:blipFill>
        <p:spPr>
          <a:xfrm>
            <a:off x="5213650" y="1060231"/>
            <a:ext cx="6716272" cy="4515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F4F0A-A864-43AB-3759-BC8C93282F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3" t="33265" r="73017" b="37997"/>
          <a:stretch/>
        </p:blipFill>
        <p:spPr>
          <a:xfrm>
            <a:off x="607382" y="1753869"/>
            <a:ext cx="4172712" cy="2962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3E1776-8F16-80DD-E9FF-FE73884DFF1C}"/>
              </a:ext>
            </a:extLst>
          </p:cNvPr>
          <p:cNvSpPr txBox="1"/>
          <p:nvPr/>
        </p:nvSpPr>
        <p:spPr>
          <a:xfrm>
            <a:off x="457200" y="4770120"/>
            <a:ext cx="417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7030A0"/>
                </a:solidFill>
              </a:rPr>
              <a:t>OSAS 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67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66" name="Picture 6">
            <a:extLst>
              <a:ext uri="{FF2B5EF4-FFF2-40B4-BE49-F238E27FC236}">
                <a16:creationId xmlns:a16="http://schemas.microsoft.com/office/drawing/2014/main" id="{FA0F8793-0715-4576-AD43-1663C6DF6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58" y="2157412"/>
            <a:ext cx="1670050" cy="127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42563" name="Rectangle 3">
            <a:extLst>
              <a:ext uri="{FF2B5EF4-FFF2-40B4-BE49-F238E27FC236}">
                <a16:creationId xmlns:a16="http://schemas.microsoft.com/office/drawing/2014/main" id="{D59C2C72-2441-453D-8686-47141F52C7D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3681" y="1675119"/>
            <a:ext cx="5856595" cy="4420881"/>
          </a:xfrm>
        </p:spPr>
        <p:txBody>
          <a:bodyPr/>
          <a:lstStyle/>
          <a:p>
            <a:r>
              <a:rPr lang="it-IT" altLang="it-IT" dirty="0">
                <a:latin typeface="Arial" panose="020B0604020202020204" pitchFamily="34" charset="0"/>
              </a:rPr>
              <a:t>Relazione curvilinea tra fluttuazione della pressione nasale e flusso nelle vie aeree</a:t>
            </a:r>
          </a:p>
          <a:p>
            <a:r>
              <a:rPr lang="it-IT" altLang="it-IT" dirty="0">
                <a:latin typeface="Arial" panose="020B0604020202020204" pitchFamily="34" charset="0"/>
              </a:rPr>
              <a:t>Molto sensibili per score di ipopnee e  flow </a:t>
            </a:r>
            <a:r>
              <a:rPr lang="it-IT" altLang="it-IT" dirty="0" err="1">
                <a:latin typeface="Arial" panose="020B0604020202020204" pitchFamily="34" charset="0"/>
              </a:rPr>
              <a:t>limitation</a:t>
            </a:r>
            <a:endParaRPr lang="it-IT" altLang="it-IT" dirty="0">
              <a:latin typeface="Arial" panose="020B0604020202020204" pitchFamily="34" charset="0"/>
            </a:endParaRPr>
          </a:p>
          <a:p>
            <a:r>
              <a:rPr lang="it-IT" altLang="it-IT" dirty="0">
                <a:latin typeface="Arial" panose="020B0604020202020204" pitchFamily="34" charset="0"/>
              </a:rPr>
              <a:t>Ridotta sensibilità se bocca aperta</a:t>
            </a:r>
          </a:p>
        </p:txBody>
      </p:sp>
      <p:pic>
        <p:nvPicPr>
          <p:cNvPr id="2242564" name="Picture 4">
            <a:extLst>
              <a:ext uri="{FF2B5EF4-FFF2-40B4-BE49-F238E27FC236}">
                <a16:creationId xmlns:a16="http://schemas.microsoft.com/office/drawing/2014/main" id="{5BCA9B82-4802-4F0F-AA67-3DE0194BA0FF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1121" y="1644888"/>
            <a:ext cx="4095750" cy="48768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A7ADA0-D5A0-647F-4A10-2619303311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493" t="64357" r="19099" b="4658"/>
          <a:stretch/>
        </p:blipFill>
        <p:spPr>
          <a:xfrm>
            <a:off x="1787914" y="4655646"/>
            <a:ext cx="4951078" cy="1942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AB1776-6AB0-DF59-0939-808611A13832}"/>
              </a:ext>
            </a:extLst>
          </p:cNvPr>
          <p:cNvSpPr txBox="1"/>
          <p:nvPr/>
        </p:nvSpPr>
        <p:spPr>
          <a:xfrm>
            <a:off x="3862268" y="279811"/>
            <a:ext cx="40318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4400" b="1" dirty="0">
                <a:solidFill>
                  <a:srgbClr val="7030A0"/>
                </a:solidFill>
              </a:rPr>
              <a:t>Cannule nasali</a:t>
            </a:r>
            <a:endParaRPr lang="en-GB" sz="4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539" name="Rectangle 3">
            <a:extLst>
              <a:ext uri="{FF2B5EF4-FFF2-40B4-BE49-F238E27FC236}">
                <a16:creationId xmlns:a16="http://schemas.microsoft.com/office/drawing/2014/main" id="{3E84475E-D341-401A-854E-DDEE56FCACB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15807" y="2193987"/>
            <a:ext cx="4530725" cy="4114800"/>
          </a:xfrm>
        </p:spPr>
        <p:txBody>
          <a:bodyPr>
            <a:normAutofit fontScale="92500" lnSpcReduction="20000"/>
          </a:bodyPr>
          <a:lstStyle/>
          <a:p>
            <a:r>
              <a:rPr lang="it-IT" altLang="it-IT" dirty="0">
                <a:latin typeface="Arial" panose="020B0604020202020204" pitchFamily="34" charset="0"/>
              </a:rPr>
              <a:t>Segnale qualitativo</a:t>
            </a:r>
          </a:p>
          <a:p>
            <a:r>
              <a:rPr lang="it-IT" altLang="it-IT" dirty="0">
                <a:latin typeface="Arial" panose="020B0604020202020204" pitchFamily="34" charset="0"/>
              </a:rPr>
              <a:t>Misurano differenza termica tra aria inspirata ed espirata</a:t>
            </a:r>
          </a:p>
          <a:p>
            <a:r>
              <a:rPr lang="it-IT" altLang="it-IT" dirty="0">
                <a:latin typeface="Arial" panose="020B0604020202020204" pitchFamily="34" charset="0"/>
              </a:rPr>
              <a:t>Non correlazione lineare con entità della ventilazione</a:t>
            </a:r>
          </a:p>
          <a:p>
            <a:r>
              <a:rPr lang="it-IT" altLang="it-IT" dirty="0">
                <a:latin typeface="Arial" panose="020B0604020202020204" pitchFamily="34" charset="0"/>
              </a:rPr>
              <a:t>Non affidabili per individuare le ipopnee</a:t>
            </a:r>
          </a:p>
          <a:p>
            <a:r>
              <a:rPr lang="it-IT" altLang="it-IT" dirty="0">
                <a:latin typeface="Arial" panose="020B0604020202020204" pitchFamily="34" charset="0"/>
              </a:rPr>
              <a:t>Ideale per chi respira a bocca aperta </a:t>
            </a:r>
          </a:p>
          <a:p>
            <a:r>
              <a:rPr lang="it-IT" altLang="it-IT" dirty="0">
                <a:latin typeface="Arial" panose="020B0604020202020204" pitchFamily="34" charset="0"/>
              </a:rPr>
              <a:t>Non ideale per chi ha le narici larghe </a:t>
            </a:r>
          </a:p>
        </p:txBody>
      </p:sp>
      <p:pic>
        <p:nvPicPr>
          <p:cNvPr id="2241540" name="Picture 4">
            <a:extLst>
              <a:ext uri="{FF2B5EF4-FFF2-40B4-BE49-F238E27FC236}">
                <a16:creationId xmlns:a16="http://schemas.microsoft.com/office/drawing/2014/main" id="{283B8B50-E400-425A-8DC2-1A1922EFB11B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10848"/>
          <a:stretch/>
        </p:blipFill>
        <p:spPr>
          <a:xfrm>
            <a:off x="8010362" y="133724"/>
            <a:ext cx="4035011" cy="4347789"/>
          </a:xfrm>
        </p:spPr>
      </p:pic>
      <p:pic>
        <p:nvPicPr>
          <p:cNvPr id="2241542" name="Picture 6" descr="Pro-Tech Reusable Airflow Sensor">
            <a:extLst>
              <a:ext uri="{FF2B5EF4-FFF2-40B4-BE49-F238E27FC236}">
                <a16:creationId xmlns:a16="http://schemas.microsoft.com/office/drawing/2014/main" id="{978F755A-D66C-4D7F-8F52-FD85EDE3B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481513"/>
            <a:ext cx="1411288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A44032-4097-BD6B-57CC-7CCD5EA7CD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08" t="48142" r="21444"/>
          <a:stretch/>
        </p:blipFill>
        <p:spPr>
          <a:xfrm>
            <a:off x="4743338" y="3301550"/>
            <a:ext cx="7359650" cy="3556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A3171F-019C-56EA-24AB-2D6E18B9B89D}"/>
              </a:ext>
            </a:extLst>
          </p:cNvPr>
          <p:cNvSpPr txBox="1"/>
          <p:nvPr/>
        </p:nvSpPr>
        <p:spPr>
          <a:xfrm>
            <a:off x="873329" y="449844"/>
            <a:ext cx="66166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4400" b="1" dirty="0">
                <a:solidFill>
                  <a:srgbClr val="7030A0"/>
                </a:solidFill>
              </a:rPr>
              <a:t>Termistori e termocoppie</a:t>
            </a:r>
            <a:endParaRPr lang="en-GB" sz="4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C83CE80-4C2E-4D39-981B-DBA7E3F75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3676" y="643467"/>
            <a:ext cx="8793373" cy="5571065"/>
          </a:xfrm>
          <a:prstGeom prst="rect">
            <a:avLst/>
          </a:prstGeom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1082A8-C857-E0F9-4239-A2C68122F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0547" t="58183" r="60335" b="9062"/>
          <a:stretch>
            <a:fillRect/>
          </a:stretch>
        </p:blipFill>
        <p:spPr bwMode="auto">
          <a:xfrm>
            <a:off x="9892721" y="3049562"/>
            <a:ext cx="2031206" cy="1782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815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Frossomaria540.bmp">
            <a:extLst>
              <a:ext uri="{FF2B5EF4-FFF2-40B4-BE49-F238E27FC236}">
                <a16:creationId xmlns:a16="http://schemas.microsoft.com/office/drawing/2014/main" id="{B7C4872B-B1E5-C546-EC56-3ADFCF2F0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2333" t="11363" r="3648" b="8671"/>
          <a:stretch>
            <a:fillRect/>
          </a:stretch>
        </p:blipFill>
        <p:spPr bwMode="auto">
          <a:xfrm>
            <a:off x="3149600" y="1239839"/>
            <a:ext cx="6946900" cy="4446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5539" name="CasellaDiTesto 2">
            <a:extLst>
              <a:ext uri="{FF2B5EF4-FFF2-40B4-BE49-F238E27FC236}">
                <a16:creationId xmlns:a16="http://schemas.microsoft.com/office/drawing/2014/main" id="{095B024F-3676-5F86-4D60-7CBC51D13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314" y="1731964"/>
            <a:ext cx="10445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Flusso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Torace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Addome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33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C33D80-593D-4B1A-BDBE-9277D5766DA6}"/>
              </a:ext>
            </a:extLst>
          </p:cNvPr>
          <p:cNvSpPr txBox="1"/>
          <p:nvPr/>
        </p:nvSpPr>
        <p:spPr>
          <a:xfrm>
            <a:off x="4443548" y="1185148"/>
            <a:ext cx="518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Starling </a:t>
            </a:r>
            <a:r>
              <a:rPr lang="it-IT" dirty="0" err="1"/>
              <a:t>resistor</a:t>
            </a:r>
            <a:r>
              <a:rPr lang="it-IT" dirty="0"/>
              <a:t> model NED1 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7894E1B-22F4-44C4-BAC4-231F0A516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8259" y="1986850"/>
            <a:ext cx="5681408" cy="2884300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E3695F2-98D6-49F6-8D9F-675FD79D5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322" y="6108032"/>
            <a:ext cx="1622738" cy="23346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D5DA1D-57D0-4A98-9919-AEBB770048DA}"/>
              </a:ext>
            </a:extLst>
          </p:cNvPr>
          <p:cNvSpPr txBox="1"/>
          <p:nvPr/>
        </p:nvSpPr>
        <p:spPr>
          <a:xfrm flipH="1">
            <a:off x="1982011" y="5086292"/>
            <a:ext cx="7969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Ogni evento di limitazione di flusso è uguale a se stesso, lo sforzo inspiratorio aumenta mentre il flusso rimane costante per ogni singolo evento (interessamento base lingua)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99A09D-3A77-44C9-9CA8-D9BED8ABD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372" y="98824"/>
            <a:ext cx="6001555" cy="88197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3FDDD1-50F8-91C5-F4FF-C5B2147B73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01" b="7877"/>
          <a:stretch/>
        </p:blipFill>
        <p:spPr>
          <a:xfrm>
            <a:off x="7505988" y="98825"/>
            <a:ext cx="3162013" cy="157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55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AEDC5E-5F80-F095-2BC3-B69F240D77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47" t="17558" r="33274" b="6930"/>
          <a:stretch/>
        </p:blipFill>
        <p:spPr>
          <a:xfrm>
            <a:off x="669956" y="479841"/>
            <a:ext cx="3041965" cy="58983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E2356A-FE69-756B-8A3E-DE9898D26B8B}"/>
              </a:ext>
            </a:extLst>
          </p:cNvPr>
          <p:cNvSpPr txBox="1"/>
          <p:nvPr/>
        </p:nvSpPr>
        <p:spPr>
          <a:xfrm>
            <a:off x="4089903" y="5946360"/>
            <a:ext cx="7978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0" i="0" u="none" strike="noStrike" baseline="0" dirty="0">
                <a:latin typeface="ArialUnicodeMS"/>
              </a:rPr>
              <a:t>Genta PR</a:t>
            </a:r>
            <a:r>
              <a:rPr lang="en-GB" dirty="0">
                <a:latin typeface="ArialUnicodeMS"/>
              </a:rPr>
              <a:t> et al</a:t>
            </a:r>
            <a:r>
              <a:rPr lang="en-GB" sz="1800" b="0" i="0" u="none" strike="noStrike" baseline="0" dirty="0">
                <a:latin typeface="ArialUnicodeMS"/>
              </a:rPr>
              <a:t>, Airflow shape is associated with the pharyngeal structure causing obstructive sleep </a:t>
            </a:r>
            <a:r>
              <a:rPr lang="en-GB" sz="1800" b="0" i="0" u="none" strike="noStrike" baseline="0" dirty="0" err="1">
                <a:latin typeface="ArialUnicodeMS"/>
              </a:rPr>
              <a:t>apnea</a:t>
            </a:r>
            <a:r>
              <a:rPr lang="en-GB" sz="1800" b="0" i="0" u="none" strike="noStrike" baseline="0" dirty="0">
                <a:latin typeface="ArialUnicodeMS"/>
              </a:rPr>
              <a:t>, </a:t>
            </a:r>
            <a:r>
              <a:rPr lang="en-GB" sz="1800" b="0" i="1" u="none" strike="noStrike" baseline="0" dirty="0">
                <a:latin typeface="Arial,Italic"/>
              </a:rPr>
              <a:t>CHEST </a:t>
            </a:r>
            <a:r>
              <a:rPr lang="en-GB" sz="1800" b="0" i="0" u="none" strike="noStrike" baseline="0" dirty="0">
                <a:latin typeface="ArialUnicodeMS"/>
              </a:rPr>
              <a:t>(2017)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0B5482-EBEF-515C-1BBE-FD5941E6AD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075" t="26667" r="50949" b="27947"/>
          <a:stretch/>
        </p:blipFill>
        <p:spPr>
          <a:xfrm>
            <a:off x="7839621" y="1173759"/>
            <a:ext cx="3777673" cy="4201568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54A9EC12-0C85-2195-8D38-A7B4970E0C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433" t="30639" r="62346" b="51318"/>
          <a:stretch/>
        </p:blipFill>
        <p:spPr>
          <a:xfrm>
            <a:off x="4241921" y="2381250"/>
            <a:ext cx="3451996" cy="29940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DC593D-9C15-E64D-3580-C9DC94889853}"/>
              </a:ext>
            </a:extLst>
          </p:cNvPr>
          <p:cNvSpPr txBox="1">
            <a:spLocks/>
          </p:cNvSpPr>
          <p:nvPr/>
        </p:nvSpPr>
        <p:spPr>
          <a:xfrm>
            <a:off x="2114550" y="37465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>
                <a:solidFill>
                  <a:srgbClr val="7030A0"/>
                </a:solidFill>
              </a:rPr>
              <a:t>Flapping dell’epiglottide </a:t>
            </a:r>
            <a:endParaRPr lang="en-GB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41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C55B8A-24FA-1AEF-3CFD-7B5670B9DB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65" t="5549" r="7325" b="22774"/>
          <a:stretch/>
        </p:blipFill>
        <p:spPr>
          <a:xfrm>
            <a:off x="186374" y="225202"/>
            <a:ext cx="11943943" cy="607270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118CF12-0592-24A8-7870-70E3FBCDE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73" y="1625441"/>
            <a:ext cx="4035310" cy="467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59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55E37B-4CB2-6FEC-EE3B-E06B4E1CA3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08" t="12532" r="17027"/>
          <a:stretch/>
        </p:blipFill>
        <p:spPr>
          <a:xfrm>
            <a:off x="1634592" y="258945"/>
            <a:ext cx="8715122" cy="6599055"/>
          </a:xfrm>
          <a:prstGeom prst="rect">
            <a:avLst/>
          </a:prstGeom>
        </p:spPr>
      </p:pic>
      <p:pic>
        <p:nvPicPr>
          <p:cNvPr id="2" name="Immagine 3">
            <a:extLst>
              <a:ext uri="{FF2B5EF4-FFF2-40B4-BE49-F238E27FC236}">
                <a16:creationId xmlns:a16="http://schemas.microsoft.com/office/drawing/2014/main" id="{2B9A124E-A95A-41EC-C9CB-32586B87D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408" y="1239324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62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7">
            <a:extLst>
              <a:ext uri="{FF2B5EF4-FFF2-40B4-BE49-F238E27FC236}">
                <a16:creationId xmlns:a16="http://schemas.microsoft.com/office/drawing/2014/main" id="{50B84B05-81A4-496C-C689-19631A61D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3760" r="46709" b="42571"/>
          <a:stretch/>
        </p:blipFill>
        <p:spPr bwMode="auto">
          <a:xfrm>
            <a:off x="4655219" y="267371"/>
            <a:ext cx="6960411" cy="11024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3">
            <a:extLst>
              <a:ext uri="{FF2B5EF4-FFF2-40B4-BE49-F238E27FC236}">
                <a16:creationId xmlns:a16="http://schemas.microsoft.com/office/drawing/2014/main" id="{404983FE-79FF-A20A-287E-81DAC9874D3A}"/>
              </a:ext>
            </a:extLst>
          </p:cNvPr>
          <p:cNvSpPr txBox="1"/>
          <p:nvPr/>
        </p:nvSpPr>
        <p:spPr>
          <a:xfrm>
            <a:off x="1402901" y="304501"/>
            <a:ext cx="3617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Movimenti toracici  </a:t>
            </a: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1CEAC1BF-AB34-3802-3EA9-52CB8704F9DA}"/>
              </a:ext>
            </a:extLst>
          </p:cNvPr>
          <p:cNvSpPr txBox="1"/>
          <p:nvPr/>
        </p:nvSpPr>
        <p:spPr>
          <a:xfrm>
            <a:off x="1134152" y="889964"/>
            <a:ext cx="3617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Movimenti addominali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7D859-88EE-A73F-DAFA-E0940E2BA7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43" t="25251" r="15917" b="10324"/>
          <a:stretch/>
        </p:blipFill>
        <p:spPr>
          <a:xfrm>
            <a:off x="72989" y="1795125"/>
            <a:ext cx="8593744" cy="490301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C0F2827-3B2E-2C76-8E5F-CF10D37E0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380" y="2416464"/>
            <a:ext cx="23812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483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E61FEE-50B9-1DFE-3A58-74B81B6ED821}"/>
              </a:ext>
            </a:extLst>
          </p:cNvPr>
          <p:cNvSpPr txBox="1"/>
          <p:nvPr/>
        </p:nvSpPr>
        <p:spPr>
          <a:xfrm>
            <a:off x="1843102" y="1570639"/>
            <a:ext cx="86720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RIPsum è invece la somma dei segnali dei sensori toracico ed addominale, l’escursione di tale segnale è una stima del tidal volume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1479E-476C-853A-4F55-5AB4ECA8B0DF}"/>
              </a:ext>
            </a:extLst>
          </p:cNvPr>
          <p:cNvSpPr txBox="1"/>
          <p:nvPr/>
        </p:nvSpPr>
        <p:spPr>
          <a:xfrm>
            <a:off x="3397380" y="48716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4400" b="1" dirty="0">
                <a:solidFill>
                  <a:srgbClr val="7030A0"/>
                </a:solidFill>
              </a:rPr>
              <a:t>Segnali aggiuntivi</a:t>
            </a:r>
            <a:endParaRPr lang="en-GB" sz="4400" b="1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59E1D7-6D4E-D125-D105-ECE8CD484E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975"/>
          <a:stretch/>
        </p:blipFill>
        <p:spPr>
          <a:xfrm>
            <a:off x="83128" y="2467627"/>
            <a:ext cx="12192000" cy="422369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4D15834-FB52-D909-3351-CE4707A346B2}"/>
              </a:ext>
            </a:extLst>
          </p:cNvPr>
          <p:cNvCxnSpPr/>
          <p:nvPr/>
        </p:nvCxnSpPr>
        <p:spPr>
          <a:xfrm flipV="1">
            <a:off x="1953938" y="4257963"/>
            <a:ext cx="595298" cy="14962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9B29D1-A842-0C99-F355-A4C6CE86040F}"/>
              </a:ext>
            </a:extLst>
          </p:cNvPr>
          <p:cNvCxnSpPr/>
          <p:nvPr/>
        </p:nvCxnSpPr>
        <p:spPr>
          <a:xfrm flipV="1">
            <a:off x="3824748" y="4276435"/>
            <a:ext cx="595298" cy="14962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5B5270-9B41-78B3-848C-A73EB5D1B3A2}"/>
              </a:ext>
            </a:extLst>
          </p:cNvPr>
          <p:cNvCxnSpPr/>
          <p:nvPr/>
        </p:nvCxnSpPr>
        <p:spPr>
          <a:xfrm flipV="1">
            <a:off x="10073148" y="4276435"/>
            <a:ext cx="595298" cy="14962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4E91DA-F931-09D9-97D7-4F26510E0B71}"/>
              </a:ext>
            </a:extLst>
          </p:cNvPr>
          <p:cNvCxnSpPr/>
          <p:nvPr/>
        </p:nvCxnSpPr>
        <p:spPr>
          <a:xfrm flipV="1">
            <a:off x="7871168" y="4257962"/>
            <a:ext cx="595298" cy="14962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A55BC3-DCC2-BD06-7D30-C28AD47C914D}"/>
              </a:ext>
            </a:extLst>
          </p:cNvPr>
          <p:cNvCxnSpPr/>
          <p:nvPr/>
        </p:nvCxnSpPr>
        <p:spPr>
          <a:xfrm flipV="1">
            <a:off x="5746804" y="4341088"/>
            <a:ext cx="595298" cy="14962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7256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73" y="2381331"/>
            <a:ext cx="4902392" cy="29587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9929E72-53EB-6468-4C38-26ED493E50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78" t="22720" r="15874" b="19311"/>
          <a:stretch/>
        </p:blipFill>
        <p:spPr>
          <a:xfrm>
            <a:off x="1656354" y="723192"/>
            <a:ext cx="2373276" cy="229825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E8B9283-6678-949E-22FD-AFB63E5B4E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80" t="43062" r="29453" b="45076"/>
          <a:stretch/>
        </p:blipFill>
        <p:spPr>
          <a:xfrm>
            <a:off x="5250988" y="5662534"/>
            <a:ext cx="6739300" cy="94454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C09528-3751-DF87-36DD-3395A1905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834" y="843705"/>
            <a:ext cx="2658315" cy="221121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5AE84FF-9DAE-1DED-AA71-C60ECBCDFD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06" b="86227"/>
          <a:stretch/>
        </p:blipFill>
        <p:spPr>
          <a:xfrm>
            <a:off x="5250988" y="927774"/>
            <a:ext cx="6490565" cy="94454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4297C9-20CB-4B6A-938F-DF3F9641C847}"/>
              </a:ext>
            </a:extLst>
          </p:cNvPr>
          <p:cNvSpPr txBox="1"/>
          <p:nvPr/>
        </p:nvSpPr>
        <p:spPr>
          <a:xfrm>
            <a:off x="6361938" y="464098"/>
            <a:ext cx="3958133" cy="46166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Sleep</a:t>
            </a:r>
            <a:r>
              <a:rPr lang="it-IT" sz="2400" dirty="0"/>
              <a:t> </a:t>
            </a:r>
            <a:r>
              <a:rPr lang="it-IT" sz="2400" dirty="0" err="1"/>
              <a:t>fragmentation</a:t>
            </a:r>
            <a:r>
              <a:rPr lang="it-IT" sz="2400" dirty="0"/>
              <a:t>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185557-0610-F474-1600-36383BB444BA}"/>
              </a:ext>
            </a:extLst>
          </p:cNvPr>
          <p:cNvSpPr txBox="1"/>
          <p:nvPr/>
        </p:nvSpPr>
        <p:spPr>
          <a:xfrm>
            <a:off x="6641571" y="4868962"/>
            <a:ext cx="3958133" cy="46166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Intermittent</a:t>
            </a:r>
            <a:r>
              <a:rPr lang="it-IT" sz="2400" dirty="0"/>
              <a:t> </a:t>
            </a:r>
            <a:r>
              <a:rPr lang="it-IT" sz="2400" dirty="0" err="1"/>
              <a:t>Hypoxia</a:t>
            </a:r>
            <a:r>
              <a:rPr lang="it-IT" sz="2400" dirty="0"/>
              <a:t>  </a:t>
            </a: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3106E3CC-66FF-ADC0-24B2-EC49305383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715" t="40278" r="37605" b="17529"/>
          <a:stretch/>
        </p:blipFill>
        <p:spPr>
          <a:xfrm>
            <a:off x="6770254" y="3072834"/>
            <a:ext cx="3286507" cy="1383531"/>
          </a:xfrm>
          <a:prstGeom prst="rect">
            <a:avLst/>
          </a:prstGeom>
        </p:spPr>
      </p:pic>
      <p:sp>
        <p:nvSpPr>
          <p:cNvPr id="10" name="CasellaDiTesto 4">
            <a:extLst>
              <a:ext uri="{FF2B5EF4-FFF2-40B4-BE49-F238E27FC236}">
                <a16:creationId xmlns:a16="http://schemas.microsoft.com/office/drawing/2014/main" id="{2247C1C0-C94C-2F6B-FE82-EA935D2757F8}"/>
              </a:ext>
            </a:extLst>
          </p:cNvPr>
          <p:cNvSpPr txBox="1"/>
          <p:nvPr/>
        </p:nvSpPr>
        <p:spPr>
          <a:xfrm>
            <a:off x="6361938" y="2429404"/>
            <a:ext cx="3958133" cy="46166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Iperattivazione simpatica   </a:t>
            </a:r>
          </a:p>
        </p:txBody>
      </p:sp>
    </p:spTree>
    <p:extLst>
      <p:ext uri="{BB962C8B-B14F-4D97-AF65-F5344CB8AC3E}">
        <p14:creationId xmlns:p14="http://schemas.microsoft.com/office/powerpoint/2010/main" val="3949375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3394598-83F6-FE7A-45FF-1D4091AC4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r="1401" b="3047"/>
          <a:stretch/>
        </p:blipFill>
        <p:spPr bwMode="auto">
          <a:xfrm>
            <a:off x="215098" y="1209964"/>
            <a:ext cx="11761803" cy="5194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B4D4D69-9BB4-C290-80BF-DDF52E9283F3}"/>
              </a:ext>
            </a:extLst>
          </p:cNvPr>
          <p:cNvCxnSpPr>
            <a:cxnSpLocks/>
          </p:cNvCxnSpPr>
          <p:nvPr/>
        </p:nvCxnSpPr>
        <p:spPr>
          <a:xfrm>
            <a:off x="7016831" y="3429000"/>
            <a:ext cx="0" cy="3079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A204439-AA5B-2957-D690-5696C5F77896}"/>
              </a:ext>
            </a:extLst>
          </p:cNvPr>
          <p:cNvSpPr txBox="1"/>
          <p:nvPr/>
        </p:nvSpPr>
        <p:spPr>
          <a:xfrm>
            <a:off x="3393772" y="269625"/>
            <a:ext cx="5052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>
                <a:solidFill>
                  <a:srgbClr val="7030A0"/>
                </a:solidFill>
              </a:rPr>
              <a:t>Apnea ostruttiva </a:t>
            </a:r>
            <a:endParaRPr lang="en-GB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73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D5AAB-309B-D9A0-4DBA-AE23B6228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7" b="4691"/>
          <a:stretch/>
        </p:blipFill>
        <p:spPr bwMode="auto">
          <a:xfrm>
            <a:off x="944468" y="3558540"/>
            <a:ext cx="10303063" cy="307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4AF0C1A5-6AA2-B5C9-2AA8-39EA77382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7" b="4341"/>
          <a:stretch/>
        </p:blipFill>
        <p:spPr bwMode="auto">
          <a:xfrm>
            <a:off x="771026" y="228137"/>
            <a:ext cx="10649946" cy="3200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5121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D444466-16D3-C08F-DB8F-A5861B689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23" t="29481" r="28629" b="57706"/>
          <a:stretch/>
        </p:blipFill>
        <p:spPr>
          <a:xfrm>
            <a:off x="550518" y="1485668"/>
            <a:ext cx="10803282" cy="222619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D3640AE-8FDE-0E81-AD5F-9AAAD57E5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7030A0"/>
                </a:solidFill>
              </a:rPr>
              <a:t>Tipi di apnea 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82A25B1-F492-B1F0-1D09-582F84FD92FB}"/>
              </a:ext>
            </a:extLst>
          </p:cNvPr>
          <p:cNvCxnSpPr>
            <a:cxnSpLocks/>
          </p:cNvCxnSpPr>
          <p:nvPr/>
        </p:nvCxnSpPr>
        <p:spPr>
          <a:xfrm>
            <a:off x="2269570" y="1844252"/>
            <a:ext cx="9832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4514E131-7DD2-DEB3-5E25-614E58130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973245" y="2546972"/>
            <a:ext cx="1257279" cy="4571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D02BD15-0A19-8BD1-5C37-40B892C18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849693" y="3249691"/>
            <a:ext cx="1257279" cy="457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4BED3CF-EA12-C8F9-5C64-218841CEE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3671" y="50521"/>
            <a:ext cx="1511939" cy="15119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175857E-BFDA-C5C1-D7F3-21E220217B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439" t="33408"/>
          <a:stretch/>
        </p:blipFill>
        <p:spPr>
          <a:xfrm>
            <a:off x="838200" y="3893265"/>
            <a:ext cx="1431370" cy="291008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298D479-6364-6229-916C-A8D897B5A2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838" r="74930" b="42653"/>
          <a:stretch/>
        </p:blipFill>
        <p:spPr>
          <a:xfrm>
            <a:off x="6352580" y="4037194"/>
            <a:ext cx="1533779" cy="94658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460E0F7-6BB1-654E-3F4E-B05720F9BC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000" r="7258" b="39977"/>
          <a:stretch/>
        </p:blipFill>
        <p:spPr>
          <a:xfrm>
            <a:off x="6346564" y="4523367"/>
            <a:ext cx="1411654" cy="22975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F13CB20-2857-D773-7458-BCC6A5DF21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827" b="34666"/>
          <a:stretch/>
        </p:blipFill>
        <p:spPr>
          <a:xfrm>
            <a:off x="6358260" y="4997344"/>
            <a:ext cx="1528100" cy="88666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1BE8A89-8018-DA7A-7BBE-A6A3ADD62B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525" y="4446896"/>
            <a:ext cx="3256965" cy="1997605"/>
          </a:xfrm>
          <a:prstGeom prst="rect">
            <a:avLst/>
          </a:prstGeom>
        </p:spPr>
      </p:pic>
      <p:pic>
        <p:nvPicPr>
          <p:cNvPr id="12" name="Picture 2" descr="Figura 4. Centri respiratori e riflessi di controllo. Sono indicate le sedi dei principali centri di controllo respira- torio nonché altri fattori importanti per il controllo riflesso della respirazione.">
            <a:extLst>
              <a:ext uri="{FF2B5EF4-FFF2-40B4-BE49-F238E27FC236}">
                <a16:creationId xmlns:a16="http://schemas.microsoft.com/office/drawing/2014/main" id="{327CA334-CFED-5535-8357-21E55D1E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9870" y="3699472"/>
            <a:ext cx="1942494" cy="31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6">
            <a:extLst>
              <a:ext uri="{FF2B5EF4-FFF2-40B4-BE49-F238E27FC236}">
                <a16:creationId xmlns:a16="http://schemas.microsoft.com/office/drawing/2014/main" id="{64F4C2DC-9100-C754-E511-753B1C00A5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439" t="79710" b="1"/>
          <a:stretch/>
        </p:blipFill>
        <p:spPr>
          <a:xfrm>
            <a:off x="6358260" y="5824088"/>
            <a:ext cx="1528100" cy="94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68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26554CB-114F-4DF5-9CFC-C0AC56760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477" y="329017"/>
            <a:ext cx="10515600" cy="1325563"/>
          </a:xfrm>
        </p:spPr>
        <p:txBody>
          <a:bodyPr>
            <a:normAutofit/>
          </a:bodyPr>
          <a:lstStyle/>
          <a:p>
            <a:r>
              <a:rPr lang="it-IT" b="1" i="1" dirty="0">
                <a:solidFill>
                  <a:srgbClr val="7030A0"/>
                </a:solidFill>
              </a:rPr>
              <a:t>Differenziare ipopnee centrali e ostruttive </a:t>
            </a:r>
          </a:p>
        </p:txBody>
      </p:sp>
      <p:pic>
        <p:nvPicPr>
          <p:cNvPr id="2" name="Segnaposto contenuto 1">
            <a:extLst>
              <a:ext uri="{FF2B5EF4-FFF2-40B4-BE49-F238E27FC236}">
                <a16:creationId xmlns:a16="http://schemas.microsoft.com/office/drawing/2014/main" id="{FA5536A1-B001-40C8-8365-72721E2A0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41046" y="3035601"/>
            <a:ext cx="4670198" cy="24719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52C7DD6-ADD9-4C01-A142-D7AA63FD5C1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8876" y="3035601"/>
            <a:ext cx="4985175" cy="238855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3F2BBC5-4658-4C3B-8137-ACE08A7D8591}"/>
              </a:ext>
            </a:extLst>
          </p:cNvPr>
          <p:cNvSpPr txBox="1"/>
          <p:nvPr/>
        </p:nvSpPr>
        <p:spPr>
          <a:xfrm>
            <a:off x="8138220" y="2610811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Ipopnea centrale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D32A2E-04ED-4D9E-B199-9F478064928D}"/>
              </a:ext>
            </a:extLst>
          </p:cNvPr>
          <p:cNvSpPr txBox="1"/>
          <p:nvPr/>
        </p:nvSpPr>
        <p:spPr>
          <a:xfrm>
            <a:off x="2916366" y="261081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Ipopnea ostruttiva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8429C2E-3F24-7D69-CD2B-DCDFDFCB9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48" y="1715945"/>
            <a:ext cx="1227898" cy="1227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2C599-E478-DB77-A43C-D6702AE4E28F}"/>
              </a:ext>
            </a:extLst>
          </p:cNvPr>
          <p:cNvSpPr txBox="1"/>
          <p:nvPr/>
        </p:nvSpPr>
        <p:spPr>
          <a:xfrm>
            <a:off x="2468880" y="1791092"/>
            <a:ext cx="763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Ipopnea</a:t>
            </a:r>
            <a:r>
              <a:rPr lang="it-IT" dirty="0"/>
              <a:t>: riduzione del flusso del 30% associata a una desaturazione di 3%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8087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D444466-16D3-C08F-DB8F-A5861B689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94" t="29481" r="28629" b="66371"/>
          <a:stretch/>
        </p:blipFill>
        <p:spPr>
          <a:xfrm>
            <a:off x="106390" y="1444947"/>
            <a:ext cx="11820319" cy="72064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D3640AE-8FDE-0E81-AD5F-9AAAD57E5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 err="1">
                <a:solidFill>
                  <a:srgbClr val="7030A0"/>
                </a:solidFill>
              </a:rPr>
              <a:t>Obstructive</a:t>
            </a:r>
            <a:r>
              <a:rPr lang="it-IT" b="1" dirty="0">
                <a:solidFill>
                  <a:srgbClr val="7030A0"/>
                </a:solidFill>
              </a:rPr>
              <a:t> Apnea 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82A25B1-F492-B1F0-1D09-582F84FD92FB}"/>
              </a:ext>
            </a:extLst>
          </p:cNvPr>
          <p:cNvCxnSpPr>
            <a:cxnSpLocks/>
          </p:cNvCxnSpPr>
          <p:nvPr/>
        </p:nvCxnSpPr>
        <p:spPr>
          <a:xfrm>
            <a:off x="2787865" y="1809137"/>
            <a:ext cx="9832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44BED3CF-EA12-C8F9-5C64-218841CEE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3671" y="50521"/>
            <a:ext cx="1511939" cy="151193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7814268-3619-A422-7EBA-18A07ED455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46" b="3424"/>
          <a:stretch/>
        </p:blipFill>
        <p:spPr>
          <a:xfrm>
            <a:off x="753751" y="2165591"/>
            <a:ext cx="10967217" cy="444081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24892EF-606E-9258-5D05-10B7C9E31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831" y="3881534"/>
            <a:ext cx="2511907" cy="307911"/>
          </a:xfrm>
          <a:prstGeom prst="rect">
            <a:avLst/>
          </a:prstGeom>
        </p:spPr>
      </p:pic>
      <p:pic>
        <p:nvPicPr>
          <p:cNvPr id="4" name="Immagine 13">
            <a:extLst>
              <a:ext uri="{FF2B5EF4-FFF2-40B4-BE49-F238E27FC236}">
                <a16:creationId xmlns:a16="http://schemas.microsoft.com/office/drawing/2014/main" id="{018E7AE2-FC57-F8A4-3946-2BC8261F9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271" y="3406061"/>
            <a:ext cx="2511907" cy="3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90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D444466-16D3-C08F-DB8F-A5861B689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57" t="33544" r="28629" b="62528"/>
          <a:stretch/>
        </p:blipFill>
        <p:spPr>
          <a:xfrm>
            <a:off x="294964" y="1322821"/>
            <a:ext cx="10821943" cy="68247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D3640AE-8FDE-0E81-AD5F-9AAAD57E5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35" y="2368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7030A0"/>
                </a:solidFill>
              </a:rPr>
              <a:t>Central Apnea 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F82A25B1-F492-B1F0-1D09-582F84FD92FB}"/>
              </a:ext>
            </a:extLst>
          </p:cNvPr>
          <p:cNvCxnSpPr>
            <a:cxnSpLocks/>
          </p:cNvCxnSpPr>
          <p:nvPr/>
        </p:nvCxnSpPr>
        <p:spPr>
          <a:xfrm>
            <a:off x="1780159" y="1690688"/>
            <a:ext cx="9832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44BED3CF-EA12-C8F9-5C64-218841CEE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3671" y="50521"/>
            <a:ext cx="1511939" cy="15119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843A37F-C23A-416B-F045-75136CA127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097" b="1538"/>
          <a:stretch/>
        </p:blipFill>
        <p:spPr>
          <a:xfrm>
            <a:off x="1078791" y="2056361"/>
            <a:ext cx="9494880" cy="410423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082E93-BF79-5160-AA9A-F9FA5B5F34AD}"/>
              </a:ext>
            </a:extLst>
          </p:cNvPr>
          <p:cNvSpPr txBox="1"/>
          <p:nvPr/>
        </p:nvSpPr>
        <p:spPr>
          <a:xfrm>
            <a:off x="2505302" y="5718945"/>
            <a:ext cx="7959498" cy="65414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Central apnea </a:t>
            </a:r>
            <a:r>
              <a:rPr lang="it-IT" dirty="0" err="1"/>
              <a:t>refers</a:t>
            </a:r>
            <a:r>
              <a:rPr lang="it-IT" dirty="0"/>
              <a:t> to a </a:t>
            </a:r>
            <a:r>
              <a:rPr lang="it-IT" dirty="0" err="1"/>
              <a:t>cessation</a:t>
            </a:r>
            <a:r>
              <a:rPr lang="it-IT" dirty="0"/>
              <a:t> of </a:t>
            </a:r>
            <a:r>
              <a:rPr lang="it-IT" dirty="0" err="1"/>
              <a:t>ventilation</a:t>
            </a:r>
            <a:r>
              <a:rPr lang="it-IT" dirty="0"/>
              <a:t> lasting for more </a:t>
            </a:r>
            <a:r>
              <a:rPr lang="it-IT" dirty="0" err="1"/>
              <a:t>then</a:t>
            </a:r>
            <a:r>
              <a:rPr lang="it-IT" dirty="0"/>
              <a:t> 10 seconds due to </a:t>
            </a:r>
            <a:r>
              <a:rPr lang="it-IT" dirty="0" err="1"/>
              <a:t>transient</a:t>
            </a:r>
            <a:r>
              <a:rPr lang="it-IT" dirty="0"/>
              <a:t> </a:t>
            </a:r>
            <a:r>
              <a:rPr lang="it-IT" dirty="0" err="1"/>
              <a:t>loss</a:t>
            </a:r>
            <a:r>
              <a:rPr lang="it-IT" dirty="0"/>
              <a:t> of </a:t>
            </a:r>
            <a:r>
              <a:rPr lang="it-IT" dirty="0" err="1"/>
              <a:t>neuronal</a:t>
            </a:r>
            <a:r>
              <a:rPr lang="it-IT" dirty="0"/>
              <a:t> output to the </a:t>
            </a:r>
            <a:r>
              <a:rPr lang="it-IT" dirty="0" err="1"/>
              <a:t>ventilatory</a:t>
            </a:r>
            <a:r>
              <a:rPr lang="it-IT" dirty="0"/>
              <a:t> muscles </a:t>
            </a:r>
          </a:p>
        </p:txBody>
      </p:sp>
    </p:spTree>
    <p:extLst>
      <p:ext uri="{BB962C8B-B14F-4D97-AF65-F5344CB8AC3E}">
        <p14:creationId xmlns:p14="http://schemas.microsoft.com/office/powerpoint/2010/main" val="1497045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>
            <a:extLst>
              <a:ext uri="{FF2B5EF4-FFF2-40B4-BE49-F238E27FC236}">
                <a16:creationId xmlns:a16="http://schemas.microsoft.com/office/drawing/2014/main" id="{7A017A21-8DCB-8DF1-64D1-E069897B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15" b="2445"/>
          <a:stretch/>
        </p:blipFill>
        <p:spPr>
          <a:xfrm>
            <a:off x="313112" y="1275601"/>
            <a:ext cx="11000509" cy="53496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B8BFA7-CDE5-0E09-143B-6D9B372661DE}"/>
              </a:ext>
            </a:extLst>
          </p:cNvPr>
          <p:cNvSpPr txBox="1"/>
          <p:nvPr/>
        </p:nvSpPr>
        <p:spPr>
          <a:xfrm>
            <a:off x="3512820" y="327660"/>
            <a:ext cx="40777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rgbClr val="7030A0"/>
                </a:solidFill>
              </a:rPr>
              <a:t>Cheyne stokes </a:t>
            </a:r>
            <a:endParaRPr lang="en-GB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63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14F7541-BEC8-4F07-BC4E-5D7752BC5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2494"/>
          <a:stretch/>
        </p:blipFill>
        <p:spPr>
          <a:xfrm>
            <a:off x="223791" y="1770747"/>
            <a:ext cx="10905066" cy="4729113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FAC0A1-B159-2C8B-828F-F0D1F9BFC0E3}"/>
              </a:ext>
            </a:extLst>
          </p:cNvPr>
          <p:cNvSpPr/>
          <p:nvPr/>
        </p:nvSpPr>
        <p:spPr>
          <a:xfrm>
            <a:off x="2545080" y="556260"/>
            <a:ext cx="6827520" cy="1021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7030A0"/>
                </a:solidFill>
              </a:rPr>
              <a:t>Apnee centale da farmaci  </a:t>
            </a:r>
            <a:endParaRPr lang="en-GB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20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mask and holding a device&#10;&#10;AI-generated content may be incorrect.">
            <a:extLst>
              <a:ext uri="{FF2B5EF4-FFF2-40B4-BE49-F238E27FC236}">
                <a16:creationId xmlns:a16="http://schemas.microsoft.com/office/drawing/2014/main" id="{415E2FA8-644C-D27B-FF92-4D5DC4B71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9" y="618837"/>
            <a:ext cx="4083627" cy="5444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5A0E19-F534-D2B6-1EAC-98DFB40AC215}"/>
              </a:ext>
            </a:extLst>
          </p:cNvPr>
          <p:cNvSpPr txBox="1"/>
          <p:nvPr/>
        </p:nvSpPr>
        <p:spPr>
          <a:xfrm>
            <a:off x="6290897" y="1866482"/>
            <a:ext cx="46551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Sarebbe opportuno che il sensore di pressione fosse quanto più possibile vicino alla bocca del paziente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Sensore ideale lo pneumotacografo </a:t>
            </a:r>
            <a:endParaRPr lang="en-GB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4F3CC6-F31F-6107-F2FE-5C8CB8D8C1B5}"/>
              </a:ext>
            </a:extLst>
          </p:cNvPr>
          <p:cNvSpPr/>
          <p:nvPr/>
        </p:nvSpPr>
        <p:spPr>
          <a:xfrm>
            <a:off x="2355273" y="1754756"/>
            <a:ext cx="1514764" cy="6742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157F09-B7A0-9211-4BB6-1DEEB32CBC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97" t="17917" r="20870" b="55139"/>
          <a:stretch/>
        </p:blipFill>
        <p:spPr>
          <a:xfrm>
            <a:off x="6290897" y="4482583"/>
            <a:ext cx="5210175" cy="1847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6AE4BE-FA50-16C5-7E4A-EFB259CF932D}"/>
              </a:ext>
            </a:extLst>
          </p:cNvPr>
          <p:cNvSpPr txBox="1"/>
          <p:nvPr/>
        </p:nvSpPr>
        <p:spPr>
          <a:xfrm>
            <a:off x="6096000" y="63304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Thorax 2012;67:546e552. doi:10.1136/thx.2010.142653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7CFF9-24AC-EA16-19B7-63AD6D3CB0C4}"/>
              </a:ext>
            </a:extLst>
          </p:cNvPr>
          <p:cNvSpPr txBox="1"/>
          <p:nvPr/>
        </p:nvSpPr>
        <p:spPr>
          <a:xfrm>
            <a:off x="5528212" y="618837"/>
            <a:ext cx="6408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7030A0"/>
                </a:solidFill>
              </a:rPr>
              <a:t>Monitoraggio cardiorespiratorio </a:t>
            </a:r>
          </a:p>
          <a:p>
            <a:pPr algn="ctr"/>
            <a:r>
              <a:rPr lang="it-IT" sz="2800" b="1" dirty="0">
                <a:solidFill>
                  <a:srgbClr val="7030A0"/>
                </a:solidFill>
              </a:rPr>
              <a:t>in corso di ventilazione  </a:t>
            </a:r>
            <a:endParaRPr lang="en-GB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74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132DCB-C67E-B4B6-8413-36860943D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918" t="40707" r="20076" b="32154"/>
          <a:stretch/>
        </p:blipFill>
        <p:spPr>
          <a:xfrm>
            <a:off x="6095999" y="1372322"/>
            <a:ext cx="5902669" cy="3360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F5F57C-E5FE-5690-8B52-71628F4623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61" t="38584" r="47874" b="34749"/>
          <a:stretch/>
        </p:blipFill>
        <p:spPr>
          <a:xfrm>
            <a:off x="53340" y="1280143"/>
            <a:ext cx="6127823" cy="3521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3C6A1B-392F-6181-1F83-CD611A1BE4DA}"/>
              </a:ext>
            </a:extLst>
          </p:cNvPr>
          <p:cNvSpPr txBox="1"/>
          <p:nvPr/>
        </p:nvSpPr>
        <p:spPr>
          <a:xfrm>
            <a:off x="6621750" y="6538348"/>
            <a:ext cx="6097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Thorax 2012;67:546e552. doi:10.1136/thx.2010.142653 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76975-EB67-BF6F-524D-A183555D50BB}"/>
              </a:ext>
            </a:extLst>
          </p:cNvPr>
          <p:cNvSpPr txBox="1"/>
          <p:nvPr/>
        </p:nvSpPr>
        <p:spPr>
          <a:xfrm>
            <a:off x="1630196" y="4877533"/>
            <a:ext cx="2974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Apnea ostruttive in NIV</a:t>
            </a:r>
          </a:p>
          <a:p>
            <a:pPr algn="ctr"/>
            <a:r>
              <a:rPr lang="it-IT" dirty="0"/>
              <a:t>(ostruzione delle vie aeree con drive attivo) 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DF0C31-39CA-4ED3-E118-32E98A89BEEF}"/>
              </a:ext>
            </a:extLst>
          </p:cNvPr>
          <p:cNvSpPr txBox="1"/>
          <p:nvPr/>
        </p:nvSpPr>
        <p:spPr>
          <a:xfrm>
            <a:off x="7289553" y="5024013"/>
            <a:ext cx="4308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Apnee centrali a glottide aperta </a:t>
            </a:r>
          </a:p>
          <a:p>
            <a:pPr algn="ctr"/>
            <a:r>
              <a:rPr lang="it-IT" dirty="0"/>
              <a:t>(eventi ostruttivi da riduzione del drive</a:t>
            </a:r>
          </a:p>
          <a:p>
            <a:pPr algn="ctr"/>
            <a:r>
              <a:rPr lang="it-IT" dirty="0"/>
              <a:t>con ventilazione) 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51839-EF47-D511-03F4-0A51B24E8618}"/>
              </a:ext>
            </a:extLst>
          </p:cNvPr>
          <p:cNvSpPr txBox="1"/>
          <p:nvPr/>
        </p:nvSpPr>
        <p:spPr>
          <a:xfrm>
            <a:off x="3991321" y="243704"/>
            <a:ext cx="420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7030A0"/>
                </a:solidFill>
              </a:rPr>
              <a:t>Eventi in ventilazione </a:t>
            </a:r>
            <a:endParaRPr lang="en-GB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38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AC89FD-C6E1-2870-7A9B-1A434FAE0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09" t="28318" r="24362" b="17758"/>
          <a:stretch/>
        </p:blipFill>
        <p:spPr>
          <a:xfrm>
            <a:off x="1042554" y="261631"/>
            <a:ext cx="9163627" cy="631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326202-172C-25BE-81DD-742CAFC5E440}"/>
              </a:ext>
            </a:extLst>
          </p:cNvPr>
          <p:cNvSpPr txBox="1"/>
          <p:nvPr/>
        </p:nvSpPr>
        <p:spPr>
          <a:xfrm>
            <a:off x="5843980" y="6411703"/>
            <a:ext cx="7847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Trends in Molecular Medicine, August 2017, Vol. 23, No. 8 679 </a:t>
            </a:r>
          </a:p>
        </p:txBody>
      </p:sp>
    </p:spTree>
    <p:extLst>
      <p:ext uri="{BB962C8B-B14F-4D97-AF65-F5344CB8AC3E}">
        <p14:creationId xmlns:p14="http://schemas.microsoft.com/office/powerpoint/2010/main" val="2872980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26348-31B9-8F88-E0A2-440CD73C6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8A2AEB-6EE9-5153-F93D-3CFF119C4A34}"/>
              </a:ext>
            </a:extLst>
          </p:cNvPr>
          <p:cNvSpPr txBox="1"/>
          <p:nvPr/>
        </p:nvSpPr>
        <p:spPr>
          <a:xfrm>
            <a:off x="933557" y="1181478"/>
            <a:ext cx="208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Russamento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28CA303-AA30-E285-B82B-E3AA8AA12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8" r="27360" b="65431"/>
          <a:stretch/>
        </p:blipFill>
        <p:spPr bwMode="auto">
          <a:xfrm>
            <a:off x="3396767" y="841207"/>
            <a:ext cx="7861676" cy="881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EF483E-2881-E3B9-3D16-C886DE68906D}"/>
              </a:ext>
            </a:extLst>
          </p:cNvPr>
          <p:cNvSpPr txBox="1"/>
          <p:nvPr/>
        </p:nvSpPr>
        <p:spPr>
          <a:xfrm>
            <a:off x="3496646" y="2090464"/>
            <a:ext cx="44392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Tipico russamento dell’apnoico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Markers di ipopnee ostruttive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Quando non capisco se apnea o iponea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Distinguere alcuni eventi « particolari»  </a:t>
            </a:r>
          </a:p>
          <a:p>
            <a:endParaRPr lang="en-GB" dirty="0"/>
          </a:p>
        </p:txBody>
      </p:sp>
      <p:pic>
        <p:nvPicPr>
          <p:cNvPr id="3" name="Segnaposto contenuto 1">
            <a:extLst>
              <a:ext uri="{FF2B5EF4-FFF2-40B4-BE49-F238E27FC236}">
                <a16:creationId xmlns:a16="http://schemas.microsoft.com/office/drawing/2014/main" id="{9CB0DAF2-DBD7-DFB7-952B-44AED56BAA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1280" y="3935473"/>
            <a:ext cx="5116398" cy="2708087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88D865E1-1738-F86D-C947-14057FFEC1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929" y="3935474"/>
            <a:ext cx="5652071" cy="270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75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49489-71F9-86FB-66A5-3B1BEBF3A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D634ED5-487D-EECC-F635-56BBDEC0E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57"/>
          <a:stretch/>
        </p:blipFill>
        <p:spPr>
          <a:xfrm>
            <a:off x="0" y="1928555"/>
            <a:ext cx="12192000" cy="439312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5BB0791-0123-8499-994B-A854B3EFF8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87" b="58453"/>
          <a:stretch/>
        </p:blipFill>
        <p:spPr>
          <a:xfrm>
            <a:off x="0" y="133005"/>
            <a:ext cx="12192000" cy="19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984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57D0E-6425-21D6-7F21-4E78D5F26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FC30BD-4A88-BDD4-3DF9-92CFC0B846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72" b="1971"/>
          <a:stretch/>
        </p:blipFill>
        <p:spPr>
          <a:xfrm>
            <a:off x="176981" y="356050"/>
            <a:ext cx="11602065" cy="592114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F618201-70CE-6CF7-AA4A-5E6E3C68B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505201"/>
            <a:ext cx="3023879" cy="8961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7226CF-9EFE-9357-AFE2-5EC405D49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5154" y="2443180"/>
            <a:ext cx="2200847" cy="8900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2D0E8F6-A95E-0CA9-39DF-1A8FA52A7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930" y="3707490"/>
            <a:ext cx="2853175" cy="8961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F3B9791-C996-4FA3-5985-093CD9EFA8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282" y="471948"/>
            <a:ext cx="3237257" cy="890093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3D09C7D-ACD3-E6DE-D694-C0CE8D2EF45F}"/>
              </a:ext>
            </a:extLst>
          </p:cNvPr>
          <p:cNvCxnSpPr>
            <a:cxnSpLocks/>
          </p:cNvCxnSpPr>
          <p:nvPr/>
        </p:nvCxnSpPr>
        <p:spPr>
          <a:xfrm flipV="1">
            <a:off x="2428724" y="2556091"/>
            <a:ext cx="451336" cy="872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0BCB17A-9F91-26A0-1CF1-C2D0EC3701E9}"/>
              </a:ext>
            </a:extLst>
          </p:cNvPr>
          <p:cNvCxnSpPr/>
          <p:nvPr/>
        </p:nvCxnSpPr>
        <p:spPr>
          <a:xfrm flipH="1">
            <a:off x="3333136" y="1362042"/>
            <a:ext cx="796413" cy="93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DAF7674-C9E5-C3AB-7EF8-8C2F6BAB2E05}"/>
              </a:ext>
            </a:extLst>
          </p:cNvPr>
          <p:cNvCxnSpPr>
            <a:cxnSpLocks/>
          </p:cNvCxnSpPr>
          <p:nvPr/>
        </p:nvCxnSpPr>
        <p:spPr>
          <a:xfrm flipH="1" flipV="1">
            <a:off x="3083246" y="2135329"/>
            <a:ext cx="527145" cy="1572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34B087E6-1690-238E-8E05-64D437AFE3D3}"/>
              </a:ext>
            </a:extLst>
          </p:cNvPr>
          <p:cNvCxnSpPr>
            <a:cxnSpLocks/>
          </p:cNvCxnSpPr>
          <p:nvPr/>
        </p:nvCxnSpPr>
        <p:spPr>
          <a:xfrm flipH="1" flipV="1">
            <a:off x="3692011" y="2135330"/>
            <a:ext cx="324007" cy="563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C1EF932-08AD-1EA9-FAA9-DE3360C43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85350" y="4537178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69F8C-C610-D68A-3588-9A8D1AB8E0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224" b="13305"/>
          <a:stretch/>
        </p:blipFill>
        <p:spPr>
          <a:xfrm>
            <a:off x="642787" y="528782"/>
            <a:ext cx="10128409" cy="2297545"/>
          </a:xfrm>
          <a:prstGeom prst="rect">
            <a:avLst/>
          </a:prstGeom>
        </p:spPr>
      </p:pic>
      <p:pic>
        <p:nvPicPr>
          <p:cNvPr id="1026" name="Picture 2" descr="Migliori saturimetri 2022 (top 5) | QualeScegliere.it">
            <a:extLst>
              <a:ext uri="{FF2B5EF4-FFF2-40B4-BE49-F238E27FC236}">
                <a16:creationId xmlns:a16="http://schemas.microsoft.com/office/drawing/2014/main" id="{F9DF1093-497B-6281-1876-037BE94E3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199" y="3243695"/>
            <a:ext cx="3085523" cy="308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841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A3577-E6AE-2814-637D-201C8A038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9" t="35152" r="28283" b="29966"/>
          <a:stretch/>
        </p:blipFill>
        <p:spPr>
          <a:xfrm>
            <a:off x="238648" y="360218"/>
            <a:ext cx="11714704" cy="3620654"/>
          </a:xfrm>
          <a:prstGeom prst="rect">
            <a:avLst/>
          </a:prstGeo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85701D3-1683-251C-99D1-643FE948E1E4}"/>
              </a:ext>
            </a:extLst>
          </p:cNvPr>
          <p:cNvSpPr txBox="1">
            <a:spLocks/>
          </p:cNvSpPr>
          <p:nvPr/>
        </p:nvSpPr>
        <p:spPr>
          <a:xfrm>
            <a:off x="238648" y="432211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it-IT" sz="1800" b="1" dirty="0">
                <a:latin typeface="Arial-BoldMT"/>
              </a:rPr>
              <a:t>ODIa ossia il numero delle desaturazioni per ora di tempo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1800" b="1" dirty="0">
                <a:latin typeface="Arial-BoldMT"/>
              </a:rPr>
              <a:t>media delle desaturazioni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1800" b="1" dirty="0">
                <a:latin typeface="Arial-BoldMT"/>
              </a:rPr>
              <a:t>Saturazione minima o meglio la media dei minimi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1800" b="1" dirty="0">
                <a:latin typeface="Arial-BoldMT"/>
              </a:rPr>
              <a:t>Percentuale di tempo trascorso con saturazione ossiemoglobinica &lt; 90%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b="1" dirty="0">
                <a:latin typeface="Arial-BoldMT"/>
              </a:rPr>
              <a:t>N.B. </a:t>
            </a:r>
            <a:r>
              <a:rPr lang="it-IT" sz="1800" dirty="0">
                <a:latin typeface="Arial-BoldMT"/>
              </a:rPr>
              <a:t>segnalare se le eventuali desaturazioni presenti sono o meno riconducibili alla presenza di alterazioni del pattern ventilatorio o meglio almeno se si tratta di desaturazioni toniche o desaturazioni fasiche associati agli eventi</a:t>
            </a:r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2EC3AFCB-AF47-3EDE-3490-1DF321286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378" y="4096830"/>
            <a:ext cx="145097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72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9D3A086-C62D-298A-7050-31053A167B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047" b="2688"/>
          <a:stretch/>
        </p:blipFill>
        <p:spPr>
          <a:xfrm>
            <a:off x="293321" y="1246108"/>
            <a:ext cx="11605355" cy="4023796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8E6693E-BBFC-046D-5B95-6976E31CFEB1}"/>
              </a:ext>
            </a:extLst>
          </p:cNvPr>
          <p:cNvCxnSpPr>
            <a:cxnSpLocks/>
          </p:cNvCxnSpPr>
          <p:nvPr/>
        </p:nvCxnSpPr>
        <p:spPr>
          <a:xfrm flipV="1">
            <a:off x="6621008" y="4395468"/>
            <a:ext cx="0" cy="163887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A64CB40-B66A-089A-E9DF-47DAD2D75624}"/>
              </a:ext>
            </a:extLst>
          </p:cNvPr>
          <p:cNvCxnSpPr>
            <a:cxnSpLocks/>
          </p:cNvCxnSpPr>
          <p:nvPr/>
        </p:nvCxnSpPr>
        <p:spPr>
          <a:xfrm flipV="1">
            <a:off x="9195894" y="4310739"/>
            <a:ext cx="0" cy="124424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6B103C-F45F-C306-4074-D54688E3C4E4}"/>
              </a:ext>
            </a:extLst>
          </p:cNvPr>
          <p:cNvSpPr txBox="1"/>
          <p:nvPr/>
        </p:nvSpPr>
        <p:spPr>
          <a:xfrm>
            <a:off x="5582857" y="6400534"/>
            <a:ext cx="372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 punto più alto </a:t>
            </a:r>
            <a:r>
              <a:rPr lang="it-IT" dirty="0" err="1"/>
              <a:t>intraevento</a:t>
            </a:r>
            <a:r>
              <a:rPr lang="it-IT" dirty="0"/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CD530B4-9784-96BE-831E-58A74F931C31}"/>
              </a:ext>
            </a:extLst>
          </p:cNvPr>
          <p:cNvSpPr txBox="1"/>
          <p:nvPr/>
        </p:nvSpPr>
        <p:spPr>
          <a:xfrm>
            <a:off x="7731889" y="5711179"/>
            <a:ext cx="315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Al punto più basso entro circa 30’’ dall’evento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AA73F-6C36-902C-4FFD-876901459170}"/>
              </a:ext>
            </a:extLst>
          </p:cNvPr>
          <p:cNvSpPr txBox="1"/>
          <p:nvPr/>
        </p:nvSpPr>
        <p:spPr>
          <a:xfrm>
            <a:off x="3036225" y="388835"/>
            <a:ext cx="5288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7030A0"/>
                </a:solidFill>
              </a:rPr>
              <a:t>Tempo di circolo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42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46AE1AA-B8BA-9F90-2B31-80C7B350F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" t="39609" r="-2" b="1322"/>
          <a:stretch/>
        </p:blipFill>
        <p:spPr>
          <a:xfrm>
            <a:off x="75343" y="1920909"/>
            <a:ext cx="12041312" cy="3870017"/>
          </a:xfrm>
          <a:prstGeom prst="rect">
            <a:avLst/>
          </a:prstGeom>
        </p:spPr>
      </p:pic>
      <p:sp>
        <p:nvSpPr>
          <p:cNvPr id="2" name="Ovale 1"/>
          <p:cNvSpPr/>
          <p:nvPr/>
        </p:nvSpPr>
        <p:spPr>
          <a:xfrm>
            <a:off x="4218713" y="4523233"/>
            <a:ext cx="1415561" cy="53633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6830362" y="4488963"/>
            <a:ext cx="1415561" cy="68873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BEBEEE-6EB7-2DB8-C1BD-1328B4FF79A8}"/>
              </a:ext>
            </a:extLst>
          </p:cNvPr>
          <p:cNvCxnSpPr>
            <a:cxnSpLocks/>
          </p:cNvCxnSpPr>
          <p:nvPr/>
        </p:nvCxnSpPr>
        <p:spPr>
          <a:xfrm flipV="1">
            <a:off x="7998571" y="3713038"/>
            <a:ext cx="0" cy="977412"/>
          </a:xfrm>
          <a:prstGeom prst="straightConnector1">
            <a:avLst/>
          </a:prstGeom>
          <a:ln>
            <a:solidFill>
              <a:srgbClr val="18AA8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7B0CA4-A170-AE7B-1DF7-4A77669ABC03}"/>
              </a:ext>
            </a:extLst>
          </p:cNvPr>
          <p:cNvCxnSpPr>
            <a:cxnSpLocks/>
          </p:cNvCxnSpPr>
          <p:nvPr/>
        </p:nvCxnSpPr>
        <p:spPr>
          <a:xfrm flipH="1" flipV="1">
            <a:off x="9902442" y="3981825"/>
            <a:ext cx="1" cy="761187"/>
          </a:xfrm>
          <a:prstGeom prst="straightConnector1">
            <a:avLst/>
          </a:prstGeom>
          <a:ln>
            <a:solidFill>
              <a:srgbClr val="18AA8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Left Brace 6">
            <a:extLst>
              <a:ext uri="{FF2B5EF4-FFF2-40B4-BE49-F238E27FC236}">
                <a16:creationId xmlns:a16="http://schemas.microsoft.com/office/drawing/2014/main" id="{EEF59E87-82AB-7D63-9A9C-1F831C2BC411}"/>
              </a:ext>
            </a:extLst>
          </p:cNvPr>
          <p:cNvSpPr/>
          <p:nvPr/>
        </p:nvSpPr>
        <p:spPr>
          <a:xfrm rot="16200000">
            <a:off x="8809617" y="4450573"/>
            <a:ext cx="250716" cy="1872807"/>
          </a:xfrm>
          <a:prstGeom prst="leftBrac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50D1B9-6CF6-762C-C9F7-B6A0A10567C3}"/>
              </a:ext>
            </a:extLst>
          </p:cNvPr>
          <p:cNvSpPr txBox="1"/>
          <p:nvPr/>
        </p:nvSpPr>
        <p:spPr>
          <a:xfrm>
            <a:off x="7788206" y="5721037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Tempo di circolo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36296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03A427D-25C8-2141-1ED2-EFB2B43C2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4" b="2267"/>
          <a:stretch/>
        </p:blipFill>
        <p:spPr>
          <a:xfrm>
            <a:off x="177552" y="194733"/>
            <a:ext cx="11836896" cy="5926668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2F5ADA3-E8C1-EA4C-EDBD-005859AD127F}"/>
              </a:ext>
            </a:extLst>
          </p:cNvPr>
          <p:cNvCxnSpPr/>
          <p:nvPr/>
        </p:nvCxnSpPr>
        <p:spPr>
          <a:xfrm flipV="1">
            <a:off x="1501356" y="1661776"/>
            <a:ext cx="595298" cy="14962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05A6DF9-33AC-8AF3-17C7-2708C37BBC0A}"/>
              </a:ext>
            </a:extLst>
          </p:cNvPr>
          <p:cNvCxnSpPr/>
          <p:nvPr/>
        </p:nvCxnSpPr>
        <p:spPr>
          <a:xfrm flipV="1">
            <a:off x="10419065" y="1773382"/>
            <a:ext cx="595298" cy="14962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8E078DF-0979-6806-250E-3FDD759BDF77}"/>
              </a:ext>
            </a:extLst>
          </p:cNvPr>
          <p:cNvCxnSpPr/>
          <p:nvPr/>
        </p:nvCxnSpPr>
        <p:spPr>
          <a:xfrm flipV="1">
            <a:off x="7371065" y="1547091"/>
            <a:ext cx="595298" cy="14962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91AA6D2-9BB6-0200-C3BA-3A35559F5CEB}"/>
              </a:ext>
            </a:extLst>
          </p:cNvPr>
          <p:cNvCxnSpPr/>
          <p:nvPr/>
        </p:nvCxnSpPr>
        <p:spPr>
          <a:xfrm flipV="1">
            <a:off x="4549356" y="1661776"/>
            <a:ext cx="595298" cy="14962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676B0DF8-92AF-96A7-33FC-D30A3B3112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297" r="7386" b="29184"/>
          <a:stretch/>
        </p:blipFill>
        <p:spPr>
          <a:xfrm>
            <a:off x="240915" y="4666592"/>
            <a:ext cx="3955317" cy="1996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3158F-20B9-13DF-0B6D-140D18783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863" y="3441190"/>
            <a:ext cx="5974598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2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734FAA-ABF7-9671-686B-73B56B07BF6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048000" y="351474"/>
            <a:ext cx="9144000" cy="165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b="1" dirty="0">
                <a:solidFill>
                  <a:srgbClr val="7030A0"/>
                </a:solidFill>
              </a:rPr>
              <a:t>Segnale pletismografico </a:t>
            </a:r>
            <a:endParaRPr lang="en-GB" sz="4000" b="1" dirty="0">
              <a:solidFill>
                <a:srgbClr val="7030A0"/>
              </a:solidFill>
            </a:endParaRPr>
          </a:p>
        </p:txBody>
      </p:sp>
      <p:pic>
        <p:nvPicPr>
          <p:cNvPr id="4" name="Immagine 2">
            <a:extLst>
              <a:ext uri="{FF2B5EF4-FFF2-40B4-BE49-F238E27FC236}">
                <a16:creationId xmlns:a16="http://schemas.microsoft.com/office/drawing/2014/main" id="{C5CC3D91-CC84-17FE-7406-CAEA13BEB8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44" b="2394"/>
          <a:stretch/>
        </p:blipFill>
        <p:spPr>
          <a:xfrm>
            <a:off x="324091" y="2072355"/>
            <a:ext cx="11543818" cy="3842797"/>
          </a:xfrm>
          <a:prstGeom prst="rect">
            <a:avLst/>
          </a:prstGeom>
        </p:spPr>
      </p:pic>
      <p:pic>
        <p:nvPicPr>
          <p:cNvPr id="2" name="Picture 2" descr="Migliori saturimetri 2022 (top 5) | QualeScegliere.it">
            <a:extLst>
              <a:ext uri="{FF2B5EF4-FFF2-40B4-BE49-F238E27FC236}">
                <a16:creationId xmlns:a16="http://schemas.microsoft.com/office/drawing/2014/main" id="{F58A6F08-F8CA-82FE-E2BA-FD8BA4DB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" y="351474"/>
            <a:ext cx="1605395" cy="131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830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84B003D-F428-409B-8D39-63FF1A1A07C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576" y="4807329"/>
            <a:ext cx="6523552" cy="196638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7509212-286F-4177-8FC2-9D41806CF3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2117" y="6200863"/>
            <a:ext cx="4999153" cy="676715"/>
          </a:xfrm>
          <a:prstGeom prst="rect">
            <a:avLst/>
          </a:prstGeom>
        </p:spPr>
      </p:pic>
      <p:pic>
        <p:nvPicPr>
          <p:cNvPr id="8" name="Immagine 3">
            <a:extLst>
              <a:ext uri="{FF2B5EF4-FFF2-40B4-BE49-F238E27FC236}">
                <a16:creationId xmlns:a16="http://schemas.microsoft.com/office/drawing/2014/main" id="{FF70C5FB-70A7-EFF9-66F5-D625231C5B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5" r="1733" b="3002"/>
          <a:stretch/>
        </p:blipFill>
        <p:spPr bwMode="auto">
          <a:xfrm>
            <a:off x="392576" y="655781"/>
            <a:ext cx="11449800" cy="4493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168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Sonnolenza">
            <a:extLst>
              <a:ext uri="{FF2B5EF4-FFF2-40B4-BE49-F238E27FC236}">
                <a16:creationId xmlns:a16="http://schemas.microsoft.com/office/drawing/2014/main" id="{B210F030-7A3A-4C4D-8E51-EB301531B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5" y="1425634"/>
            <a:ext cx="6553200" cy="430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BC5CE33-A63F-45F8-B6B1-CC2EC5DEF6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39089" y="6334329"/>
            <a:ext cx="3316511" cy="335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1490E2-5043-7DA2-12DD-70611403AD07}"/>
              </a:ext>
            </a:extLst>
          </p:cNvPr>
          <p:cNvSpPr txBox="1"/>
          <p:nvPr/>
        </p:nvSpPr>
        <p:spPr>
          <a:xfrm>
            <a:off x="7245696" y="1425634"/>
            <a:ext cx="468818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the overall prevalence of any OSA ranged from 9% to 38% in the general adult population,</a:t>
            </a:r>
          </a:p>
          <a:p>
            <a:pPr marL="0" indent="0" algn="just">
              <a:buNone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from 13% to 33% in men and</a:t>
            </a:r>
          </a:p>
          <a:p>
            <a:pPr marL="0" indent="0" algn="just">
              <a:buNone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from 6% to 19% in women </a:t>
            </a:r>
          </a:p>
          <a:p>
            <a:pPr marL="0" indent="0" algn="just">
              <a:buNone/>
            </a:pPr>
            <a:endParaRPr lang="en-US" dirty="0">
              <a:solidFill>
                <a:srgbClr val="1F1F1F"/>
              </a:solidFill>
              <a:latin typeface="ElsevierGulliver"/>
            </a:endParaRPr>
          </a:p>
          <a:p>
            <a:pPr marL="0" indent="0" algn="just">
              <a:buNone/>
            </a:pPr>
            <a:endParaRPr lang="en-US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 marL="0" indent="0" algn="just">
              <a:buNone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much higher prevalence in the elderly groups.</a:t>
            </a:r>
          </a:p>
          <a:p>
            <a:pPr marL="0" indent="0" algn="just">
              <a:buNone/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An estimated 24 million persons in the US who have not received a diagnosis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ElsevierGulliver"/>
              </a:rPr>
              <a:t>OSA is the most frequent sleep disorder after insomnia</a:t>
            </a:r>
            <a:endParaRPr lang="en-GB" dirty="0"/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C4844D7F-A094-90A4-7F69-BC548AE1EEB9}"/>
              </a:ext>
            </a:extLst>
          </p:cNvPr>
          <p:cNvSpPr txBox="1"/>
          <p:nvPr/>
        </p:nvSpPr>
        <p:spPr>
          <a:xfrm>
            <a:off x="151452" y="6178817"/>
            <a:ext cx="7939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Senaratna CV, Perret JL, Lodge CJ, et al. Prevalence of obstructive sleep apnea in the general population: a systematic review. Sleep Med Rev. 2017;34: 70–81.</a:t>
            </a:r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CFFEC3DD-A643-0764-E006-DD2157A477D4}"/>
              </a:ext>
            </a:extLst>
          </p:cNvPr>
          <p:cNvSpPr txBox="1"/>
          <p:nvPr/>
        </p:nvSpPr>
        <p:spPr>
          <a:xfrm>
            <a:off x="7269018" y="4708039"/>
            <a:ext cx="4532779" cy="9541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err="1"/>
              <a:t>Variable</a:t>
            </a:r>
            <a:r>
              <a:rPr lang="it-IT" sz="1400" dirty="0"/>
              <a:t> </a:t>
            </a:r>
            <a:r>
              <a:rPr lang="it-IT" sz="1400" dirty="0" err="1"/>
              <a:t>prevalence</a:t>
            </a:r>
            <a:r>
              <a:rPr lang="it-IT" sz="1400" dirty="0"/>
              <a:t> due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Changes</a:t>
            </a:r>
            <a:r>
              <a:rPr lang="it-IT" sz="1400" dirty="0"/>
              <a:t> of Apnea </a:t>
            </a:r>
            <a:r>
              <a:rPr lang="it-IT" sz="1400" dirty="0" err="1"/>
              <a:t>Hypopnea</a:t>
            </a:r>
            <a:r>
              <a:rPr lang="it-IT" sz="1400" dirty="0"/>
              <a:t> Index (AHI)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Changes</a:t>
            </a:r>
            <a:r>
              <a:rPr lang="it-IT" sz="1400" dirty="0"/>
              <a:t> in scoring </a:t>
            </a:r>
            <a:r>
              <a:rPr lang="it-IT" sz="1400" dirty="0" err="1"/>
              <a:t>hypopnea</a:t>
            </a:r>
            <a:r>
              <a:rPr lang="it-IT" sz="14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Use of </a:t>
            </a:r>
            <a:r>
              <a:rPr lang="it-IT" sz="1400" dirty="0" err="1"/>
              <a:t>polysomnografy</a:t>
            </a:r>
            <a:r>
              <a:rPr lang="it-IT" sz="1400" dirty="0"/>
              <a:t> with EEG or home </a:t>
            </a:r>
            <a:r>
              <a:rPr lang="it-IT" sz="1400" dirty="0" err="1"/>
              <a:t>sleep</a:t>
            </a:r>
            <a:r>
              <a:rPr lang="it-IT" sz="1400" dirty="0"/>
              <a:t> test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B18DDB-8E16-AB90-A63B-E035CFEBBF81}"/>
              </a:ext>
            </a:extLst>
          </p:cNvPr>
          <p:cNvSpPr txBox="1"/>
          <p:nvPr/>
        </p:nvSpPr>
        <p:spPr>
          <a:xfrm>
            <a:off x="3375660" y="510540"/>
            <a:ext cx="616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7030A0"/>
                </a:solidFill>
              </a:rPr>
              <a:t>Dimensioni del problema 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13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B28AA7A2-A34F-C771-1B3A-4D149D422A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060" b="1965"/>
          <a:stretch/>
        </p:blipFill>
        <p:spPr>
          <a:xfrm>
            <a:off x="114938" y="1402079"/>
            <a:ext cx="11962123" cy="443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853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8A016E0-A898-D11D-3801-A56D3478BB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39" b="1869"/>
          <a:stretch/>
        </p:blipFill>
        <p:spPr>
          <a:xfrm>
            <a:off x="0" y="594360"/>
            <a:ext cx="12192000" cy="4092960"/>
          </a:xfrm>
          <a:prstGeom prst="rect">
            <a:avLst/>
          </a:prstGeom>
        </p:spPr>
      </p:pic>
      <p:pic>
        <p:nvPicPr>
          <p:cNvPr id="2" name="Immagine 5">
            <a:extLst>
              <a:ext uri="{FF2B5EF4-FFF2-40B4-BE49-F238E27FC236}">
                <a16:creationId xmlns:a16="http://schemas.microsoft.com/office/drawing/2014/main" id="{42B17C05-BC4D-B73F-4351-0288C10D4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00" t="19285" r="39083" b="54253"/>
          <a:stretch/>
        </p:blipFill>
        <p:spPr>
          <a:xfrm>
            <a:off x="6096000" y="3429000"/>
            <a:ext cx="5857876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80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43" name="Picture 3">
            <a:extLst>
              <a:ext uri="{FF2B5EF4-FFF2-40B4-BE49-F238E27FC236}">
                <a16:creationId xmlns:a16="http://schemas.microsoft.com/office/drawing/2014/main" id="{3388E1FA-EAA0-4429-ACFD-14E90657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9" y="4079736"/>
            <a:ext cx="2957123" cy="233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71940D5-B866-699E-068D-7AAFF6147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9171" b="62165"/>
          <a:stretch/>
        </p:blipFill>
        <p:spPr bwMode="auto">
          <a:xfrm>
            <a:off x="158530" y="1156501"/>
            <a:ext cx="11656597" cy="258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46AEF2-A710-D4B6-1EB0-51BF9DDD6F36}"/>
              </a:ext>
            </a:extLst>
          </p:cNvPr>
          <p:cNvSpPr txBox="1"/>
          <p:nvPr/>
        </p:nvSpPr>
        <p:spPr>
          <a:xfrm>
            <a:off x="3637950" y="4233842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altLang="it-IT" dirty="0"/>
              <a:t>É essenziale sapere dove è il sensore di posizione del mio poligrafo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altLang="it-IT" dirty="0"/>
              <a:t>il tempo di sonno in posizione supina è inferiore al 10% del tempo totale di sonno stimato in un paziente con  AHIa/ODI </a:t>
            </a:r>
            <a:r>
              <a:rPr lang="it-IT" altLang="it-IT" dirty="0">
                <a:cs typeface="Times New Roman" panose="02020603050405020304" pitchFamily="18" charset="0"/>
              </a:rPr>
              <a:t>≤</a:t>
            </a:r>
            <a:r>
              <a:rPr lang="it-IT" altLang="it-IT" dirty="0"/>
              <a:t> 30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altLang="it-IT" dirty="0"/>
              <a:t>per evitare i falsi negativi o una sottovalutazione della gravità dell'OSA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B59A0-968F-3481-A2F6-5B4290924C35}"/>
              </a:ext>
            </a:extLst>
          </p:cNvPr>
          <p:cNvSpPr txBox="1"/>
          <p:nvPr/>
        </p:nvSpPr>
        <p:spPr>
          <a:xfrm>
            <a:off x="3218872" y="290512"/>
            <a:ext cx="5754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7030A0"/>
                </a:solidFill>
              </a:rPr>
              <a:t>Sensore di posizione </a:t>
            </a:r>
            <a:endParaRPr lang="en-GB" sz="4400" b="1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3FD4A-DF85-414E-8BC6-AEDBFF124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950" y="3429000"/>
            <a:ext cx="2291810" cy="33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EE4B407A-9B18-2CD0-375D-60550D696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80" b="13373"/>
          <a:stretch/>
        </p:blipFill>
        <p:spPr>
          <a:xfrm>
            <a:off x="584199" y="350981"/>
            <a:ext cx="11023602" cy="4008583"/>
          </a:xfrm>
          <a:prstGeom prst="rect">
            <a:avLst/>
          </a:prstGeom>
        </p:spPr>
      </p:pic>
      <p:pic>
        <p:nvPicPr>
          <p:cNvPr id="3" name="Immagine 3">
            <a:extLst>
              <a:ext uri="{FF2B5EF4-FFF2-40B4-BE49-F238E27FC236}">
                <a16:creationId xmlns:a16="http://schemas.microsoft.com/office/drawing/2014/main" id="{D30345E7-6D1B-D558-F236-05666C2526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261" r="2074" b="1"/>
          <a:stretch/>
        </p:blipFill>
        <p:spPr>
          <a:xfrm>
            <a:off x="424875" y="2819400"/>
            <a:ext cx="6095997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2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798D7E-7553-4632-A19C-A641B9FE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085" y="577642"/>
            <a:ext cx="10007454" cy="994172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>
                <a:solidFill>
                  <a:srgbClr val="7030A0"/>
                </a:solidFill>
                <a:latin typeface="+mn-lt"/>
              </a:rPr>
              <a:t>Caratteristiche polisonnografiche per individuare il trattamento adeguato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E28432-5402-43B4-A4A8-FF5FF411D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669" y="2519835"/>
            <a:ext cx="4801331" cy="3604198"/>
          </a:xfrm>
          <a:prstGeom prst="rect">
            <a:avLst/>
          </a:prstGeom>
        </p:spPr>
      </p:pic>
      <p:pic>
        <p:nvPicPr>
          <p:cNvPr id="10" name="Immagine 1">
            <a:extLst>
              <a:ext uri="{FF2B5EF4-FFF2-40B4-BE49-F238E27FC236}">
                <a16:creationId xmlns:a16="http://schemas.microsoft.com/office/drawing/2014/main" id="{ACC10EC6-54C6-4F1D-E582-3B512CA70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16"/>
          <a:stretch/>
        </p:blipFill>
        <p:spPr>
          <a:xfrm>
            <a:off x="6516991" y="2519835"/>
            <a:ext cx="4719709" cy="3816056"/>
          </a:xfrm>
          <a:prstGeom prst="rect">
            <a:avLst/>
          </a:prstGeom>
        </p:spPr>
      </p:pic>
      <p:pic>
        <p:nvPicPr>
          <p:cNvPr id="11" name="Immagine 7">
            <a:extLst>
              <a:ext uri="{FF2B5EF4-FFF2-40B4-BE49-F238E27FC236}">
                <a16:creationId xmlns:a16="http://schemas.microsoft.com/office/drawing/2014/main" id="{411D081A-9481-7888-77DB-2067A0E29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765" y="6494532"/>
            <a:ext cx="5383235" cy="304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10EDE1-9FFD-F4F9-D2F0-8609037ED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2571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E53A215-5214-2109-6725-F20E675E4294}"/>
              </a:ext>
            </a:extLst>
          </p:cNvPr>
          <p:cNvSpPr txBox="1"/>
          <p:nvPr/>
        </p:nvSpPr>
        <p:spPr>
          <a:xfrm>
            <a:off x="464681" y="3074516"/>
            <a:ext cx="4910882" cy="3386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/>
              <a:t>Grazie a tutti ! </a:t>
            </a:r>
          </a:p>
        </p:txBody>
      </p:sp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D0740B95-9D04-FB7A-95D3-2F5C9D175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24" y="730377"/>
            <a:ext cx="3099816" cy="2324862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8884B75-BCBF-5FD9-6A8B-C9A90AAD0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629384"/>
            <a:ext cx="3785616" cy="1712991"/>
          </a:xfrm>
          <a:prstGeom prst="rect">
            <a:avLst/>
          </a:prstGeom>
        </p:spPr>
      </p:pic>
      <p:pic>
        <p:nvPicPr>
          <p:cNvPr id="2" name="Immagine 4" descr="A collage of people wearing masks&#10;&#10;AI-generated content may be incorrect.">
            <a:extLst>
              <a:ext uri="{FF2B5EF4-FFF2-40B4-BE49-F238E27FC236}">
                <a16:creationId xmlns:a16="http://schemas.microsoft.com/office/drawing/2014/main" id="{5338B76C-32B7-FA6D-FFCA-C50CCB6899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48" t="8029" r="37984" b="27455"/>
          <a:stretch/>
        </p:blipFill>
        <p:spPr>
          <a:xfrm>
            <a:off x="5188957" y="3795522"/>
            <a:ext cx="2707149" cy="2398044"/>
          </a:xfrm>
          <a:prstGeom prst="rect">
            <a:avLst/>
          </a:prstGeom>
        </p:spPr>
      </p:pic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676A33B-8C25-E0D4-C1C6-A621484D55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903" t="30165" r="32187" b="9039"/>
          <a:stretch/>
        </p:blipFill>
        <p:spPr>
          <a:xfrm>
            <a:off x="8701522" y="2971759"/>
            <a:ext cx="2878348" cy="322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00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isultati immagini per immagine paziente con cifoscoliosi">
            <a:extLst>
              <a:ext uri="{FF2B5EF4-FFF2-40B4-BE49-F238E27FC236}">
                <a16:creationId xmlns:a16="http://schemas.microsoft.com/office/drawing/2014/main" id="{53FC3C77-0222-4323-9386-1E6BB1446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09905"/>
            <a:ext cx="1854743" cy="203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magine correlata">
            <a:extLst>
              <a:ext uri="{FF2B5EF4-FFF2-40B4-BE49-F238E27FC236}">
                <a16:creationId xmlns:a16="http://schemas.microsoft.com/office/drawing/2014/main" id="{F4063CDA-070A-4F3B-8424-F0D9F17C7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32" y="1691290"/>
            <a:ext cx="2316668" cy="216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isultati immagini per immagine paziente neuromuscolare">
            <a:extLst>
              <a:ext uri="{FF2B5EF4-FFF2-40B4-BE49-F238E27FC236}">
                <a16:creationId xmlns:a16="http://schemas.microsoft.com/office/drawing/2014/main" id="{F9D27E17-D3D4-41E2-A24E-B95FEB13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95" y="4097384"/>
            <a:ext cx="2468117" cy="16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sultati immagini per immagine bpco pink puffer">
            <a:extLst>
              <a:ext uri="{FF2B5EF4-FFF2-40B4-BE49-F238E27FC236}">
                <a16:creationId xmlns:a16="http://schemas.microsoft.com/office/drawing/2014/main" id="{F0F0DC27-327B-43BC-92B9-4116602BD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253" y="3341734"/>
            <a:ext cx="1905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6463E6-AE9F-EAEC-2D53-9BA05D6FBB30}"/>
              </a:ext>
            </a:extLst>
          </p:cNvPr>
          <p:cNvSpPr txBox="1"/>
          <p:nvPr/>
        </p:nvSpPr>
        <p:spPr>
          <a:xfrm>
            <a:off x="5184058" y="6115414"/>
            <a:ext cx="6791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800" kern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Sleep-Disordered Breathing in Neuromuscular Disease: Diagnostic and Therapeutic Challenges” 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7" tooltip="Go to Chest on ScienceDirect"/>
              </a:rPr>
              <a:t>Chest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8" tooltip="Go to table of contents for this volume/issue"/>
              </a:rPr>
              <a:t>Volume 152, Issue 4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 October 2017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42789-C688-2F79-99DF-DC803AFDD2C9}"/>
              </a:ext>
            </a:extLst>
          </p:cNvPr>
          <p:cNvSpPr txBox="1"/>
          <p:nvPr/>
        </p:nvSpPr>
        <p:spPr>
          <a:xfrm>
            <a:off x="1619164" y="261386"/>
            <a:ext cx="8953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7030A0"/>
                </a:solidFill>
              </a:rPr>
              <a:t>Malattie respiratorie croniche e OSA</a:t>
            </a:r>
            <a:endParaRPr lang="en-GB" sz="4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5AF75-FC28-A8AC-56A5-142B8EF3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7030A0"/>
                </a:solidFill>
              </a:rPr>
              <a:t>Disturbi nel sonno respiratori e non...  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473D3-E62F-5979-4B8F-3780B45A0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Insonnia o Comisa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Apnee centrali (cause diverse)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Periodic Limb movements (PLMs)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Ipoventilazione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DRS nelle malattie polmonari (COPD)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DRS nel pz neuromuscolare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Eventi respiratori in ventilazione </a:t>
            </a:r>
          </a:p>
          <a:p>
            <a:pPr marL="0" indent="0">
              <a:buNone/>
            </a:pPr>
            <a:r>
              <a:rPr lang="it-IT" dirty="0"/>
              <a:t>e molto altro... 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F2D1B-2469-14E4-EC6D-D1FC92777150}"/>
              </a:ext>
            </a:extLst>
          </p:cNvPr>
          <p:cNvSpPr txBox="1"/>
          <p:nvPr/>
        </p:nvSpPr>
        <p:spPr>
          <a:xfrm>
            <a:off x="8959273" y="3934402"/>
            <a:ext cx="2992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2" descr="Figura 4. Centri respiratori e riflessi di controllo. Sono indicate le sedi dei principali centri di controllo respira- torio nonché altri fattori importanti per il controllo riflesso della respirazione.">
            <a:extLst>
              <a:ext uri="{FF2B5EF4-FFF2-40B4-BE49-F238E27FC236}">
                <a16:creationId xmlns:a16="http://schemas.microsoft.com/office/drawing/2014/main" id="{9896B2A6-3607-25DC-67FE-ECCCD1C21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7232" y="2247753"/>
            <a:ext cx="2416463" cy="392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57F1C-4806-13B3-67EA-8597459ECA55}"/>
              </a:ext>
            </a:extLst>
          </p:cNvPr>
          <p:cNvSpPr txBox="1"/>
          <p:nvPr/>
        </p:nvSpPr>
        <p:spPr>
          <a:xfrm>
            <a:off x="8295965" y="649287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baseline="0" dirty="0">
                <a:latin typeface="MyriadPro-Regular"/>
              </a:rPr>
              <a:t>Fang </a:t>
            </a:r>
            <a:r>
              <a:rPr lang="en-GB" sz="1400" b="0" i="1" u="none" strike="noStrike" baseline="0" dirty="0">
                <a:latin typeface="MyriadPro-It"/>
              </a:rPr>
              <a:t>et al. BMC Geriatrics </a:t>
            </a:r>
            <a:r>
              <a:rPr lang="en-GB" sz="1400" b="0" i="0" u="none" strike="noStrike" baseline="0" dirty="0">
                <a:latin typeface="MyriadPro-Regular"/>
              </a:rPr>
              <a:t>(2024) 24:622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2178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63057CC-90DC-48C6-AA46-D15F0AE002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3463" t="20448" r="16138" b="15567"/>
          <a:stretch/>
        </p:blipFill>
        <p:spPr>
          <a:xfrm>
            <a:off x="0" y="0"/>
            <a:ext cx="6183867" cy="4184045"/>
          </a:xfrm>
          <a:prstGeom prst="rect">
            <a:avLst/>
          </a:prstGeom>
        </p:spPr>
      </p:pic>
      <p:pic>
        <p:nvPicPr>
          <p:cNvPr id="4" name="Immagine 7">
            <a:extLst>
              <a:ext uri="{FF2B5EF4-FFF2-40B4-BE49-F238E27FC236}">
                <a16:creationId xmlns:a16="http://schemas.microsoft.com/office/drawing/2014/main" id="{3BE90244-EFD7-9041-9A85-4A912712B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3" r="27360" b="2931"/>
          <a:stretch/>
        </p:blipFill>
        <p:spPr bwMode="auto">
          <a:xfrm>
            <a:off x="6383603" y="401781"/>
            <a:ext cx="5328106" cy="37822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3">
            <a:extLst>
              <a:ext uri="{FF2B5EF4-FFF2-40B4-BE49-F238E27FC236}">
                <a16:creationId xmlns:a16="http://schemas.microsoft.com/office/drawing/2014/main" id="{0DC57593-A70E-AED5-BD48-822DB770C0B2}"/>
              </a:ext>
            </a:extLst>
          </p:cNvPr>
          <p:cNvSpPr txBox="1"/>
          <p:nvPr/>
        </p:nvSpPr>
        <p:spPr>
          <a:xfrm>
            <a:off x="1262141" y="4518898"/>
            <a:ext cx="10609828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b="1" dirty="0">
                <a:solidFill>
                  <a:srgbClr val="7030A0"/>
                </a:solidFill>
              </a:rPr>
              <a:t>Polisonnografia </a:t>
            </a:r>
          </a:p>
          <a:p>
            <a:pPr algn="ctr"/>
            <a:r>
              <a:rPr lang="it-IT" sz="4000" i="1" dirty="0">
                <a:solidFill>
                  <a:srgbClr val="7030A0"/>
                </a:solidFill>
              </a:rPr>
              <a:t>vs </a:t>
            </a:r>
          </a:p>
          <a:p>
            <a:pPr algn="ctr"/>
            <a:r>
              <a:rPr lang="it-IT" sz="4400" b="1" dirty="0">
                <a:solidFill>
                  <a:srgbClr val="7030A0"/>
                </a:solidFill>
              </a:rPr>
              <a:t>Monitoraggio cardiorespiratorio notturno</a:t>
            </a:r>
          </a:p>
          <a:p>
            <a:pPr algn="ctr"/>
            <a:r>
              <a:rPr lang="it-IT" b="1" dirty="0">
                <a:solidFill>
                  <a:srgbClr val="7030A0"/>
                </a:solidFill>
              </a:rPr>
              <a:t>(poligrafia) </a:t>
            </a:r>
          </a:p>
        </p:txBody>
      </p:sp>
      <p:pic>
        <p:nvPicPr>
          <p:cNvPr id="2" name="Picture 2" descr="Oltre la polisonnografia: nuovi dispositivi per l'analisi del sonno">
            <a:extLst>
              <a:ext uri="{FF2B5EF4-FFF2-40B4-BE49-F238E27FC236}">
                <a16:creationId xmlns:a16="http://schemas.microsoft.com/office/drawing/2014/main" id="{E4D5027F-5398-D427-9E9E-59D8ABACC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90"/>
          <a:stretch/>
        </p:blipFill>
        <p:spPr bwMode="auto">
          <a:xfrm>
            <a:off x="116928" y="2904969"/>
            <a:ext cx="4111205" cy="255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B8F3A84-66C0-AD95-3C1F-D8B44A711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871" y="2130293"/>
            <a:ext cx="23812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026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C764F7-C608-1E38-7DBA-D1E5A1065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340" y="236964"/>
            <a:ext cx="7886700" cy="994172"/>
          </a:xfrm>
        </p:spPr>
        <p:txBody>
          <a:bodyPr/>
          <a:lstStyle/>
          <a:p>
            <a:pPr algn="ctr"/>
            <a:r>
              <a:rPr lang="it-IT" b="1" dirty="0" err="1">
                <a:solidFill>
                  <a:srgbClr val="7030A0"/>
                </a:solidFill>
              </a:rPr>
              <a:t>Sleep</a:t>
            </a:r>
            <a:r>
              <a:rPr lang="it-IT" b="1" dirty="0">
                <a:solidFill>
                  <a:srgbClr val="7030A0"/>
                </a:solidFill>
              </a:rPr>
              <a:t> </a:t>
            </a:r>
            <a:r>
              <a:rPr lang="it-IT" b="1" dirty="0" err="1">
                <a:solidFill>
                  <a:srgbClr val="7030A0"/>
                </a:solidFill>
              </a:rPr>
              <a:t>staging</a:t>
            </a:r>
            <a:endParaRPr lang="it-IT" b="1" dirty="0">
              <a:solidFill>
                <a:srgbClr val="7030A0"/>
              </a:solidFill>
            </a:endParaRPr>
          </a:p>
        </p:txBody>
      </p:sp>
      <p:pic>
        <p:nvPicPr>
          <p:cNvPr id="6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ECD69E91-4D13-D279-3A39-0C8212EFA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936" y="1231136"/>
            <a:ext cx="5952915" cy="5298096"/>
          </a:xfrm>
          <a:prstGeom prst="rect">
            <a:avLst/>
          </a:prstGeom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7FF8832A-5269-028D-A1AE-A07BE6F9B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32" t="17691" r="27016" b="51363"/>
          <a:stretch/>
        </p:blipFill>
        <p:spPr>
          <a:xfrm>
            <a:off x="6761279" y="2146442"/>
            <a:ext cx="5150277" cy="1733742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6CE68208-57AF-CAB6-0C02-8B0421EB1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893" y="236964"/>
            <a:ext cx="4450293" cy="1596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CBE4FF-CD43-3966-A1AF-327E721F61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280" r="14503" b="33473"/>
          <a:stretch/>
        </p:blipFill>
        <p:spPr>
          <a:xfrm>
            <a:off x="6890326" y="3760841"/>
            <a:ext cx="5228285" cy="296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815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neumoTS Antonaglia 2025[202505140836224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1847</Words>
  <Application>Microsoft Office PowerPoint</Application>
  <PresentationFormat>Widescreen</PresentationFormat>
  <Paragraphs>253</Paragraphs>
  <Slides>55</Slides>
  <Notes>33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9" baseType="lpstr">
      <vt:lpstr>Aptos</vt:lpstr>
      <vt:lpstr>Aptos Display</vt:lpstr>
      <vt:lpstr>Arial</vt:lpstr>
      <vt:lpstr>Arial</vt:lpstr>
      <vt:lpstr>Arial,Italic</vt:lpstr>
      <vt:lpstr>Arial-BoldMT</vt:lpstr>
      <vt:lpstr>ArialUnicodeMS</vt:lpstr>
      <vt:lpstr>Calibri</vt:lpstr>
      <vt:lpstr>ElsevierGulliver</vt:lpstr>
      <vt:lpstr>MyriadPro-It</vt:lpstr>
      <vt:lpstr>MyriadPro-Regular</vt:lpstr>
      <vt:lpstr>Times New Roman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Disturbi nel sonno respiratori e non...  </vt:lpstr>
      <vt:lpstr>Presentazione standard di PowerPoint</vt:lpstr>
      <vt:lpstr>Sleep staging</vt:lpstr>
      <vt:lpstr>Presentazione standard di PowerPoint</vt:lpstr>
      <vt:lpstr>Presentazione standard di PowerPoint</vt:lpstr>
      <vt:lpstr>Presentazione standard di PowerPoint</vt:lpstr>
      <vt:lpstr>Diario del sonno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Tipi di apnea </vt:lpstr>
      <vt:lpstr>Differenziare ipopnee centrali e ostruttive </vt:lpstr>
      <vt:lpstr>Obstructive Apnea </vt:lpstr>
      <vt:lpstr>Central Apnea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Caratteristiche polisonnografiche per individuare il trattamento adeguato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caterina antonaglia</dc:creator>
  <cp:lastModifiedBy>Media DIgital Business</cp:lastModifiedBy>
  <cp:revision>4</cp:revision>
  <dcterms:created xsi:type="dcterms:W3CDTF">2025-04-09T06:38:46Z</dcterms:created>
  <dcterms:modified xsi:type="dcterms:W3CDTF">2025-05-14T06:36:30Z</dcterms:modified>
</cp:coreProperties>
</file>