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995" r:id="rId3"/>
    <p:sldId id="975" r:id="rId4"/>
    <p:sldId id="976" r:id="rId5"/>
    <p:sldId id="263" r:id="rId6"/>
    <p:sldId id="991" r:id="rId7"/>
    <p:sldId id="565" r:id="rId8"/>
    <p:sldId id="967" r:id="rId9"/>
    <p:sldId id="258" r:id="rId10"/>
    <p:sldId id="997" r:id="rId11"/>
    <p:sldId id="653" r:id="rId12"/>
    <p:sldId id="643" r:id="rId13"/>
    <p:sldId id="343" r:id="rId14"/>
    <p:sldId id="652" r:id="rId15"/>
    <p:sldId id="1975" r:id="rId16"/>
    <p:sldId id="1974" r:id="rId17"/>
    <p:sldId id="1971" r:id="rId18"/>
    <p:sldId id="1969" r:id="rId19"/>
    <p:sldId id="996" r:id="rId20"/>
    <p:sldId id="1972" r:id="rId21"/>
    <p:sldId id="394" r:id="rId22"/>
    <p:sldId id="256" r:id="rId23"/>
    <p:sldId id="1973" r:id="rId24"/>
    <p:sldId id="577" r:id="rId25"/>
    <p:sldId id="881" r:id="rId26"/>
    <p:sldId id="271" r:id="rId27"/>
    <p:sldId id="294" r:id="rId28"/>
    <p:sldId id="295" r:id="rId29"/>
    <p:sldId id="272" r:id="rId30"/>
    <p:sldId id="1970" r:id="rId31"/>
    <p:sldId id="994" r:id="rId32"/>
    <p:sldId id="663" r:id="rId33"/>
    <p:sldId id="998"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365D2-6CE2-406B-A4EF-B17589F84EEE}" v="21" dt="2025-05-12T23:01:10.313"/>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autoAdjust="0"/>
    <p:restoredTop sz="93447" autoAdjust="0"/>
  </p:normalViewPr>
  <p:slideViewPr>
    <p:cSldViewPr snapToGrid="0">
      <p:cViewPr varScale="1">
        <p:scale>
          <a:sx n="48" d="100"/>
          <a:sy n="48" d="100"/>
        </p:scale>
        <p:origin x="1268" y="264"/>
      </p:cViewPr>
      <p:guideLst/>
    </p:cSldViewPr>
  </p:slideViewPr>
  <p:outlineViewPr>
    <p:cViewPr>
      <p:scale>
        <a:sx n="33" d="100"/>
        <a:sy n="33" d="100"/>
      </p:scale>
      <p:origin x="0" y="-5220"/>
    </p:cViewPr>
  </p:outlineViewPr>
  <p:notesTextViewPr>
    <p:cViewPr>
      <p:scale>
        <a:sx n="1" d="1"/>
        <a:sy n="1" d="1"/>
      </p:scale>
      <p:origin x="0" y="0"/>
    </p:cViewPr>
  </p:notesTextViewPr>
  <p:sorterViewPr>
    <p:cViewPr varScale="1">
      <p:scale>
        <a:sx n="1" d="1"/>
        <a:sy n="1" d="1"/>
      </p:scale>
      <p:origin x="0" y="-126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Lazzeri" userId="7caee7c9f24143d7" providerId="LiveId" clId="{4408997A-04DF-4B21-A2E6-08B3FA819189}"/>
    <pc:docChg chg="undo custSel addSld delSld modSld sldOrd">
      <pc:chgData name="Marta Lazzeri" userId="7caee7c9f24143d7" providerId="LiveId" clId="{4408997A-04DF-4B21-A2E6-08B3FA819189}" dt="2025-05-11T18:34:17.449" v="1017" actId="1076"/>
      <pc:docMkLst>
        <pc:docMk/>
      </pc:docMkLst>
      <pc:sldChg chg="addSp modSp add ord">
        <pc:chgData name="Marta Lazzeri" userId="7caee7c9f24143d7" providerId="LiveId" clId="{4408997A-04DF-4B21-A2E6-08B3FA819189}" dt="2025-05-10T18:58:51.643" v="981" actId="1076"/>
        <pc:sldMkLst>
          <pc:docMk/>
          <pc:sldMk cId="379333314" sldId="256"/>
        </pc:sldMkLst>
        <pc:spChg chg="add mod">
          <ac:chgData name="Marta Lazzeri" userId="7caee7c9f24143d7" providerId="LiveId" clId="{4408997A-04DF-4B21-A2E6-08B3FA819189}" dt="2025-05-10T18:58:42.767" v="979"/>
          <ac:spMkLst>
            <pc:docMk/>
            <pc:sldMk cId="379333314" sldId="256"/>
            <ac:spMk id="3" creationId="{FE8AB794-FBB1-A7E4-673E-18C2865CBE2E}"/>
          </ac:spMkLst>
        </pc:spChg>
        <pc:picChg chg="add mod">
          <ac:chgData name="Marta Lazzeri" userId="7caee7c9f24143d7" providerId="LiveId" clId="{4408997A-04DF-4B21-A2E6-08B3FA819189}" dt="2025-05-10T18:58:21.200" v="978"/>
          <ac:picMkLst>
            <pc:docMk/>
            <pc:sldMk cId="379333314" sldId="256"/>
            <ac:picMk id="2" creationId="{393F46BC-657A-2D64-8BA8-01EBFF60B07C}"/>
          </ac:picMkLst>
        </pc:picChg>
        <pc:picChg chg="add mod">
          <ac:chgData name="Marta Lazzeri" userId="7caee7c9f24143d7" providerId="LiveId" clId="{4408997A-04DF-4B21-A2E6-08B3FA819189}" dt="2025-05-10T15:35:57.853" v="695"/>
          <ac:picMkLst>
            <pc:docMk/>
            <pc:sldMk cId="379333314" sldId="256"/>
            <ac:picMk id="4" creationId="{7351A466-557D-F10B-A5ED-973BAD2CD52C}"/>
          </ac:picMkLst>
        </pc:picChg>
        <pc:picChg chg="add mod">
          <ac:chgData name="Marta Lazzeri" userId="7caee7c9f24143d7" providerId="LiveId" clId="{4408997A-04DF-4B21-A2E6-08B3FA819189}" dt="2025-05-10T18:58:42.767" v="979"/>
          <ac:picMkLst>
            <pc:docMk/>
            <pc:sldMk cId="379333314" sldId="256"/>
            <ac:picMk id="5" creationId="{34E91A2B-A047-1E59-79D8-0B7127310162}"/>
          </ac:picMkLst>
        </pc:picChg>
        <pc:picChg chg="mod">
          <ac:chgData name="Marta Lazzeri" userId="7caee7c9f24143d7" providerId="LiveId" clId="{4408997A-04DF-4B21-A2E6-08B3FA819189}" dt="2025-05-10T18:58:51.643" v="981" actId="1076"/>
          <ac:picMkLst>
            <pc:docMk/>
            <pc:sldMk cId="379333314" sldId="256"/>
            <ac:picMk id="1026" creationId="{EE7EFCFD-9E18-4251-0F86-F9C3B92A02F4}"/>
          </ac:picMkLst>
        </pc:picChg>
      </pc:sldChg>
      <pc:sldChg chg="addSp modSp new mod">
        <pc:chgData name="Marta Lazzeri" userId="7caee7c9f24143d7" providerId="LiveId" clId="{4408997A-04DF-4B21-A2E6-08B3FA819189}" dt="2025-05-10T15:40:45.024" v="906" actId="1036"/>
        <pc:sldMkLst>
          <pc:docMk/>
          <pc:sldMk cId="1433481593" sldId="257"/>
        </pc:sldMkLst>
        <pc:spChg chg="mod">
          <ac:chgData name="Marta Lazzeri" userId="7caee7c9f24143d7" providerId="LiveId" clId="{4408997A-04DF-4B21-A2E6-08B3FA819189}" dt="2025-05-10T06:47:50.990" v="5" actId="1076"/>
          <ac:spMkLst>
            <pc:docMk/>
            <pc:sldMk cId="1433481593" sldId="257"/>
            <ac:spMk id="2" creationId="{0DDA7BBA-D921-F2FF-69C0-4DEE75BBCD9E}"/>
          </ac:spMkLst>
        </pc:spChg>
        <pc:spChg chg="mod">
          <ac:chgData name="Marta Lazzeri" userId="7caee7c9f24143d7" providerId="LiveId" clId="{4408997A-04DF-4B21-A2E6-08B3FA819189}" dt="2025-05-10T15:40:45.024" v="906" actId="1036"/>
          <ac:spMkLst>
            <pc:docMk/>
            <pc:sldMk cId="1433481593" sldId="257"/>
            <ac:spMk id="3" creationId="{AB3D3DCD-5FDA-0990-5C77-B1A84BB622D9}"/>
          </ac:spMkLst>
        </pc:spChg>
        <pc:spChg chg="add mod">
          <ac:chgData name="Marta Lazzeri" userId="7caee7c9f24143d7" providerId="LiveId" clId="{4408997A-04DF-4B21-A2E6-08B3FA819189}" dt="2025-05-10T06:50:15.601" v="52" actId="207"/>
          <ac:spMkLst>
            <pc:docMk/>
            <pc:sldMk cId="1433481593" sldId="257"/>
            <ac:spMk id="6" creationId="{189FEF6B-97D0-1787-FEE9-450F2B218228}"/>
          </ac:spMkLst>
        </pc:spChg>
        <pc:picChg chg="add mod modCrop">
          <ac:chgData name="Marta Lazzeri" userId="7caee7c9f24143d7" providerId="LiveId" clId="{4408997A-04DF-4B21-A2E6-08B3FA819189}" dt="2025-05-10T06:49:31.665" v="37" actId="14100"/>
          <ac:picMkLst>
            <pc:docMk/>
            <pc:sldMk cId="1433481593" sldId="257"/>
            <ac:picMk id="5" creationId="{90AE0F7E-F251-47DA-3D38-4CD75AFCF85F}"/>
          </ac:picMkLst>
        </pc:picChg>
        <pc:picChg chg="add mod">
          <ac:chgData name="Marta Lazzeri" userId="7caee7c9f24143d7" providerId="LiveId" clId="{4408997A-04DF-4B21-A2E6-08B3FA819189}" dt="2025-05-10T15:40:35.598" v="892" actId="1076"/>
          <ac:picMkLst>
            <pc:docMk/>
            <pc:sldMk cId="1433481593" sldId="257"/>
            <ac:picMk id="8" creationId="{95CAA101-F73F-D38A-AC59-0CD299AE974C}"/>
          </ac:picMkLst>
        </pc:picChg>
      </pc:sldChg>
      <pc:sldChg chg="addSp delSp modSp add mod ord">
        <pc:chgData name="Marta Lazzeri" userId="7caee7c9f24143d7" providerId="LiveId" clId="{4408997A-04DF-4B21-A2E6-08B3FA819189}" dt="2025-05-10T15:28:44.572" v="629"/>
        <pc:sldMkLst>
          <pc:docMk/>
          <pc:sldMk cId="593502095" sldId="258"/>
        </pc:sldMkLst>
        <pc:picChg chg="add mod modCrop">
          <ac:chgData name="Marta Lazzeri" userId="7caee7c9f24143d7" providerId="LiveId" clId="{4408997A-04DF-4B21-A2E6-08B3FA819189}" dt="2025-05-10T15:16:30.775" v="625" actId="732"/>
          <ac:picMkLst>
            <pc:docMk/>
            <pc:sldMk cId="593502095" sldId="258"/>
            <ac:picMk id="4" creationId="{86B3BCD8-0FBC-96F2-F359-E72DBEE535CB}"/>
          </ac:picMkLst>
        </pc:picChg>
      </pc:sldChg>
      <pc:sldChg chg="addSp modSp add del mod">
        <pc:chgData name="Marta Lazzeri" userId="7caee7c9f24143d7" providerId="LiveId" clId="{4408997A-04DF-4B21-A2E6-08B3FA819189}" dt="2025-05-10T15:40:17.599" v="891" actId="47"/>
        <pc:sldMkLst>
          <pc:docMk/>
          <pc:sldMk cId="4078087118" sldId="262"/>
        </pc:sldMkLst>
      </pc:sldChg>
      <pc:sldChg chg="add">
        <pc:chgData name="Marta Lazzeri" userId="7caee7c9f24143d7" providerId="LiveId" clId="{4408997A-04DF-4B21-A2E6-08B3FA819189}" dt="2025-05-10T07:00:33.998" v="65"/>
        <pc:sldMkLst>
          <pc:docMk/>
          <pc:sldMk cId="4060967643" sldId="263"/>
        </pc:sldMkLst>
      </pc:sldChg>
      <pc:sldChg chg="delSp add mod ord">
        <pc:chgData name="Marta Lazzeri" userId="7caee7c9f24143d7" providerId="LiveId" clId="{4408997A-04DF-4B21-A2E6-08B3FA819189}" dt="2025-05-10T18:46:33.636" v="953" actId="478"/>
        <pc:sldMkLst>
          <pc:docMk/>
          <pc:sldMk cId="3975554831" sldId="293"/>
        </pc:sldMkLst>
      </pc:sldChg>
      <pc:sldChg chg="delSp add mod">
        <pc:chgData name="Marta Lazzeri" userId="7caee7c9f24143d7" providerId="LiveId" clId="{4408997A-04DF-4B21-A2E6-08B3FA819189}" dt="2025-05-10T15:31:02.537" v="631" actId="478"/>
        <pc:sldMkLst>
          <pc:docMk/>
          <pc:sldMk cId="0" sldId="343"/>
        </pc:sldMkLst>
      </pc:sldChg>
      <pc:sldChg chg="add ord">
        <pc:chgData name="Marta Lazzeri" userId="7caee7c9f24143d7" providerId="LiveId" clId="{4408997A-04DF-4B21-A2E6-08B3FA819189}" dt="2025-05-10T15:28:38.320" v="627"/>
        <pc:sldMkLst>
          <pc:docMk/>
          <pc:sldMk cId="0" sldId="565"/>
        </pc:sldMkLst>
      </pc:sldChg>
      <pc:sldChg chg="delSp modSp add mod">
        <pc:chgData name="Marta Lazzeri" userId="7caee7c9f24143d7" providerId="LiveId" clId="{4408997A-04DF-4B21-A2E6-08B3FA819189}" dt="2025-05-10T18:45:30.698" v="949" actId="1076"/>
        <pc:sldMkLst>
          <pc:docMk/>
          <pc:sldMk cId="2923391995" sldId="577"/>
        </pc:sldMkLst>
        <pc:spChg chg="mod">
          <ac:chgData name="Marta Lazzeri" userId="7caee7c9f24143d7" providerId="LiveId" clId="{4408997A-04DF-4B21-A2E6-08B3FA819189}" dt="2025-05-10T18:45:25.257" v="948" actId="1076"/>
          <ac:spMkLst>
            <pc:docMk/>
            <pc:sldMk cId="2923391995" sldId="577"/>
            <ac:spMk id="5" creationId="{B41B3905-5EE9-2F20-4412-F1DA296B92CF}"/>
          </ac:spMkLst>
        </pc:spChg>
        <pc:picChg chg="mod">
          <ac:chgData name="Marta Lazzeri" userId="7caee7c9f24143d7" providerId="LiveId" clId="{4408997A-04DF-4B21-A2E6-08B3FA819189}" dt="2025-05-10T18:45:30.698" v="949" actId="1076"/>
          <ac:picMkLst>
            <pc:docMk/>
            <pc:sldMk cId="2923391995" sldId="577"/>
            <ac:picMk id="4" creationId="{CDF05863-0E44-5681-97E9-AAE7AAB6AFBB}"/>
          </ac:picMkLst>
        </pc:picChg>
      </pc:sldChg>
      <pc:sldChg chg="add">
        <pc:chgData name="Marta Lazzeri" userId="7caee7c9f24143d7" providerId="LiveId" clId="{4408997A-04DF-4B21-A2E6-08B3FA819189}" dt="2025-05-10T07:00:33.998" v="65"/>
        <pc:sldMkLst>
          <pc:docMk/>
          <pc:sldMk cId="0" sldId="581"/>
        </pc:sldMkLst>
      </pc:sldChg>
      <pc:sldChg chg="addSp delSp modSp add mod ord">
        <pc:chgData name="Marta Lazzeri" userId="7caee7c9f24143d7" providerId="LiveId" clId="{4408997A-04DF-4B21-A2E6-08B3FA819189}" dt="2025-05-11T18:34:17.449" v="1017" actId="1076"/>
        <pc:sldMkLst>
          <pc:docMk/>
          <pc:sldMk cId="605476731" sldId="643"/>
        </pc:sldMkLst>
        <pc:spChg chg="add mod">
          <ac:chgData name="Marta Lazzeri" userId="7caee7c9f24143d7" providerId="LiveId" clId="{4408997A-04DF-4B21-A2E6-08B3FA819189}" dt="2025-05-11T18:34:17.449" v="1017" actId="1076"/>
          <ac:spMkLst>
            <pc:docMk/>
            <pc:sldMk cId="605476731" sldId="643"/>
            <ac:spMk id="5" creationId="{6FF6A61A-2944-040E-90C0-2579B85BBD05}"/>
          </ac:spMkLst>
        </pc:spChg>
      </pc:sldChg>
      <pc:sldChg chg="delSp add mod ord">
        <pc:chgData name="Marta Lazzeri" userId="7caee7c9f24143d7" providerId="LiveId" clId="{4408997A-04DF-4B21-A2E6-08B3FA819189}" dt="2025-05-11T18:29:05.555" v="986"/>
        <pc:sldMkLst>
          <pc:docMk/>
          <pc:sldMk cId="2335597846" sldId="652"/>
        </pc:sldMkLst>
      </pc:sldChg>
      <pc:sldChg chg="addSp delSp modSp add mod delAnim">
        <pc:chgData name="Marta Lazzeri" userId="7caee7c9f24143d7" providerId="LiveId" clId="{4408997A-04DF-4B21-A2E6-08B3FA819189}" dt="2025-05-11T18:33:44.751" v="1015" actId="1076"/>
        <pc:sldMkLst>
          <pc:docMk/>
          <pc:sldMk cId="3508506580" sldId="653"/>
        </pc:sldMkLst>
        <pc:spChg chg="del">
          <ac:chgData name="Marta Lazzeri" userId="7caee7c9f24143d7" providerId="LiveId" clId="{4408997A-04DF-4B21-A2E6-08B3FA819189}" dt="2025-05-11T18:32:32.822" v="990" actId="478"/>
          <ac:spMkLst>
            <pc:docMk/>
            <pc:sldMk cId="3508506580" sldId="653"/>
            <ac:spMk id="2" creationId="{03F543FD-31EB-D24B-9BDD-C91BDE9F3984}"/>
          </ac:spMkLst>
        </pc:spChg>
        <pc:spChg chg="add del mod">
          <ac:chgData name="Marta Lazzeri" userId="7caee7c9f24143d7" providerId="LiveId" clId="{4408997A-04DF-4B21-A2E6-08B3FA819189}" dt="2025-05-11T18:33:44.751" v="1015" actId="1076"/>
          <ac:spMkLst>
            <pc:docMk/>
            <pc:sldMk cId="3508506580" sldId="653"/>
            <ac:spMk id="3" creationId="{94E29B89-2A21-FABC-3DFB-5FF86BF637A1}"/>
          </ac:spMkLst>
        </pc:spChg>
      </pc:sldChg>
      <pc:sldChg chg="delSp add mod">
        <pc:chgData name="Marta Lazzeri" userId="7caee7c9f24143d7" providerId="LiveId" clId="{4408997A-04DF-4B21-A2E6-08B3FA819189}" dt="2025-05-10T18:46:38.023" v="954" actId="478"/>
        <pc:sldMkLst>
          <pc:docMk/>
          <pc:sldMk cId="3570185085" sldId="663"/>
        </pc:sldMkLst>
      </pc:sldChg>
      <pc:sldChg chg="add">
        <pc:chgData name="Marta Lazzeri" userId="7caee7c9f24143d7" providerId="LiveId" clId="{4408997A-04DF-4B21-A2E6-08B3FA819189}" dt="2025-05-10T07:00:33.998" v="65"/>
        <pc:sldMkLst>
          <pc:docMk/>
          <pc:sldMk cId="2076534398" sldId="966"/>
        </pc:sldMkLst>
      </pc:sldChg>
      <pc:sldChg chg="add ord">
        <pc:chgData name="Marta Lazzeri" userId="7caee7c9f24143d7" providerId="LiveId" clId="{4408997A-04DF-4B21-A2E6-08B3FA819189}" dt="2025-05-10T17:53:49.569" v="914"/>
        <pc:sldMkLst>
          <pc:docMk/>
          <pc:sldMk cId="191783342" sldId="967"/>
        </pc:sldMkLst>
      </pc:sldChg>
      <pc:sldChg chg="modSp add mod">
        <pc:chgData name="Marta Lazzeri" userId="7caee7c9f24143d7" providerId="LiveId" clId="{4408997A-04DF-4B21-A2E6-08B3FA819189}" dt="2025-05-11T18:24:18.402" v="984" actId="14734"/>
        <pc:sldMkLst>
          <pc:docMk/>
          <pc:sldMk cId="3887355328" sldId="975"/>
        </pc:sldMkLst>
        <pc:graphicFrameChg chg="modGraphic">
          <ac:chgData name="Marta Lazzeri" userId="7caee7c9f24143d7" providerId="LiveId" clId="{4408997A-04DF-4B21-A2E6-08B3FA819189}" dt="2025-05-11T18:24:18.402" v="984" actId="14734"/>
          <ac:graphicFrameMkLst>
            <pc:docMk/>
            <pc:sldMk cId="3887355328" sldId="975"/>
            <ac:graphicFrameMk id="18" creationId="{FDCA1655-2158-BA44-D25F-2571A15E4ACE}"/>
          </ac:graphicFrameMkLst>
        </pc:graphicFrameChg>
      </pc:sldChg>
      <pc:sldChg chg="addSp modSp add mod">
        <pc:chgData name="Marta Lazzeri" userId="7caee7c9f24143d7" providerId="LiveId" clId="{4408997A-04DF-4B21-A2E6-08B3FA819189}" dt="2025-05-10T18:55:53.215" v="961" actId="2085"/>
        <pc:sldMkLst>
          <pc:docMk/>
          <pc:sldMk cId="2384540251" sldId="976"/>
        </pc:sldMkLst>
        <pc:spChg chg="mod">
          <ac:chgData name="Marta Lazzeri" userId="7caee7c9f24143d7" providerId="LiveId" clId="{4408997A-04DF-4B21-A2E6-08B3FA819189}" dt="2025-05-10T18:55:26.876" v="958" actId="1076"/>
          <ac:spMkLst>
            <pc:docMk/>
            <pc:sldMk cId="2384540251" sldId="976"/>
            <ac:spMk id="2" creationId="{353539FD-D465-BE23-28ED-C0216C91F581}"/>
          </ac:spMkLst>
        </pc:spChg>
        <pc:spChg chg="mod">
          <ac:chgData name="Marta Lazzeri" userId="7caee7c9f24143d7" providerId="LiveId" clId="{4408997A-04DF-4B21-A2E6-08B3FA819189}" dt="2025-05-10T07:06:50.145" v="82" actId="1076"/>
          <ac:spMkLst>
            <pc:docMk/>
            <pc:sldMk cId="2384540251" sldId="976"/>
            <ac:spMk id="4" creationId="{A2F0B0C9-7710-E71E-EFAD-4D9105FA3338}"/>
          </ac:spMkLst>
        </pc:spChg>
        <pc:spChg chg="mod">
          <ac:chgData name="Marta Lazzeri" userId="7caee7c9f24143d7" providerId="LiveId" clId="{4408997A-04DF-4B21-A2E6-08B3FA819189}" dt="2025-05-10T07:06:47.592" v="81" actId="1076"/>
          <ac:spMkLst>
            <pc:docMk/>
            <pc:sldMk cId="2384540251" sldId="976"/>
            <ac:spMk id="5" creationId="{0CAC6512-C1BF-4C3E-0A7B-654CD08DC05F}"/>
          </ac:spMkLst>
        </pc:spChg>
        <pc:spChg chg="add mod">
          <ac:chgData name="Marta Lazzeri" userId="7caee7c9f24143d7" providerId="LiveId" clId="{4408997A-04DF-4B21-A2E6-08B3FA819189}" dt="2025-05-10T18:55:53.215" v="961" actId="2085"/>
          <ac:spMkLst>
            <pc:docMk/>
            <pc:sldMk cId="2384540251" sldId="976"/>
            <ac:spMk id="8" creationId="{70139BC7-5257-DD8A-0970-DC4E5A059D96}"/>
          </ac:spMkLst>
        </pc:spChg>
        <pc:picChg chg="add mod">
          <ac:chgData name="Marta Lazzeri" userId="7caee7c9f24143d7" providerId="LiveId" clId="{4408997A-04DF-4B21-A2E6-08B3FA819189}" dt="2025-05-10T18:55:23.203" v="957"/>
          <ac:picMkLst>
            <pc:docMk/>
            <pc:sldMk cId="2384540251" sldId="976"/>
            <ac:picMk id="6" creationId="{556C990E-FA39-D160-728F-645197EA72D5}"/>
          </ac:picMkLst>
        </pc:picChg>
        <pc:picChg chg="add mod">
          <ac:chgData name="Marta Lazzeri" userId="7caee7c9f24143d7" providerId="LiveId" clId="{4408997A-04DF-4B21-A2E6-08B3FA819189}" dt="2025-05-10T18:55:34.452" v="959"/>
          <ac:picMkLst>
            <pc:docMk/>
            <pc:sldMk cId="2384540251" sldId="976"/>
            <ac:picMk id="7" creationId="{5A21649A-6A34-F0DE-448F-E42A3D34BA44}"/>
          </ac:picMkLst>
        </pc:picChg>
        <pc:picChg chg="add mod">
          <ac:chgData name="Marta Lazzeri" userId="7caee7c9f24143d7" providerId="LiveId" clId="{4408997A-04DF-4B21-A2E6-08B3FA819189}" dt="2025-05-10T18:55:43.218" v="960"/>
          <ac:picMkLst>
            <pc:docMk/>
            <pc:sldMk cId="2384540251" sldId="976"/>
            <ac:picMk id="9" creationId="{08227AE1-8C86-F6F9-6E2F-4D5FF36E3F91}"/>
          </ac:picMkLst>
        </pc:picChg>
      </pc:sldChg>
      <pc:sldChg chg="addSp modSp add mod">
        <pc:chgData name="Marta Lazzeri" userId="7caee7c9f24143d7" providerId="LiveId" clId="{4408997A-04DF-4B21-A2E6-08B3FA819189}" dt="2025-05-10T18:57:48.315" v="975" actId="255"/>
        <pc:sldMkLst>
          <pc:docMk/>
          <pc:sldMk cId="3013846152" sldId="977"/>
        </pc:sldMkLst>
        <pc:spChg chg="add mod">
          <ac:chgData name="Marta Lazzeri" userId="7caee7c9f24143d7" providerId="LiveId" clId="{4408997A-04DF-4B21-A2E6-08B3FA819189}" dt="2025-05-10T18:56:33.175" v="967" actId="2085"/>
          <ac:spMkLst>
            <pc:docMk/>
            <pc:sldMk cId="3013846152" sldId="977"/>
            <ac:spMk id="2" creationId="{9319CA46-BC2E-AF6C-062B-93BD67A96D2E}"/>
          </ac:spMkLst>
        </pc:spChg>
        <pc:spChg chg="mod">
          <ac:chgData name="Marta Lazzeri" userId="7caee7c9f24143d7" providerId="LiveId" clId="{4408997A-04DF-4B21-A2E6-08B3FA819189}" dt="2025-05-10T18:57:48.315" v="975" actId="255"/>
          <ac:spMkLst>
            <pc:docMk/>
            <pc:sldMk cId="3013846152" sldId="977"/>
            <ac:spMk id="3" creationId="{06F91452-EA02-90F7-62E4-A6584E1E2836}"/>
          </ac:spMkLst>
        </pc:spChg>
        <pc:spChg chg="mod">
          <ac:chgData name="Marta Lazzeri" userId="7caee7c9f24143d7" providerId="LiveId" clId="{4408997A-04DF-4B21-A2E6-08B3FA819189}" dt="2025-05-10T18:56:23.181" v="965" actId="1076"/>
          <ac:spMkLst>
            <pc:docMk/>
            <pc:sldMk cId="3013846152" sldId="977"/>
            <ac:spMk id="4" creationId="{159EB628-0BD3-C19F-A980-13D2C038DFCF}"/>
          </ac:spMkLst>
        </pc:spChg>
        <pc:spChg chg="mod">
          <ac:chgData name="Marta Lazzeri" userId="7caee7c9f24143d7" providerId="LiveId" clId="{4408997A-04DF-4B21-A2E6-08B3FA819189}" dt="2025-05-10T18:57:11.459" v="972" actId="1076"/>
          <ac:spMkLst>
            <pc:docMk/>
            <pc:sldMk cId="3013846152" sldId="977"/>
            <ac:spMk id="7" creationId="{159BE655-7347-8A13-1296-D3D63F3DAB41}"/>
          </ac:spMkLst>
        </pc:spChg>
        <pc:picChg chg="add mod">
          <ac:chgData name="Marta Lazzeri" userId="7caee7c9f24143d7" providerId="LiveId" clId="{4408997A-04DF-4B21-A2E6-08B3FA819189}" dt="2025-05-10T18:56:33.175" v="967" actId="2085"/>
          <ac:picMkLst>
            <pc:docMk/>
            <pc:sldMk cId="3013846152" sldId="977"/>
            <ac:picMk id="5" creationId="{C676AE19-1AC9-AE51-24FF-602562920EE8}"/>
          </ac:picMkLst>
        </pc:picChg>
        <pc:picChg chg="add mod">
          <ac:chgData name="Marta Lazzeri" userId="7caee7c9f24143d7" providerId="LiveId" clId="{4408997A-04DF-4B21-A2E6-08B3FA819189}" dt="2025-05-10T18:57:15.779" v="973" actId="1076"/>
          <ac:picMkLst>
            <pc:docMk/>
            <pc:sldMk cId="3013846152" sldId="977"/>
            <ac:picMk id="6" creationId="{52F83EBD-5835-89B4-A4BE-78E7413D9B30}"/>
          </ac:picMkLst>
        </pc:picChg>
        <pc:picChg chg="add mod">
          <ac:chgData name="Marta Lazzeri" userId="7caee7c9f24143d7" providerId="LiveId" clId="{4408997A-04DF-4B21-A2E6-08B3FA819189}" dt="2025-05-10T18:57:28.271" v="974"/>
          <ac:picMkLst>
            <pc:docMk/>
            <pc:sldMk cId="3013846152" sldId="977"/>
            <ac:picMk id="8" creationId="{4C24D870-7DB2-8A79-5845-E58B8C98E378}"/>
          </ac:picMkLst>
        </pc:picChg>
      </pc:sldChg>
      <pc:sldChg chg="add">
        <pc:chgData name="Marta Lazzeri" userId="7caee7c9f24143d7" providerId="LiveId" clId="{4408997A-04DF-4B21-A2E6-08B3FA819189}" dt="2025-05-10T07:00:33.998" v="65"/>
        <pc:sldMkLst>
          <pc:docMk/>
          <pc:sldMk cId="324136406" sldId="990"/>
        </pc:sldMkLst>
      </pc:sldChg>
      <pc:sldChg chg="modSp add mod">
        <pc:chgData name="Marta Lazzeri" userId="7caee7c9f24143d7" providerId="LiveId" clId="{4408997A-04DF-4B21-A2E6-08B3FA819189}" dt="2025-05-10T07:05:34.056" v="74" actId="13926"/>
        <pc:sldMkLst>
          <pc:docMk/>
          <pc:sldMk cId="2245633775" sldId="991"/>
        </pc:sldMkLst>
        <pc:spChg chg="mod">
          <ac:chgData name="Marta Lazzeri" userId="7caee7c9f24143d7" providerId="LiveId" clId="{4408997A-04DF-4B21-A2E6-08B3FA819189}" dt="2025-05-10T07:05:34.056" v="74" actId="13926"/>
          <ac:spMkLst>
            <pc:docMk/>
            <pc:sldMk cId="2245633775" sldId="991"/>
            <ac:spMk id="4" creationId="{0D28E543-A64D-418D-AA03-D457489CFA64}"/>
          </ac:spMkLst>
        </pc:spChg>
      </pc:sldChg>
      <pc:sldChg chg="addSp modSp new mod modNotesTx">
        <pc:chgData name="Marta Lazzeri" userId="7caee7c9f24143d7" providerId="LiveId" clId="{4408997A-04DF-4B21-A2E6-08B3FA819189}" dt="2025-05-10T18:54:07.123" v="955"/>
        <pc:sldMkLst>
          <pc:docMk/>
          <pc:sldMk cId="2249526576" sldId="992"/>
        </pc:sldMkLst>
        <pc:spChg chg="add mod">
          <ac:chgData name="Marta Lazzeri" userId="7caee7c9f24143d7" providerId="LiveId" clId="{4408997A-04DF-4B21-A2E6-08B3FA819189}" dt="2025-05-10T13:57:52.237" v="103" actId="2085"/>
          <ac:spMkLst>
            <pc:docMk/>
            <pc:sldMk cId="2249526576" sldId="992"/>
            <ac:spMk id="6" creationId="{FC466EED-BA63-4811-14FE-74E8AFE84163}"/>
          </ac:spMkLst>
        </pc:spChg>
        <pc:spChg chg="add mod">
          <ac:chgData name="Marta Lazzeri" userId="7caee7c9f24143d7" providerId="LiveId" clId="{4408997A-04DF-4B21-A2E6-08B3FA819189}" dt="2025-05-10T15:00:55.232" v="129" actId="1076"/>
          <ac:spMkLst>
            <pc:docMk/>
            <pc:sldMk cId="2249526576" sldId="992"/>
            <ac:spMk id="10" creationId="{3C4BFA01-E616-5543-01B2-4C05874E9F88}"/>
          </ac:spMkLst>
        </pc:spChg>
        <pc:picChg chg="add mod modCrop">
          <ac:chgData name="Marta Lazzeri" userId="7caee7c9f24143d7" providerId="LiveId" clId="{4408997A-04DF-4B21-A2E6-08B3FA819189}" dt="2025-05-10T15:01:32.797" v="135" actId="1076"/>
          <ac:picMkLst>
            <pc:docMk/>
            <pc:sldMk cId="2249526576" sldId="992"/>
            <ac:picMk id="3" creationId="{6B8B39B6-FAF7-5596-0621-205FD268FA13}"/>
          </ac:picMkLst>
        </pc:picChg>
        <pc:picChg chg="add mod modCrop">
          <ac:chgData name="Marta Lazzeri" userId="7caee7c9f24143d7" providerId="LiveId" clId="{4408997A-04DF-4B21-A2E6-08B3FA819189}" dt="2025-05-10T13:57:38.895" v="100" actId="1076"/>
          <ac:picMkLst>
            <pc:docMk/>
            <pc:sldMk cId="2249526576" sldId="992"/>
            <ac:picMk id="5" creationId="{E6BA2C6C-AAA3-E946-7980-3A3D30805CD8}"/>
          </ac:picMkLst>
        </pc:picChg>
        <pc:picChg chg="add mod modCrop">
          <ac:chgData name="Marta Lazzeri" userId="7caee7c9f24143d7" providerId="LiveId" clId="{4408997A-04DF-4B21-A2E6-08B3FA819189}" dt="2025-05-10T13:58:36.693" v="115" actId="1076"/>
          <ac:picMkLst>
            <pc:docMk/>
            <pc:sldMk cId="2249526576" sldId="992"/>
            <ac:picMk id="8" creationId="{239A344F-12F6-2713-2EA8-0533BA8FFAC5}"/>
          </ac:picMkLst>
        </pc:picChg>
        <pc:picChg chg="add mod">
          <ac:chgData name="Marta Lazzeri" userId="7caee7c9f24143d7" providerId="LiveId" clId="{4408997A-04DF-4B21-A2E6-08B3FA819189}" dt="2025-05-10T15:00:57.583" v="130" actId="1076"/>
          <ac:picMkLst>
            <pc:docMk/>
            <pc:sldMk cId="2249526576" sldId="992"/>
            <ac:picMk id="9" creationId="{6EF733CB-45FB-EDB8-E4C9-0A7017A2BB2B}"/>
          </ac:picMkLst>
        </pc:picChg>
      </pc:sldChg>
      <pc:sldChg chg="delSp add del mod">
        <pc:chgData name="Marta Lazzeri" userId="7caee7c9f24143d7" providerId="LiveId" clId="{4408997A-04DF-4B21-A2E6-08B3FA819189}" dt="2025-05-10T15:13:11.847" v="609" actId="47"/>
        <pc:sldMkLst>
          <pc:docMk/>
          <pc:sldMk cId="136634951" sldId="993"/>
        </pc:sldMkLst>
      </pc:sldChg>
      <pc:sldChg chg="addSp delSp modSp add mod modNotesTx">
        <pc:chgData name="Marta Lazzeri" userId="7caee7c9f24143d7" providerId="LiveId" clId="{4408997A-04DF-4B21-A2E6-08B3FA819189}" dt="2025-05-10T18:54:11.835" v="956"/>
        <pc:sldMkLst>
          <pc:docMk/>
          <pc:sldMk cId="519347416" sldId="994"/>
        </pc:sldMkLst>
        <pc:spChg chg="mod">
          <ac:chgData name="Marta Lazzeri" userId="7caee7c9f24143d7" providerId="LiveId" clId="{4408997A-04DF-4B21-A2E6-08B3FA819189}" dt="2025-05-10T15:13:02.514" v="608" actId="20577"/>
          <ac:spMkLst>
            <pc:docMk/>
            <pc:sldMk cId="519347416" sldId="994"/>
            <ac:spMk id="10" creationId="{B126CC78-9664-DB7A-654C-FDAD49B2754B}"/>
          </ac:spMkLst>
        </pc:spChg>
        <pc:spChg chg="add mod">
          <ac:chgData name="Marta Lazzeri" userId="7caee7c9f24143d7" providerId="LiveId" clId="{4408997A-04DF-4B21-A2E6-08B3FA819189}" dt="2025-05-10T15:12:11.032" v="598" actId="1035"/>
          <ac:spMkLst>
            <pc:docMk/>
            <pc:sldMk cId="519347416" sldId="994"/>
            <ac:spMk id="14" creationId="{13D8A089-8138-E06A-5EE3-C0A5EF621A90}"/>
          </ac:spMkLst>
        </pc:spChg>
        <pc:spChg chg="add mod">
          <ac:chgData name="Marta Lazzeri" userId="7caee7c9f24143d7" providerId="LiveId" clId="{4408997A-04DF-4B21-A2E6-08B3FA819189}" dt="2025-05-10T15:12:50.304" v="607" actId="1035"/>
          <ac:spMkLst>
            <pc:docMk/>
            <pc:sldMk cId="519347416" sldId="994"/>
            <ac:spMk id="15" creationId="{BDA22D0F-361E-524A-0AB3-8501281B60FE}"/>
          </ac:spMkLst>
        </pc:spChg>
        <pc:spChg chg="add mod">
          <ac:chgData name="Marta Lazzeri" userId="7caee7c9f24143d7" providerId="LiveId" clId="{4408997A-04DF-4B21-A2E6-08B3FA819189}" dt="2025-05-10T15:12:05.183" v="593" actId="1035"/>
          <ac:spMkLst>
            <pc:docMk/>
            <pc:sldMk cId="519347416" sldId="994"/>
            <ac:spMk id="16" creationId="{9898E72F-81B5-A32F-CBEE-99FC55CB427C}"/>
          </ac:spMkLst>
        </pc:spChg>
        <pc:picChg chg="add mod modCrop">
          <ac:chgData name="Marta Lazzeri" userId="7caee7c9f24143d7" providerId="LiveId" clId="{4408997A-04DF-4B21-A2E6-08B3FA819189}" dt="2025-05-10T15:07:51.653" v="172" actId="14100"/>
          <ac:picMkLst>
            <pc:docMk/>
            <pc:sldMk cId="519347416" sldId="994"/>
            <ac:picMk id="4" creationId="{7142240A-07CE-AB30-C403-536646E9E470}"/>
          </ac:picMkLst>
        </pc:picChg>
        <pc:picChg chg="mod">
          <ac:chgData name="Marta Lazzeri" userId="7caee7c9f24143d7" providerId="LiveId" clId="{4408997A-04DF-4B21-A2E6-08B3FA819189}" dt="2025-05-10T15:06:55.005" v="160" actId="1076"/>
          <ac:picMkLst>
            <pc:docMk/>
            <pc:sldMk cId="519347416" sldId="994"/>
            <ac:picMk id="9" creationId="{53A721F5-F969-5E61-C5B2-BC306EB1CD6D}"/>
          </ac:picMkLst>
        </pc:picChg>
        <pc:picChg chg="add mod modCrop">
          <ac:chgData name="Marta Lazzeri" userId="7caee7c9f24143d7" providerId="LiveId" clId="{4408997A-04DF-4B21-A2E6-08B3FA819189}" dt="2025-05-10T15:07:56.373" v="174" actId="1076"/>
          <ac:picMkLst>
            <pc:docMk/>
            <pc:sldMk cId="519347416" sldId="994"/>
            <ac:picMk id="11" creationId="{8F0A716D-22AD-978C-1E59-0172E8E9329E}"/>
          </ac:picMkLst>
        </pc:picChg>
        <pc:picChg chg="add mod modCrop">
          <ac:chgData name="Marta Lazzeri" userId="7caee7c9f24143d7" providerId="LiveId" clId="{4408997A-04DF-4B21-A2E6-08B3FA819189}" dt="2025-05-10T15:10:24.655" v="207" actId="732"/>
          <ac:picMkLst>
            <pc:docMk/>
            <pc:sldMk cId="519347416" sldId="994"/>
            <ac:picMk id="13" creationId="{32B077B1-CFE1-21A4-F5D1-824AA7C66CD8}"/>
          </ac:picMkLst>
        </pc:picChg>
      </pc:sldChg>
      <pc:sldChg chg="add del">
        <pc:chgData name="Marta Lazzeri" userId="7caee7c9f24143d7" providerId="LiveId" clId="{4408997A-04DF-4B21-A2E6-08B3FA819189}" dt="2025-05-10T15:13:16.909" v="610" actId="47"/>
        <pc:sldMkLst>
          <pc:docMk/>
          <pc:sldMk cId="895711068" sldId="995"/>
        </pc:sldMkLst>
      </pc:sldChg>
      <pc:sldChg chg="addSp delSp modSp new mod modClrScheme chgLayout">
        <pc:chgData name="Marta Lazzeri" userId="7caee7c9f24143d7" providerId="LiveId" clId="{4408997A-04DF-4B21-A2E6-08B3FA819189}" dt="2025-05-11T18:23:44.005" v="983" actId="14100"/>
        <pc:sldMkLst>
          <pc:docMk/>
          <pc:sldMk cId="950279875" sldId="995"/>
        </pc:sldMkLst>
        <pc:spChg chg="add mod">
          <ac:chgData name="Marta Lazzeri" userId="7caee7c9f24143d7" providerId="LiveId" clId="{4408997A-04DF-4B21-A2E6-08B3FA819189}" dt="2025-05-10T18:56:00.439" v="962" actId="2085"/>
          <ac:spMkLst>
            <pc:docMk/>
            <pc:sldMk cId="950279875" sldId="995"/>
            <ac:spMk id="6" creationId="{A4C73FAE-B3C8-7EC3-C65F-2452E3746696}"/>
          </ac:spMkLst>
        </pc:spChg>
        <pc:spChg chg="add mod">
          <ac:chgData name="Marta Lazzeri" userId="7caee7c9f24143d7" providerId="LiveId" clId="{4408997A-04DF-4B21-A2E6-08B3FA819189}" dt="2025-05-10T15:39:29.089" v="884" actId="1076"/>
          <ac:spMkLst>
            <pc:docMk/>
            <pc:sldMk cId="950279875" sldId="995"/>
            <ac:spMk id="9" creationId="{EC1FFED5-F6D5-B86A-E4FE-959A806D147B}"/>
          </ac:spMkLst>
        </pc:spChg>
        <pc:spChg chg="add mod">
          <ac:chgData name="Marta Lazzeri" userId="7caee7c9f24143d7" providerId="LiveId" clId="{4408997A-04DF-4B21-A2E6-08B3FA819189}" dt="2025-05-10T15:39:37.784" v="885" actId="1076"/>
          <ac:spMkLst>
            <pc:docMk/>
            <pc:sldMk cId="950279875" sldId="995"/>
            <ac:spMk id="10" creationId="{3F2AF5FA-2DE2-E177-835A-C16CE7AFE599}"/>
          </ac:spMkLst>
        </pc:spChg>
        <pc:spChg chg="add mod">
          <ac:chgData name="Marta Lazzeri" userId="7caee7c9f24143d7" providerId="LiveId" clId="{4408997A-04DF-4B21-A2E6-08B3FA819189}" dt="2025-05-11T18:23:44.005" v="983" actId="14100"/>
          <ac:spMkLst>
            <pc:docMk/>
            <pc:sldMk cId="950279875" sldId="995"/>
            <ac:spMk id="12" creationId="{EB85820E-B38B-8717-92BF-331A247679E0}"/>
          </ac:spMkLst>
        </pc:spChg>
        <pc:picChg chg="add mod ord modCrop">
          <ac:chgData name="Marta Lazzeri" userId="7caee7c9f24143d7" providerId="LiveId" clId="{4408997A-04DF-4B21-A2E6-08B3FA819189}" dt="2025-05-10T15:39:47.726" v="888" actId="1036"/>
          <ac:picMkLst>
            <pc:docMk/>
            <pc:sldMk cId="950279875" sldId="995"/>
            <ac:picMk id="5" creationId="{06FD19D8-D4DC-7C43-CDFA-226433F2F6A7}"/>
          </ac:picMkLst>
        </pc:picChg>
        <pc:picChg chg="add mod">
          <ac:chgData name="Marta Lazzeri" userId="7caee7c9f24143d7" providerId="LiveId" clId="{4408997A-04DF-4B21-A2E6-08B3FA819189}" dt="2025-05-10T15:38:34.725" v="875" actId="29295"/>
          <ac:picMkLst>
            <pc:docMk/>
            <pc:sldMk cId="950279875" sldId="995"/>
            <ac:picMk id="7" creationId="{CA14B076-7E5C-64CD-39EB-811DACF1D373}"/>
          </ac:picMkLst>
        </pc:picChg>
        <pc:picChg chg="add mod">
          <ac:chgData name="Marta Lazzeri" userId="7caee7c9f24143d7" providerId="LiveId" clId="{4408997A-04DF-4B21-A2E6-08B3FA819189}" dt="2025-05-10T15:38:25.294" v="874" actId="1076"/>
          <ac:picMkLst>
            <pc:docMk/>
            <pc:sldMk cId="950279875" sldId="995"/>
            <ac:picMk id="8" creationId="{FAF4CA21-321B-08D3-71D9-6254E2933FC3}"/>
          </ac:picMkLst>
        </pc:picChg>
        <pc:picChg chg="add mod">
          <ac:chgData name="Marta Lazzeri" userId="7caee7c9f24143d7" providerId="LiveId" clId="{4408997A-04DF-4B21-A2E6-08B3FA819189}" dt="2025-05-10T15:39:05.531" v="878" actId="1076"/>
          <ac:picMkLst>
            <pc:docMk/>
            <pc:sldMk cId="950279875" sldId="995"/>
            <ac:picMk id="11" creationId="{6B1EBE85-5A75-CCA7-5EBC-1236F61330B6}"/>
          </ac:picMkLst>
        </pc:picChg>
      </pc:sldChg>
      <pc:sldChg chg="addSp delSp modSp new mod modClrScheme chgLayout">
        <pc:chgData name="Marta Lazzeri" userId="7caee7c9f24143d7" providerId="LiveId" clId="{4408997A-04DF-4B21-A2E6-08B3FA819189}" dt="2025-05-10T18:41:50.127" v="942" actId="1076"/>
        <pc:sldMkLst>
          <pc:docMk/>
          <pc:sldMk cId="1157557022" sldId="996"/>
        </pc:sldMkLst>
        <pc:picChg chg="add mod modCrop">
          <ac:chgData name="Marta Lazzeri" userId="7caee7c9f24143d7" providerId="LiveId" clId="{4408997A-04DF-4B21-A2E6-08B3FA819189}" dt="2025-05-10T18:41:21.742" v="933" actId="1076"/>
          <ac:picMkLst>
            <pc:docMk/>
            <pc:sldMk cId="1157557022" sldId="996"/>
            <ac:picMk id="3" creationId="{DBCF911F-2128-1873-8417-2770B28D1E9A}"/>
          </ac:picMkLst>
        </pc:picChg>
        <pc:picChg chg="add mod modCrop">
          <ac:chgData name="Marta Lazzeri" userId="7caee7c9f24143d7" providerId="LiveId" clId="{4408997A-04DF-4B21-A2E6-08B3FA819189}" dt="2025-05-10T18:40:07.680" v="924" actId="1076"/>
          <ac:picMkLst>
            <pc:docMk/>
            <pc:sldMk cId="1157557022" sldId="996"/>
            <ac:picMk id="5" creationId="{B688C0F3-0314-87E3-42DA-C821FD8F0D1F}"/>
          </ac:picMkLst>
        </pc:picChg>
        <pc:picChg chg="add mod modCrop">
          <ac:chgData name="Marta Lazzeri" userId="7caee7c9f24143d7" providerId="LiveId" clId="{4408997A-04DF-4B21-A2E6-08B3FA819189}" dt="2025-05-10T18:41:50.127" v="942" actId="1076"/>
          <ac:picMkLst>
            <pc:docMk/>
            <pc:sldMk cId="1157557022" sldId="996"/>
            <ac:picMk id="6" creationId="{388C2F8A-3BF5-173D-4567-F1870183E059}"/>
          </ac:picMkLst>
        </pc:picChg>
      </pc:sldChg>
    </pc:docChg>
  </pc:docChgLst>
  <pc:docChgLst>
    <pc:chgData name="Marta Lazzeri" userId="7caee7c9f24143d7" providerId="LiveId" clId="{09A365D2-6CE2-406B-A4EF-B17589F84EEE}"/>
    <pc:docChg chg="undo custSel addSld delSld modSld sldOrd">
      <pc:chgData name="Marta Lazzeri" userId="7caee7c9f24143d7" providerId="LiveId" clId="{09A365D2-6CE2-406B-A4EF-B17589F84EEE}" dt="2025-05-12T23:01:10.313" v="241"/>
      <pc:docMkLst>
        <pc:docMk/>
      </pc:docMkLst>
      <pc:sldChg chg="ord">
        <pc:chgData name="Marta Lazzeri" userId="7caee7c9f24143d7" providerId="LiveId" clId="{09A365D2-6CE2-406B-A4EF-B17589F84EEE}" dt="2025-05-12T17:35:45.564" v="200"/>
        <pc:sldMkLst>
          <pc:docMk/>
          <pc:sldMk cId="379333314" sldId="256"/>
        </pc:sldMkLst>
      </pc:sldChg>
      <pc:sldChg chg="addSp delSp modSp mod">
        <pc:chgData name="Marta Lazzeri" userId="7caee7c9f24143d7" providerId="LiveId" clId="{09A365D2-6CE2-406B-A4EF-B17589F84EEE}" dt="2025-05-12T23:01:10.313" v="241"/>
        <pc:sldMkLst>
          <pc:docMk/>
          <pc:sldMk cId="593502095" sldId="258"/>
        </pc:sldMkLst>
        <pc:spChg chg="add mod">
          <ac:chgData name="Marta Lazzeri" userId="7caee7c9f24143d7" providerId="LiveId" clId="{09A365D2-6CE2-406B-A4EF-B17589F84EEE}" dt="2025-05-12T23:01:10.313" v="241"/>
          <ac:spMkLst>
            <pc:docMk/>
            <pc:sldMk cId="593502095" sldId="258"/>
            <ac:spMk id="3" creationId="{1253B5FB-EBAE-0E35-6F6F-67B7A229D249}"/>
          </ac:spMkLst>
        </pc:spChg>
        <pc:spChg chg="del mod">
          <ac:chgData name="Marta Lazzeri" userId="7caee7c9f24143d7" providerId="LiveId" clId="{09A365D2-6CE2-406B-A4EF-B17589F84EEE}" dt="2025-05-12T23:01:08.792" v="240" actId="478"/>
          <ac:spMkLst>
            <pc:docMk/>
            <pc:sldMk cId="593502095" sldId="258"/>
            <ac:spMk id="11" creationId="{DAF7A0B2-2CF7-A41A-81FC-510E93B16CE4}"/>
          </ac:spMkLst>
        </pc:spChg>
        <pc:picChg chg="add mod">
          <ac:chgData name="Marta Lazzeri" userId="7caee7c9f24143d7" providerId="LiveId" clId="{09A365D2-6CE2-406B-A4EF-B17589F84EEE}" dt="2025-05-12T23:01:10.313" v="241"/>
          <ac:picMkLst>
            <pc:docMk/>
            <pc:sldMk cId="593502095" sldId="258"/>
            <ac:picMk id="7" creationId="{4C3A184E-FF3D-EC03-D072-BC09F5CB1F6A}"/>
          </ac:picMkLst>
        </pc:picChg>
      </pc:sldChg>
      <pc:sldChg chg="delSp add mod">
        <pc:chgData name="Marta Lazzeri" userId="7caee7c9f24143d7" providerId="LiveId" clId="{09A365D2-6CE2-406B-A4EF-B17589F84EEE}" dt="2025-05-12T23:00:55.221" v="238" actId="478"/>
        <pc:sldMkLst>
          <pc:docMk/>
          <pc:sldMk cId="4276940556" sldId="271"/>
        </pc:sldMkLst>
        <pc:spChg chg="del">
          <ac:chgData name="Marta Lazzeri" userId="7caee7c9f24143d7" providerId="LiveId" clId="{09A365D2-6CE2-406B-A4EF-B17589F84EEE}" dt="2025-05-12T23:00:55.221" v="238" actId="478"/>
          <ac:spMkLst>
            <pc:docMk/>
            <pc:sldMk cId="4276940556" sldId="271"/>
            <ac:spMk id="2" creationId="{76EDD617-D78D-3B27-31B0-3A883782E97A}"/>
          </ac:spMkLst>
        </pc:spChg>
      </pc:sldChg>
      <pc:sldChg chg="delSp add mod">
        <pc:chgData name="Marta Lazzeri" userId="7caee7c9f24143d7" providerId="LiveId" clId="{09A365D2-6CE2-406B-A4EF-B17589F84EEE}" dt="2025-05-12T23:00:50.416" v="237" actId="478"/>
        <pc:sldMkLst>
          <pc:docMk/>
          <pc:sldMk cId="1596026690" sldId="272"/>
        </pc:sldMkLst>
        <pc:spChg chg="del">
          <ac:chgData name="Marta Lazzeri" userId="7caee7c9f24143d7" providerId="LiveId" clId="{09A365D2-6CE2-406B-A4EF-B17589F84EEE}" dt="2025-05-12T23:00:50.416" v="237" actId="478"/>
          <ac:spMkLst>
            <pc:docMk/>
            <pc:sldMk cId="1596026690" sldId="272"/>
            <ac:spMk id="2" creationId="{164A2BD0-2A03-9922-B033-E4B95C5952B7}"/>
          </ac:spMkLst>
        </pc:spChg>
      </pc:sldChg>
      <pc:sldChg chg="del">
        <pc:chgData name="Marta Lazzeri" userId="7caee7c9f24143d7" providerId="LiveId" clId="{09A365D2-6CE2-406B-A4EF-B17589F84EEE}" dt="2025-05-12T17:31:02.701" v="198" actId="47"/>
        <pc:sldMkLst>
          <pc:docMk/>
          <pc:sldMk cId="3975554831" sldId="293"/>
        </pc:sldMkLst>
      </pc:sldChg>
      <pc:sldChg chg="delSp add mod">
        <pc:chgData name="Marta Lazzeri" userId="7caee7c9f24143d7" providerId="LiveId" clId="{09A365D2-6CE2-406B-A4EF-B17589F84EEE}" dt="2025-05-12T22:59:13.500" v="217" actId="478"/>
        <pc:sldMkLst>
          <pc:docMk/>
          <pc:sldMk cId="1762022842" sldId="294"/>
        </pc:sldMkLst>
        <pc:spChg chg="del">
          <ac:chgData name="Marta Lazzeri" userId="7caee7c9f24143d7" providerId="LiveId" clId="{09A365D2-6CE2-406B-A4EF-B17589F84EEE}" dt="2025-05-12T22:59:13.500" v="217" actId="478"/>
          <ac:spMkLst>
            <pc:docMk/>
            <pc:sldMk cId="1762022842" sldId="294"/>
            <ac:spMk id="2" creationId="{723EA0AC-5115-775B-A918-8D43A3B95BC2}"/>
          </ac:spMkLst>
        </pc:spChg>
      </pc:sldChg>
      <pc:sldChg chg="delSp add mod">
        <pc:chgData name="Marta Lazzeri" userId="7caee7c9f24143d7" providerId="LiveId" clId="{09A365D2-6CE2-406B-A4EF-B17589F84EEE}" dt="2025-05-12T22:59:17.659" v="218" actId="478"/>
        <pc:sldMkLst>
          <pc:docMk/>
          <pc:sldMk cId="3618326575" sldId="295"/>
        </pc:sldMkLst>
        <pc:spChg chg="del">
          <ac:chgData name="Marta Lazzeri" userId="7caee7c9f24143d7" providerId="LiveId" clId="{09A365D2-6CE2-406B-A4EF-B17589F84EEE}" dt="2025-05-12T22:59:17.659" v="218" actId="478"/>
          <ac:spMkLst>
            <pc:docMk/>
            <pc:sldMk cId="3618326575" sldId="295"/>
            <ac:spMk id="5" creationId="{33279242-B0B5-C589-FCB9-A50DB759C6D7}"/>
          </ac:spMkLst>
        </pc:spChg>
      </pc:sldChg>
      <pc:sldChg chg="add del">
        <pc:chgData name="Marta Lazzeri" userId="7caee7c9f24143d7" providerId="LiveId" clId="{09A365D2-6CE2-406B-A4EF-B17589F84EEE}" dt="2025-05-12T17:26:38.502" v="196" actId="47"/>
        <pc:sldMkLst>
          <pc:docMk/>
          <pc:sldMk cId="508679467" sldId="372"/>
        </pc:sldMkLst>
      </pc:sldChg>
      <pc:sldChg chg="modSp mod">
        <pc:chgData name="Marta Lazzeri" userId="7caee7c9f24143d7" providerId="LiveId" clId="{09A365D2-6CE2-406B-A4EF-B17589F84EEE}" dt="2025-05-12T17:17:42.233" v="47" actId="1036"/>
        <pc:sldMkLst>
          <pc:docMk/>
          <pc:sldMk cId="0" sldId="565"/>
        </pc:sldMkLst>
        <pc:spChg chg="mod">
          <ac:chgData name="Marta Lazzeri" userId="7caee7c9f24143d7" providerId="LiveId" clId="{09A365D2-6CE2-406B-A4EF-B17589F84EEE}" dt="2025-05-12T17:17:31.164" v="33" actId="108"/>
          <ac:spMkLst>
            <pc:docMk/>
            <pc:sldMk cId="0" sldId="565"/>
            <ac:spMk id="17" creationId="{00000000-0000-0000-0000-000000000000}"/>
          </ac:spMkLst>
        </pc:spChg>
        <pc:spChg chg="mod">
          <ac:chgData name="Marta Lazzeri" userId="7caee7c9f24143d7" providerId="LiveId" clId="{09A365D2-6CE2-406B-A4EF-B17589F84EEE}" dt="2025-05-12T17:17:42.233" v="47" actId="1036"/>
          <ac:spMkLst>
            <pc:docMk/>
            <pc:sldMk cId="0" sldId="565"/>
            <ac:spMk id="19" creationId="{2CEDE963-4683-E445-CDE2-96DE3520B447}"/>
          </ac:spMkLst>
        </pc:spChg>
        <pc:spChg chg="mod">
          <ac:chgData name="Marta Lazzeri" userId="7caee7c9f24143d7" providerId="LiveId" clId="{09A365D2-6CE2-406B-A4EF-B17589F84EEE}" dt="2025-05-12T17:17:42.233" v="47" actId="1036"/>
          <ac:spMkLst>
            <pc:docMk/>
            <pc:sldMk cId="0" sldId="565"/>
            <ac:spMk id="22" creationId="{00000000-0000-0000-0000-000000000000}"/>
          </ac:spMkLst>
        </pc:spChg>
        <pc:spChg chg="mod">
          <ac:chgData name="Marta Lazzeri" userId="7caee7c9f24143d7" providerId="LiveId" clId="{09A365D2-6CE2-406B-A4EF-B17589F84EEE}" dt="2025-05-12T17:17:42.233" v="47" actId="1036"/>
          <ac:spMkLst>
            <pc:docMk/>
            <pc:sldMk cId="0" sldId="565"/>
            <ac:spMk id="23" creationId="{00000000-0000-0000-0000-000000000000}"/>
          </ac:spMkLst>
        </pc:spChg>
        <pc:spChg chg="mod">
          <ac:chgData name="Marta Lazzeri" userId="7caee7c9f24143d7" providerId="LiveId" clId="{09A365D2-6CE2-406B-A4EF-B17589F84EEE}" dt="2025-05-12T17:17:42.233" v="47" actId="1036"/>
          <ac:spMkLst>
            <pc:docMk/>
            <pc:sldMk cId="0" sldId="565"/>
            <ac:spMk id="24" creationId="{00000000-0000-0000-0000-000000000000}"/>
          </ac:spMkLst>
        </pc:spChg>
        <pc:spChg chg="mod">
          <ac:chgData name="Marta Lazzeri" userId="7caee7c9f24143d7" providerId="LiveId" clId="{09A365D2-6CE2-406B-A4EF-B17589F84EEE}" dt="2025-05-12T17:17:42.233" v="47" actId="1036"/>
          <ac:spMkLst>
            <pc:docMk/>
            <pc:sldMk cId="0" sldId="565"/>
            <ac:spMk id="25" creationId="{00000000-0000-0000-0000-000000000000}"/>
          </ac:spMkLst>
        </pc:spChg>
        <pc:spChg chg="mod">
          <ac:chgData name="Marta Lazzeri" userId="7caee7c9f24143d7" providerId="LiveId" clId="{09A365D2-6CE2-406B-A4EF-B17589F84EEE}" dt="2025-05-12T17:17:42.233" v="47" actId="1036"/>
          <ac:spMkLst>
            <pc:docMk/>
            <pc:sldMk cId="0" sldId="565"/>
            <ac:spMk id="2051" creationId="{00000000-0000-0000-0000-000000000000}"/>
          </ac:spMkLst>
        </pc:spChg>
        <pc:spChg chg="mod">
          <ac:chgData name="Marta Lazzeri" userId="7caee7c9f24143d7" providerId="LiveId" clId="{09A365D2-6CE2-406B-A4EF-B17589F84EEE}" dt="2025-05-12T17:17:42.233" v="47" actId="1036"/>
          <ac:spMkLst>
            <pc:docMk/>
            <pc:sldMk cId="0" sldId="565"/>
            <ac:spMk id="2052" creationId="{00000000-0000-0000-0000-000000000000}"/>
          </ac:spMkLst>
        </pc:spChg>
        <pc:spChg chg="mod">
          <ac:chgData name="Marta Lazzeri" userId="7caee7c9f24143d7" providerId="LiveId" clId="{09A365D2-6CE2-406B-A4EF-B17589F84EEE}" dt="2025-05-12T17:17:42.233" v="47" actId="1036"/>
          <ac:spMkLst>
            <pc:docMk/>
            <pc:sldMk cId="0" sldId="565"/>
            <ac:spMk id="2054" creationId="{00000000-0000-0000-0000-000000000000}"/>
          </ac:spMkLst>
        </pc:spChg>
        <pc:spChg chg="mod">
          <ac:chgData name="Marta Lazzeri" userId="7caee7c9f24143d7" providerId="LiveId" clId="{09A365D2-6CE2-406B-A4EF-B17589F84EEE}" dt="2025-05-12T17:17:42.233" v="47" actId="1036"/>
          <ac:spMkLst>
            <pc:docMk/>
            <pc:sldMk cId="0" sldId="565"/>
            <ac:spMk id="2055" creationId="{00000000-0000-0000-0000-000000000000}"/>
          </ac:spMkLst>
        </pc:spChg>
        <pc:spChg chg="mod">
          <ac:chgData name="Marta Lazzeri" userId="7caee7c9f24143d7" providerId="LiveId" clId="{09A365D2-6CE2-406B-A4EF-B17589F84EEE}" dt="2025-05-12T17:17:42.233" v="47" actId="1036"/>
          <ac:spMkLst>
            <pc:docMk/>
            <pc:sldMk cId="0" sldId="565"/>
            <ac:spMk id="2056" creationId="{00000000-0000-0000-0000-000000000000}"/>
          </ac:spMkLst>
        </pc:spChg>
      </pc:sldChg>
      <pc:sldChg chg="addSp modSp">
        <pc:chgData name="Marta Lazzeri" userId="7caee7c9f24143d7" providerId="LiveId" clId="{09A365D2-6CE2-406B-A4EF-B17589F84EEE}" dt="2025-05-12T22:59:30.405" v="219"/>
        <pc:sldMkLst>
          <pc:docMk/>
          <pc:sldMk cId="2923391995" sldId="577"/>
        </pc:sldMkLst>
        <pc:spChg chg="add mod">
          <ac:chgData name="Marta Lazzeri" userId="7caee7c9f24143d7" providerId="LiveId" clId="{09A365D2-6CE2-406B-A4EF-B17589F84EEE}" dt="2025-05-12T22:59:30.405" v="219"/>
          <ac:spMkLst>
            <pc:docMk/>
            <pc:sldMk cId="2923391995" sldId="577"/>
            <ac:spMk id="2" creationId="{16EB1FD8-F0EC-59C4-AFB5-E156C8590D8D}"/>
          </ac:spMkLst>
        </pc:spChg>
        <pc:picChg chg="add mod">
          <ac:chgData name="Marta Lazzeri" userId="7caee7c9f24143d7" providerId="LiveId" clId="{09A365D2-6CE2-406B-A4EF-B17589F84EEE}" dt="2025-05-12T22:59:30.405" v="219"/>
          <ac:picMkLst>
            <pc:docMk/>
            <pc:sldMk cId="2923391995" sldId="577"/>
            <ac:picMk id="6" creationId="{F4F55074-ADE1-16EF-2400-71F9FA552430}"/>
          </ac:picMkLst>
        </pc:picChg>
      </pc:sldChg>
      <pc:sldChg chg="del">
        <pc:chgData name="Marta Lazzeri" userId="7caee7c9f24143d7" providerId="LiveId" clId="{09A365D2-6CE2-406B-A4EF-B17589F84EEE}" dt="2025-05-11T20:21:55.126" v="1" actId="47"/>
        <pc:sldMkLst>
          <pc:docMk/>
          <pc:sldMk cId="0" sldId="581"/>
        </pc:sldMkLst>
      </pc:sldChg>
      <pc:sldChg chg="ord">
        <pc:chgData name="Marta Lazzeri" userId="7caee7c9f24143d7" providerId="LiveId" clId="{09A365D2-6CE2-406B-A4EF-B17589F84EEE}" dt="2025-05-12T17:44:13.477" v="207"/>
        <pc:sldMkLst>
          <pc:docMk/>
          <pc:sldMk cId="3570185085" sldId="663"/>
        </pc:sldMkLst>
      </pc:sldChg>
      <pc:sldChg chg="addSp delSp modSp add mod setBg">
        <pc:chgData name="Marta Lazzeri" userId="7caee7c9f24143d7" providerId="LiveId" clId="{09A365D2-6CE2-406B-A4EF-B17589F84EEE}" dt="2025-05-12T22:59:40.681" v="222"/>
        <pc:sldMkLst>
          <pc:docMk/>
          <pc:sldMk cId="2339740331" sldId="881"/>
        </pc:sldMkLst>
        <pc:spChg chg="del">
          <ac:chgData name="Marta Lazzeri" userId="7caee7c9f24143d7" providerId="LiveId" clId="{09A365D2-6CE2-406B-A4EF-B17589F84EEE}" dt="2025-05-12T22:59:39.068" v="221" actId="478"/>
          <ac:spMkLst>
            <pc:docMk/>
            <pc:sldMk cId="2339740331" sldId="881"/>
            <ac:spMk id="4" creationId="{D93FEB80-522E-7C15-32CD-431120F9E30D}"/>
          </ac:spMkLst>
        </pc:spChg>
        <pc:spChg chg="add mod">
          <ac:chgData name="Marta Lazzeri" userId="7caee7c9f24143d7" providerId="LiveId" clId="{09A365D2-6CE2-406B-A4EF-B17589F84EEE}" dt="2025-05-12T22:59:40.681" v="222"/>
          <ac:spMkLst>
            <pc:docMk/>
            <pc:sldMk cId="2339740331" sldId="881"/>
            <ac:spMk id="5" creationId="{79745F36-5BCF-C7A7-7FE8-7E068B0732D6}"/>
          </ac:spMkLst>
        </pc:spChg>
        <pc:picChg chg="add mod">
          <ac:chgData name="Marta Lazzeri" userId="7caee7c9f24143d7" providerId="LiveId" clId="{09A365D2-6CE2-406B-A4EF-B17589F84EEE}" dt="2025-05-12T22:59:40.681" v="222"/>
          <ac:picMkLst>
            <pc:docMk/>
            <pc:sldMk cId="2339740331" sldId="881"/>
            <ac:picMk id="6" creationId="{88EA4711-F87E-F9AB-AED9-16404772473E}"/>
          </ac:picMkLst>
        </pc:picChg>
        <pc:picChg chg="del">
          <ac:chgData name="Marta Lazzeri" userId="7caee7c9f24143d7" providerId="LiveId" clId="{09A365D2-6CE2-406B-A4EF-B17589F84EEE}" dt="2025-05-12T22:59:36.766" v="220" actId="478"/>
          <ac:picMkLst>
            <pc:docMk/>
            <pc:sldMk cId="2339740331" sldId="881"/>
            <ac:picMk id="101" creationId="{00000000-0000-0000-0000-000000000000}"/>
          </ac:picMkLst>
        </pc:picChg>
      </pc:sldChg>
      <pc:sldChg chg="del">
        <pc:chgData name="Marta Lazzeri" userId="7caee7c9f24143d7" providerId="LiveId" clId="{09A365D2-6CE2-406B-A4EF-B17589F84EEE}" dt="2025-05-11T20:21:53.881" v="0" actId="47"/>
        <pc:sldMkLst>
          <pc:docMk/>
          <pc:sldMk cId="2076534398" sldId="966"/>
        </pc:sldMkLst>
      </pc:sldChg>
      <pc:sldChg chg="addSp modSp mod">
        <pc:chgData name="Marta Lazzeri" userId="7caee7c9f24143d7" providerId="LiveId" clId="{09A365D2-6CE2-406B-A4EF-B17589F84EEE}" dt="2025-05-12T17:20:17.082" v="177" actId="1076"/>
        <pc:sldMkLst>
          <pc:docMk/>
          <pc:sldMk cId="191783342" sldId="967"/>
        </pc:sldMkLst>
        <pc:spChg chg="mod">
          <ac:chgData name="Marta Lazzeri" userId="7caee7c9f24143d7" providerId="LiveId" clId="{09A365D2-6CE2-406B-A4EF-B17589F84EEE}" dt="2025-05-12T17:18:28.110" v="104" actId="1037"/>
          <ac:spMkLst>
            <pc:docMk/>
            <pc:sldMk cId="191783342" sldId="967"/>
            <ac:spMk id="3" creationId="{D90BA360-1A08-A38F-0D91-ECDD9B9DFAEA}"/>
          </ac:spMkLst>
        </pc:spChg>
        <pc:spChg chg="mod">
          <ac:chgData name="Marta Lazzeri" userId="7caee7c9f24143d7" providerId="LiveId" clId="{09A365D2-6CE2-406B-A4EF-B17589F84EEE}" dt="2025-05-12T17:18:28.110" v="104" actId="1037"/>
          <ac:spMkLst>
            <pc:docMk/>
            <pc:sldMk cId="191783342" sldId="967"/>
            <ac:spMk id="4" creationId="{C12EA22D-9054-E553-D289-D595BDEDCA7C}"/>
          </ac:spMkLst>
        </pc:spChg>
        <pc:spChg chg="mod">
          <ac:chgData name="Marta Lazzeri" userId="7caee7c9f24143d7" providerId="LiveId" clId="{09A365D2-6CE2-406B-A4EF-B17589F84EEE}" dt="2025-05-12T17:20:17.082" v="177" actId="1076"/>
          <ac:spMkLst>
            <pc:docMk/>
            <pc:sldMk cId="191783342" sldId="967"/>
            <ac:spMk id="7" creationId="{D17DFD5C-9AE2-6C86-5398-6F83EF4A0693}"/>
          </ac:spMkLst>
        </pc:spChg>
        <pc:graphicFrameChg chg="add mod modGraphic">
          <ac:chgData name="Marta Lazzeri" userId="7caee7c9f24143d7" providerId="LiveId" clId="{09A365D2-6CE2-406B-A4EF-B17589F84EEE}" dt="2025-05-12T17:20:13.694" v="176" actId="1076"/>
          <ac:graphicFrameMkLst>
            <pc:docMk/>
            <pc:sldMk cId="191783342" sldId="967"/>
            <ac:graphicFrameMk id="5" creationId="{261C4181-3852-D200-B821-03B0DBE18CBB}"/>
          </ac:graphicFrameMkLst>
        </pc:graphicFrameChg>
        <pc:picChg chg="mod">
          <ac:chgData name="Marta Lazzeri" userId="7caee7c9f24143d7" providerId="LiveId" clId="{09A365D2-6CE2-406B-A4EF-B17589F84EEE}" dt="2025-05-12T17:18:28.110" v="104" actId="1037"/>
          <ac:picMkLst>
            <pc:docMk/>
            <pc:sldMk cId="191783342" sldId="967"/>
            <ac:picMk id="2" creationId="{8B863DD8-E4A4-9528-6886-4950AC429BDF}"/>
          </ac:picMkLst>
        </pc:picChg>
      </pc:sldChg>
      <pc:sldChg chg="del">
        <pc:chgData name="Marta Lazzeri" userId="7caee7c9f24143d7" providerId="LiveId" clId="{09A365D2-6CE2-406B-A4EF-B17589F84EEE}" dt="2025-05-12T17:41:39.145" v="204" actId="47"/>
        <pc:sldMkLst>
          <pc:docMk/>
          <pc:sldMk cId="324136406" sldId="990"/>
        </pc:sldMkLst>
      </pc:sldChg>
      <pc:sldChg chg="addSp modSp ord">
        <pc:chgData name="Marta Lazzeri" userId="7caee7c9f24143d7" providerId="LiveId" clId="{09A365D2-6CE2-406B-A4EF-B17589F84EEE}" dt="2025-05-12T23:00:01.292" v="224"/>
        <pc:sldMkLst>
          <pc:docMk/>
          <pc:sldMk cId="1157557022" sldId="996"/>
        </pc:sldMkLst>
        <pc:spChg chg="add mod">
          <ac:chgData name="Marta Lazzeri" userId="7caee7c9f24143d7" providerId="LiveId" clId="{09A365D2-6CE2-406B-A4EF-B17589F84EEE}" dt="2025-05-12T23:00:01.292" v="224"/>
          <ac:spMkLst>
            <pc:docMk/>
            <pc:sldMk cId="1157557022" sldId="996"/>
            <ac:spMk id="2" creationId="{BB8B6571-57BF-59E9-10FF-F3437498134B}"/>
          </ac:spMkLst>
        </pc:spChg>
        <pc:picChg chg="add mod">
          <ac:chgData name="Marta Lazzeri" userId="7caee7c9f24143d7" providerId="LiveId" clId="{09A365D2-6CE2-406B-A4EF-B17589F84EEE}" dt="2025-05-12T23:00:01.292" v="224"/>
          <ac:picMkLst>
            <pc:docMk/>
            <pc:sldMk cId="1157557022" sldId="996"/>
            <ac:picMk id="4" creationId="{E6A1DF40-79AC-918C-2B91-02ED521079A5}"/>
          </ac:picMkLst>
        </pc:picChg>
      </pc:sldChg>
      <pc:sldChg chg="addSp delSp modSp new mod modClrScheme chgLayout">
        <pc:chgData name="Marta Lazzeri" userId="7caee7c9f24143d7" providerId="LiveId" clId="{09A365D2-6CE2-406B-A4EF-B17589F84EEE}" dt="2025-05-12T17:30:45.546" v="197"/>
        <pc:sldMkLst>
          <pc:docMk/>
          <pc:sldMk cId="4243693086" sldId="997"/>
        </pc:sldMkLst>
        <pc:spChg chg="del">
          <ac:chgData name="Marta Lazzeri" userId="7caee7c9f24143d7" providerId="LiveId" clId="{09A365D2-6CE2-406B-A4EF-B17589F84EEE}" dt="2025-05-12T17:25:31.168" v="180" actId="700"/>
          <ac:spMkLst>
            <pc:docMk/>
            <pc:sldMk cId="4243693086" sldId="997"/>
            <ac:spMk id="2" creationId="{C206A074-0ADB-64D0-F1F2-C40D2000E8AF}"/>
          </ac:spMkLst>
        </pc:spChg>
        <pc:spChg chg="del">
          <ac:chgData name="Marta Lazzeri" userId="7caee7c9f24143d7" providerId="LiveId" clId="{09A365D2-6CE2-406B-A4EF-B17589F84EEE}" dt="2025-05-12T17:25:31.168" v="180" actId="700"/>
          <ac:spMkLst>
            <pc:docMk/>
            <pc:sldMk cId="4243693086" sldId="997"/>
            <ac:spMk id="3" creationId="{F07573A5-6C70-0A7F-657B-727B8647A294}"/>
          </ac:spMkLst>
        </pc:spChg>
        <pc:picChg chg="add mod modCrop">
          <ac:chgData name="Marta Lazzeri" userId="7caee7c9f24143d7" providerId="LiveId" clId="{09A365D2-6CE2-406B-A4EF-B17589F84EEE}" dt="2025-05-12T17:26:29.213" v="195" actId="14100"/>
          <ac:picMkLst>
            <pc:docMk/>
            <pc:sldMk cId="4243693086" sldId="997"/>
            <ac:picMk id="5" creationId="{0CF13B38-E49A-BB77-0CA0-7DA2B2D4429B}"/>
          </ac:picMkLst>
        </pc:picChg>
        <pc:inkChg chg="add">
          <ac:chgData name="Marta Lazzeri" userId="7caee7c9f24143d7" providerId="LiveId" clId="{09A365D2-6CE2-406B-A4EF-B17589F84EEE}" dt="2025-05-12T17:30:45.546" v="197"/>
          <ac:inkMkLst>
            <pc:docMk/>
            <pc:sldMk cId="4243693086" sldId="997"/>
            <ac:inkMk id="6" creationId="{25AD9788-2BD2-1446-67B8-9DCD0BF5F790}"/>
          </ac:inkMkLst>
        </pc:inkChg>
      </pc:sldChg>
      <pc:sldChg chg="addSp modSp new">
        <pc:chgData name="Marta Lazzeri" userId="7caee7c9f24143d7" providerId="LiveId" clId="{09A365D2-6CE2-406B-A4EF-B17589F84EEE}" dt="2025-05-12T22:59:55.863" v="223"/>
        <pc:sldMkLst>
          <pc:docMk/>
          <pc:sldMk cId="1559009858" sldId="998"/>
        </pc:sldMkLst>
        <pc:spChg chg="add mod">
          <ac:chgData name="Marta Lazzeri" userId="7caee7c9f24143d7" providerId="LiveId" clId="{09A365D2-6CE2-406B-A4EF-B17589F84EEE}" dt="2025-05-12T22:59:55.863" v="223"/>
          <ac:spMkLst>
            <pc:docMk/>
            <pc:sldMk cId="1559009858" sldId="998"/>
            <ac:spMk id="2" creationId="{D711B4F6-4060-BF7D-0A61-8E97334A8B70}"/>
          </ac:spMkLst>
        </pc:spChg>
        <pc:picChg chg="add mod">
          <ac:chgData name="Marta Lazzeri" userId="7caee7c9f24143d7" providerId="LiveId" clId="{09A365D2-6CE2-406B-A4EF-B17589F84EEE}" dt="2025-05-12T22:59:55.863" v="223"/>
          <ac:picMkLst>
            <pc:docMk/>
            <pc:sldMk cId="1559009858" sldId="998"/>
            <ac:picMk id="3" creationId="{B6280E0F-A67B-0347-AA97-01F4AC49A169}"/>
          </ac:picMkLst>
        </pc:picChg>
      </pc:sldChg>
      <pc:sldChg chg="add del">
        <pc:chgData name="Marta Lazzeri" userId="7caee7c9f24143d7" providerId="LiveId" clId="{09A365D2-6CE2-406B-A4EF-B17589F84EEE}" dt="2025-05-12T17:45:11.892" v="209"/>
        <pc:sldMkLst>
          <pc:docMk/>
          <pc:sldMk cId="2007567407" sldId="998"/>
        </pc:sldMkLst>
      </pc:sldChg>
      <pc:sldChg chg="add">
        <pc:chgData name="Marta Lazzeri" userId="7caee7c9f24143d7" providerId="LiveId" clId="{09A365D2-6CE2-406B-A4EF-B17589F84EEE}" dt="2025-05-12T21:05:48.303" v="214"/>
        <pc:sldMkLst>
          <pc:docMk/>
          <pc:sldMk cId="474511957" sldId="999"/>
        </pc:sldMkLst>
      </pc:sldChg>
      <pc:sldChg chg="add del">
        <pc:chgData name="Marta Lazzeri" userId="7caee7c9f24143d7" providerId="LiveId" clId="{09A365D2-6CE2-406B-A4EF-B17589F84EEE}" dt="2025-05-12T21:05:37.734" v="213"/>
        <pc:sldMkLst>
          <pc:docMk/>
          <pc:sldMk cId="3786636488" sldId="999"/>
        </pc:sldMkLst>
      </pc:sldChg>
      <pc:sldChg chg="add">
        <pc:chgData name="Marta Lazzeri" userId="7caee7c9f24143d7" providerId="LiveId" clId="{09A365D2-6CE2-406B-A4EF-B17589F84EEE}" dt="2025-05-12T22:39:03.268" v="215"/>
        <pc:sldMkLst>
          <pc:docMk/>
          <pc:sldMk cId="3874304485" sldId="1967"/>
        </pc:sldMkLst>
      </pc:sldChg>
      <pc:sldChg chg="add">
        <pc:chgData name="Marta Lazzeri" userId="7caee7c9f24143d7" providerId="LiveId" clId="{09A365D2-6CE2-406B-A4EF-B17589F84EEE}" dt="2025-05-12T22:58:48.503" v="216"/>
        <pc:sldMkLst>
          <pc:docMk/>
          <pc:sldMk cId="2690102225" sldId="1968"/>
        </pc:sldMkLst>
      </pc:sldChg>
      <pc:sldChg chg="new del">
        <pc:chgData name="Marta Lazzeri" userId="7caee7c9f24143d7" providerId="LiveId" clId="{09A365D2-6CE2-406B-A4EF-B17589F84EEE}" dt="2025-05-12T23:00:13.324" v="226" actId="680"/>
        <pc:sldMkLst>
          <pc:docMk/>
          <pc:sldMk cId="48306771" sldId="1969"/>
        </pc:sldMkLst>
      </pc:sldChg>
      <pc:sldChg chg="addSp modSp new ord">
        <pc:chgData name="Marta Lazzeri" userId="7caee7c9f24143d7" providerId="LiveId" clId="{09A365D2-6CE2-406B-A4EF-B17589F84EEE}" dt="2025-05-12T23:00:21.968" v="230"/>
        <pc:sldMkLst>
          <pc:docMk/>
          <pc:sldMk cId="2543596187" sldId="1969"/>
        </pc:sldMkLst>
        <pc:spChg chg="add mod">
          <ac:chgData name="Marta Lazzeri" userId="7caee7c9f24143d7" providerId="LiveId" clId="{09A365D2-6CE2-406B-A4EF-B17589F84EEE}" dt="2025-05-12T23:00:21.968" v="230"/>
          <ac:spMkLst>
            <pc:docMk/>
            <pc:sldMk cId="2543596187" sldId="1969"/>
            <ac:spMk id="2" creationId="{415BBE55-A700-232F-A7FD-894384FE7A0F}"/>
          </ac:spMkLst>
        </pc:spChg>
        <pc:picChg chg="add mod">
          <ac:chgData name="Marta Lazzeri" userId="7caee7c9f24143d7" providerId="LiveId" clId="{09A365D2-6CE2-406B-A4EF-B17589F84EEE}" dt="2025-05-12T23:00:21.968" v="230"/>
          <ac:picMkLst>
            <pc:docMk/>
            <pc:sldMk cId="2543596187" sldId="1969"/>
            <ac:picMk id="3" creationId="{345C722E-7E9B-D12D-DA6F-BFEEDF6D4401}"/>
          </ac:picMkLst>
        </pc:picChg>
      </pc:sldChg>
      <pc:sldChg chg="new del">
        <pc:chgData name="Marta Lazzeri" userId="7caee7c9f24143d7" providerId="LiveId" clId="{09A365D2-6CE2-406B-A4EF-B17589F84EEE}" dt="2025-05-12T23:00:33.511" v="232" actId="680"/>
        <pc:sldMkLst>
          <pc:docMk/>
          <pc:sldMk cId="3682254237" sldId="1970"/>
        </pc:sldMkLst>
      </pc:sldChg>
      <pc:sldChg chg="addSp modSp new ord">
        <pc:chgData name="Marta Lazzeri" userId="7caee7c9f24143d7" providerId="LiveId" clId="{09A365D2-6CE2-406B-A4EF-B17589F84EEE}" dt="2025-05-12T23:00:42.934" v="236"/>
        <pc:sldMkLst>
          <pc:docMk/>
          <pc:sldMk cId="4276899445" sldId="1970"/>
        </pc:sldMkLst>
        <pc:spChg chg="add mod">
          <ac:chgData name="Marta Lazzeri" userId="7caee7c9f24143d7" providerId="LiveId" clId="{09A365D2-6CE2-406B-A4EF-B17589F84EEE}" dt="2025-05-12T23:00:42.934" v="236"/>
          <ac:spMkLst>
            <pc:docMk/>
            <pc:sldMk cId="4276899445" sldId="1970"/>
            <ac:spMk id="2" creationId="{3F9F20E1-C37C-FEE9-D66D-3854F0B3EFC7}"/>
          </ac:spMkLst>
        </pc:spChg>
        <pc:picChg chg="add mod">
          <ac:chgData name="Marta Lazzeri" userId="7caee7c9f24143d7" providerId="LiveId" clId="{09A365D2-6CE2-406B-A4EF-B17589F84EEE}" dt="2025-05-12T23:00:42.934" v="236"/>
          <ac:picMkLst>
            <pc:docMk/>
            <pc:sldMk cId="4276899445" sldId="1970"/>
            <ac:picMk id="3" creationId="{7BCF9DC7-16CA-E0CC-2550-1DC45145F02C}"/>
          </ac:picMkLst>
        </pc:picChg>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5-05-12T17:30:27.304"/>
    </inkml:context>
    <inkml:brush xml:id="br0">
      <inkml:brushProperty name="width" value="0.05292" units="cm"/>
      <inkml:brushProperty name="height" value="0.05292" units="cm"/>
      <inkml:brushProperty name="color" value="#FF0000"/>
    </inkml:brush>
  </inkml:definitions>
  <inkml:trace contextRef="#ctx0" brushRef="#br0">13423 4322 0,'-17'17'31,"-1"-17"-15,-17 18-1,-18 35 1,53-36 0,-36 19-1,-16 69 1,16-34-1,-17 0 17,36-1-17,-1 18 1,-17 1 15,35-54-15,0-18-1,0 36-15,0 0 32,0-17-32,0 34 15,17 36 1,1-53 0,53 70 15,-71-87 0,53 52-15,-36-71-16,36 19 15,-18-19 17,36 19-17,-1-1 1,89 53 15,-124-70-31,54 17 16,17-17-1,-71-1-15,35 19 32,1-19-17,-18 1-15,17-1 16,89 1-1,-71 0 1,53-1 15,-35-17 1,-35 0-17,-54 0-15,1 0 31,17 0-15,18 0 0,88-17-1,-52 17 17,-36-36-32,88 19 15,-71-1 1,-17 1-1,53-1 1,-53-17 0,0-1-1,-18 19 17,0-19-17,-17 1 1,53-18 15,-19 0-15,-34 53-16,17-35 15,1-18 17,-36 36-32,35-1 0,-35 0 15,70-35 1,-34 0 15,-1-35-15,-17 0-1,17 35 17,-17 35-32,-1-34 15,-17-1 1,0-36 15,0 37-15,0-37-1,-17 36-15,-1 18 16,0-35 15,-17-1-15,-18 18 15,18 0-15,0 18-16,-1 17 15,-17 1 17,0-36-17,-17 17 1,-18 1 15,88 18-31,-106-1 16,35 0-1,-70-17 17,53 17-32,53 18 15,-159-17 16,141 17-31,-124 0 16,36 0 0,106-18-16,-71 18 15,18 0 1,-18 0 15,-35 0-15,106 18-1,-18-1 1,18-17-16,-54 18 16,-69 35 15,87-35-15,-105 17-1,52 18 1,1 0 15,87-53-31,-52 35 16,71-17-1,-107 34 17,89-16-17,-18-1 1,18-35 15,17 0-15,0 18 46,-35-1-31,1 1-15,34-18 0</inkml:trace>
  <inkml:trace contextRef="#ctx0" brushRef="#br0" timeOffset="3401.68">12136 14182 0,'158'0'141,"142"0"-126,88 35 1,194-17 15,-299-1-15,87-17-1,-158 0 17,652 0-1,-370 0-16,106-35 17,-283 35-17,-264 0 1,-35 0 0</inkml:trace>
  <inkml:trace contextRef="#ctx0" brushRef="#br0" timeOffset="5056.25">12594 14640 0,'18'0'78,"52"0"-62,1 0-16,211-35 15,-35 35 17,-88 0-32,299 0 0,-140 0 31,35 0 0,476 0 0,-582 0-15,53 0 0,-36 0-1,-158 0 1,-88 0 15,-1 0-15,19 0 31,-1 0-32,-18 0-15,54 0 16,0 0 15,17 0-31,0 0 16,53-18-1,-88 18 17,-53-17 124</inkml:trace>
  <inkml:trace contextRef="#ctx0" brushRef="#br0" timeOffset="8410.59">9013 12136 0,'-17'-18'32,"-18"18"-17,17 0 1,-17 35-1,17-35-15,-17 35 32,-18 36-17,0 52 1,18-34 0,17 87 15,0-105-31,18 52 31,18 177 0,70-159 1,53 71-17,-105-159-15,69 70 16,-34-52-1,-36-18-15,36-18 16,158 18 15,-35 17-15,88 19 0,-141-72 15,53 18-16,-52-35 17,-1 0-17,-71 0-15,71 0 32,142-35-1,-195-18 0,-35 0-15,35-17-1,-35 17 17,0-35-17,0-36 1,-36 1 15,1 70-31,0-53 16,-18 0-1,0 89 1,0-89 0,-36 0-1,19 35 1,-1-17 15,-35 18-15,-17-36-1,-36 0 1,0 53 15,71 35-31,-89-52 16,36 17-1,35 18 1,18 17-16,-36 0 16,36 1-16,-71-19 15,0 1 1,-53-35 15,-17 52-15,-53-17 15,141 35-31,-230-18 31,159 18-15,54 0 15,52 0-15,0 0 15,35 0-15,18 18-1,-35-18 17,-18 17-17,35 1-15,-17 17 16,-18 0-1,35-17-15,-17-18 16,0 0 15,35 18-15,-18-18 62</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9-26T22:24:27.1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7444 7602 0,'17'0'297,"36"0"-281,-35-17-1,52 17-15,1 0 16,-53 0 0,17 0-1,-18 0 1,36 0-16,-35 0 16,0 0-1,17 0 1,-17 0-16,17 0 15,18 0 1,-18 0 15,89 0-15,-54 0 0,-35 0 15,36 0-31,-36 17 15,18-17 1,-18 0 0,18 18-1,-35-18-15,0 0 47,34 0-16,-34 0-31,0 0 16,17 0 0,0 18-1,1-18 1,-19 0 0,1 0-1,0 0 1,34 0-1,-16 0 17,-19 0-17,1 0 1,0 0 0,-1 0-1,19 0 1,16 0-1,-16 0 1,34 0 15,-17 0-15,0 0 0,18 0-1,-1 0 1,-34 0-16,-1 0 15,35 0 1,-17 0 0,-17-18 15,-19 18-15,1 0-1,-1 0 1,36 0-1,-35 0-15,0 0 16,17 0 0,0 0-1,0 0 1,-17 0 0,0 0-1,35 0 1,53-18-1,-71 18 1,18 0 0,-36-17-16,1 17 15,17 0-15,18-18 47,0 0-16,-35 18-31,-1-17 16,19 17-16,17-18 16,-36 18-1,1 0 1,0 0-16,-1-17 0,54 17 31,-71-18-15,17 18-1,1 0-15,0 0 16,-1 0-16,19 0 16,16-18-1,-34 18 17,0 0-32,-1-35 0,1 35 15,17-18 1,1 18-1,-1 0 1,-18-17 0,1-1-1,0 18 1,17-18-16,335-317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9-26T22:24:29.9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10795 7426 0,'53'0'172,"88"0"-141,-106 0-15,-17 0-16,17 0 15,0 0 1,1 0 0,-1-18-1,-17 18 1,-1 0-16,1 0 31,0 0-15,17-17 15,106-1-15,-18 0 15,-70 18-15,-35 0-1,0 0-15,-1-17 16,19 17-16,-1 0 15,-17 0-15,17 0 16,35 0 0,-17 0-1,0 0 1,-18 0 0,-17 0 30,17 0-30,-17 0 0,0 17 312,70 1-313,-18 17 1,-52-35 15,17 0-15,1 18 0,-19 0-1,1-18 1,-1 0-1,1 0 1,0 0 0,-1 0 15,1 0-15,0 0 62,-1 0-63,1 0 1,17 0 15,-17 0-31,0 0 47,-1-18 16,1 18 15,-1 0-47,1 0-15,17 0-1,-17 0 32,0 0-16,-1 0 16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9-26T22:24:33.0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7373 7426 0,'71'0'250,"-18"0"-235,-36 0 1,36 0-1,-35 0-15,-1 0 16,1 0 0,17 0-16,36-18 31,-36 18-15,-17 0-1,17 0 1,53 0 15,106 0-15,-123 0 15,-54 0-15,19 0-1,-19 0-15,19 0 16,-19 0-1,1 0 1,17 0 0,0 0-16,18-17 15,-17 17 1,-19-18 15,54 0-15,-1 18-1,-34 0 1,17 0 0,70 0 15,1-17 0,-72 17-15,-34 0-16,17 0 15,-17 0 1,35 0 15,-18 0-15,18 0 15,18 0-15,-36 0-16,-17 0 31,17 0-15,-17 0-1,-1 0 1,18 0 0,18 0 15,-35 0-16,0 0 1,-1 0 15,71 0 1,-35 0-17,-17 0 1,-1 0-1,-17 0 1,17 0 0,0 0-1,36 0 1,17-18 0,-53 18-16,53 0 15,-70 0 16,17 0 1,-17 0-17,0 0-15,17 0 16,-18 0-16,1 0 16,35 0-1,-18 0 1,-17 0 15,17 0-15,-17 0 62,17 0-47,-17 0-15,17 0-1,-17 0 32,-1 0 31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9-26T22:24:37.0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10213 7673 0,'53'0'156,"106"0"-140,-89 0-1,-35 0 1,-17 0-16,35 0 31,-35-18 0,52 18 1,-17-17-32,0 17 31,-35 0-31,-1 0 31,1 0 0,0 0-15,-1 0 15,54 0-15,-54 0-1,1 0 1,0 0 0,-1 0-1,1 0 17,0 0-17,17 0-15,-18-18 31,1 18-15,0 0 15,-1 0 1,1 0-1,0-18 31,17 1-46,0 17 0,1 0-1,-19 0 1,1 0-1,-1 0 1,19 0 0,17 0-1,0 0 17,-18 0-17,71 0 16,-89 0-15,19 0 0,-19 0-16,1 0 15,0 17-15,-1-17 16,36 0 0,-35 0-1,-1 0 1,1 0-1,0 0 1,-1 0 47,54 0-32,-54 0-16,1 0 1,35 0 31,0 0-31,-18 0-16,-17 0 15,17 0 1,-17 0-1,-1 0 1,19 0 0,17 0 46,-36 0-46,36 0-1,-35 0 17,17 0-17,-17 0 17,-1 0-17,36 0 1,-17 0-1,-1 18 1,-18-18-16,1 0 16,0 0-16,-1 0 31,1 0 16,0 0-16,-1 0 78,1 0 1,0 0-79,-1 0 94,1 0-94,-1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57B1F-731C-4BED-A665-90A2EE61D35B}" type="datetimeFigureOut">
              <a:rPr lang="it-IT" smtClean="0"/>
              <a:t>14/05/2025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A0663-B7E3-423D-8D73-2031D77F197A}" type="slidenum">
              <a:rPr lang="it-IT" smtClean="0"/>
              <a:t>‹N›</a:t>
            </a:fld>
            <a:endParaRPr lang="it-IT"/>
          </a:p>
        </p:txBody>
      </p:sp>
    </p:spTree>
    <p:extLst>
      <p:ext uri="{BB962C8B-B14F-4D97-AF65-F5344CB8AC3E}">
        <p14:creationId xmlns:p14="http://schemas.microsoft.com/office/powerpoint/2010/main" val="316678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9D14159-C1CB-4A79-B6FD-CBD1E2CBE8A6}" type="slidenum">
              <a:rPr lang="it-IT" smtClean="0"/>
              <a:t>3</a:t>
            </a:fld>
            <a:endParaRPr lang="it-IT"/>
          </a:p>
        </p:txBody>
      </p:sp>
    </p:spTree>
    <p:extLst>
      <p:ext uri="{BB962C8B-B14F-4D97-AF65-F5344CB8AC3E}">
        <p14:creationId xmlns:p14="http://schemas.microsoft.com/office/powerpoint/2010/main" val="216648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6BE03CF-3725-4C18-9AE0-9EB4D9951474}" type="slidenum">
              <a:rPr lang="it-IT" smtClean="0"/>
              <a:t>7</a:t>
            </a:fld>
            <a:endParaRPr lang="it-IT"/>
          </a:p>
        </p:txBody>
      </p:sp>
    </p:spTree>
    <p:extLst>
      <p:ext uri="{BB962C8B-B14F-4D97-AF65-F5344CB8AC3E}">
        <p14:creationId xmlns:p14="http://schemas.microsoft.com/office/powerpoint/2010/main" val="261325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Perchè</a:t>
            </a:r>
            <a:r>
              <a:rPr lang="it-IT" dirty="0"/>
              <a:t> la riabilitazione ?</a:t>
            </a:r>
          </a:p>
        </p:txBody>
      </p:sp>
      <p:sp>
        <p:nvSpPr>
          <p:cNvPr id="4" name="Segnaposto numero diapositiva 3"/>
          <p:cNvSpPr>
            <a:spLocks noGrp="1"/>
          </p:cNvSpPr>
          <p:nvPr>
            <p:ph type="sldNum" sz="quarter" idx="5"/>
          </p:nvPr>
        </p:nvSpPr>
        <p:spPr/>
        <p:txBody>
          <a:bodyPr/>
          <a:lstStyle/>
          <a:p>
            <a:fld id="{C6BE03CF-3725-4C18-9AE0-9EB4D9951474}" type="slidenum">
              <a:rPr lang="it-IT" smtClean="0"/>
              <a:t>8</a:t>
            </a:fld>
            <a:endParaRPr lang="it-IT"/>
          </a:p>
        </p:txBody>
      </p:sp>
    </p:spTree>
    <p:extLst>
      <p:ext uri="{BB962C8B-B14F-4D97-AF65-F5344CB8AC3E}">
        <p14:creationId xmlns:p14="http://schemas.microsoft.com/office/powerpoint/2010/main" val="423590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endParaRPr/>
          </a:p>
        </p:txBody>
      </p:sp>
      <p:sp>
        <p:nvSpPr>
          <p:cNvPr id="95" name="Google Shape;95;p2: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marL="0" marR="0" lvl="0" indent="0" algn="r" defTabSz="99047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it-IT"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90478" rtl="0" eaLnBrk="1" fontAlgn="auto" latinLnBrk="0" hangingPunct="1">
                <a:lnSpc>
                  <a:spcPct val="100000"/>
                </a:lnSpc>
                <a:spcBef>
                  <a:spcPts val="0"/>
                </a:spcBef>
                <a:spcAft>
                  <a:spcPts val="0"/>
                </a:spcAft>
                <a:buClr>
                  <a:srgbClr val="000000"/>
                </a:buClr>
                <a:buSzTx/>
                <a:buFontTx/>
                <a:buNone/>
                <a:tabLst/>
                <a:defRPr/>
              </a:pPr>
              <a:t>25</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507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APPLICAZIONI (non  la semplice telefonata) con smartphone e tablet, piattaforme dedicate , video-conferenze , siti web dedicati, tecnologia indossabile … </a:t>
            </a:r>
            <a:r>
              <a:rPr lang="en-US" b="0" i="0" dirty="0">
                <a:solidFill>
                  <a:srgbClr val="000000"/>
                </a:solidFill>
                <a:effectLst/>
                <a:latin typeface="Times New Roman" panose="02020603050405020304" pitchFamily="18" charset="0"/>
              </a:rPr>
              <a:t> different ways to use technology to deliver pulmonary rehabilitation including over the telephone, using mobile phone applications, via video-conferencing in a virtual group and through the use of websites</a:t>
            </a:r>
            <a:endParaRPr lang="it-IT" dirty="0"/>
          </a:p>
        </p:txBody>
      </p:sp>
      <p:sp>
        <p:nvSpPr>
          <p:cNvPr id="4" name="Segnaposto numero diapositiva 3"/>
          <p:cNvSpPr>
            <a:spLocks noGrp="1"/>
          </p:cNvSpPr>
          <p:nvPr>
            <p:ph type="sldNum" sz="quarter" idx="5"/>
          </p:nvPr>
        </p:nvSpPr>
        <p:spPr/>
        <p:txBody>
          <a:bodyPr/>
          <a:lstStyle/>
          <a:p>
            <a:fld id="{9DF4401C-CCB9-4C43-9059-5E006B14978F}" type="slidenum">
              <a:rPr lang="it-IT" smtClean="0"/>
              <a:t>29</a:t>
            </a:fld>
            <a:endParaRPr lang="it-IT"/>
          </a:p>
        </p:txBody>
      </p:sp>
    </p:spTree>
    <p:extLst>
      <p:ext uri="{BB962C8B-B14F-4D97-AF65-F5344CB8AC3E}">
        <p14:creationId xmlns:p14="http://schemas.microsoft.com/office/powerpoint/2010/main" val="42704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riabilitazione polmonare precoce, iniziata durante o subito dopo un'esacerbazione della BPCO, ha dimostrato di ridurre significativamente il rischio di mortalità. I pazienti che hanno partecipato a programmi di riabilitazione supervisionata hanno avuto una probabilità inferiore di decesso rispetto a quelli che hanno ricevuto cure standard. </a:t>
            </a:r>
          </a:p>
        </p:txBody>
      </p:sp>
      <p:sp>
        <p:nvSpPr>
          <p:cNvPr id="4" name="Segnaposto numero diapositiva 3"/>
          <p:cNvSpPr>
            <a:spLocks noGrp="1"/>
          </p:cNvSpPr>
          <p:nvPr>
            <p:ph type="sldNum" sz="quarter" idx="5"/>
          </p:nvPr>
        </p:nvSpPr>
        <p:spPr/>
        <p:txBody>
          <a:bodyPr/>
          <a:lstStyle/>
          <a:p>
            <a:fld id="{B14A0663-B7E3-423D-8D73-2031D77F197A}" type="slidenum">
              <a:rPr lang="it-IT" smtClean="0"/>
              <a:t>31</a:t>
            </a:fld>
            <a:endParaRPr lang="it-IT"/>
          </a:p>
        </p:txBody>
      </p:sp>
    </p:spTree>
    <p:extLst>
      <p:ext uri="{BB962C8B-B14F-4D97-AF65-F5344CB8AC3E}">
        <p14:creationId xmlns:p14="http://schemas.microsoft.com/office/powerpoint/2010/main" val="1261171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6B6B98-4BB0-80B9-FAE5-ACEAB682964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F85FAC4-6C27-C747-7131-8C9B07DDF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53D260E-641B-B7EF-2D72-7299680319AF}"/>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5" name="Segnaposto piè di pagina 4">
            <a:extLst>
              <a:ext uri="{FF2B5EF4-FFF2-40B4-BE49-F238E27FC236}">
                <a16:creationId xmlns:a16="http://schemas.microsoft.com/office/drawing/2014/main" id="{BA686AF8-06C0-9C8A-7F62-995DC6CC5C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83A639A-81E9-34D5-40C0-886D5902530A}"/>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967201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D65858-D285-DA55-2360-A7907474DA1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152F336-9EFE-C7E3-ACF7-32AA4A35A46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321F1CB-2145-9ADC-D20F-FBA5124DBFA8}"/>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5" name="Segnaposto piè di pagina 4">
            <a:extLst>
              <a:ext uri="{FF2B5EF4-FFF2-40B4-BE49-F238E27FC236}">
                <a16:creationId xmlns:a16="http://schemas.microsoft.com/office/drawing/2014/main" id="{E3111E4B-9DA0-2808-D7DA-5CFDAA1D644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D91ACCE-FF28-962A-B9D5-C3F8F8C7E270}"/>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22297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98EF142-8DDC-838C-2465-CED930E261B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0B2880D-72B7-0FFE-3916-C97FE2CD74F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95961C7-3AEA-679B-37FB-4C6E297E45DE}"/>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5" name="Segnaposto piè di pagina 4">
            <a:extLst>
              <a:ext uri="{FF2B5EF4-FFF2-40B4-BE49-F238E27FC236}">
                <a16:creationId xmlns:a16="http://schemas.microsoft.com/office/drawing/2014/main" id="{079193E8-4CA8-A433-5569-FD1F0183F0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9E5664-B981-0EB4-A1D6-87B19E1C81FA}"/>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118738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5E63CB-521A-B3D8-AD61-0B73AB3C64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D1B3B37-D4D8-717E-67F4-40F050A6A2B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3EF3AE-DD71-A99F-BEB9-A6A650C6D9E0}"/>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5" name="Segnaposto piè di pagina 4">
            <a:extLst>
              <a:ext uri="{FF2B5EF4-FFF2-40B4-BE49-F238E27FC236}">
                <a16:creationId xmlns:a16="http://schemas.microsoft.com/office/drawing/2014/main" id="{15D362C6-63CB-DA15-E0CD-885B266C31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E222A0-BCC1-B1AF-C639-7B8CC953A341}"/>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263482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9308C1-DCC8-3436-BB4E-3A61F428CD0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C234C73-2902-DA9C-4E84-0CCD69FA35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963F19D-5286-1840-B0CB-9DED80894B0B}"/>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5" name="Segnaposto piè di pagina 4">
            <a:extLst>
              <a:ext uri="{FF2B5EF4-FFF2-40B4-BE49-F238E27FC236}">
                <a16:creationId xmlns:a16="http://schemas.microsoft.com/office/drawing/2014/main" id="{16E7540A-1A3C-982E-AA67-9022270B28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80CC4D5-19FF-3BFE-96D7-01BBFD45F331}"/>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141607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7E41D6-5A3D-D648-CDAE-12301DA29A5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6047CD-5DE0-1325-53F2-F0516EBCD64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7038C23-1545-5808-8E4F-D072A9CF3E9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3A60A06-D565-7D28-D44F-9693CBEAA6D6}"/>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6" name="Segnaposto piè di pagina 5">
            <a:extLst>
              <a:ext uri="{FF2B5EF4-FFF2-40B4-BE49-F238E27FC236}">
                <a16:creationId xmlns:a16="http://schemas.microsoft.com/office/drawing/2014/main" id="{CA072692-2FCD-04DE-13E6-59035363BC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47003E-E9E1-6511-FBC4-740A24161355}"/>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1367602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F0CDD5-8918-95AB-E71E-8FE19C9113D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87D9AAE-AC0B-9305-3B44-19E941AAA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96C2C24-088A-6B98-27F9-DC6F75A4713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AC9E9B9-9D8A-2591-10CE-651669DBC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DFBD43C-7EE9-7B0B-5326-232820ED78B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CF21371-B2CF-1E15-F999-55BC3AB2A5E2}"/>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8" name="Segnaposto piè di pagina 7">
            <a:extLst>
              <a:ext uri="{FF2B5EF4-FFF2-40B4-BE49-F238E27FC236}">
                <a16:creationId xmlns:a16="http://schemas.microsoft.com/office/drawing/2014/main" id="{77099272-3B25-7333-0D8D-6867ADA2CA2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53EE445-DCD0-C9E6-23A7-2D0843C1B8F4}"/>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168519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7E3652-31BE-88A3-4E01-6139686C6BE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C6F4CC0-E13C-7C10-2EDD-DFA693C49262}"/>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4" name="Segnaposto piè di pagina 3">
            <a:extLst>
              <a:ext uri="{FF2B5EF4-FFF2-40B4-BE49-F238E27FC236}">
                <a16:creationId xmlns:a16="http://schemas.microsoft.com/office/drawing/2014/main" id="{030E94AA-E804-1544-9C48-B104906D511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A20F974-B1DB-4901-DA3F-0C2B38614876}"/>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421914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FC8466-972D-4B46-237E-39A90EB98E8C}"/>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3" name="Segnaposto piè di pagina 2">
            <a:extLst>
              <a:ext uri="{FF2B5EF4-FFF2-40B4-BE49-F238E27FC236}">
                <a16:creationId xmlns:a16="http://schemas.microsoft.com/office/drawing/2014/main" id="{077F1361-20F0-06E7-A2E6-4ADAE87E515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FA7CD00-CF60-EB35-E1FB-65A0E21AE740}"/>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1001784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6628E8-16BE-F35D-EA10-7706C34EF41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3E882E-C22A-ECC0-FDD5-41EB4BC97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1EA590B-8525-7874-0F86-9C32D3263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7B34D8-CB93-3B5D-4370-84975FB6AB29}"/>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6" name="Segnaposto piè di pagina 5">
            <a:extLst>
              <a:ext uri="{FF2B5EF4-FFF2-40B4-BE49-F238E27FC236}">
                <a16:creationId xmlns:a16="http://schemas.microsoft.com/office/drawing/2014/main" id="{6A103029-7C24-C85C-0136-32476438301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74B6C09-D814-3F85-250A-FDC69342FB85}"/>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409585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62AC36-2143-1B22-7D47-6E957FEC145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8787D96-4953-1A4F-C838-7DC3280BAB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8DE5D84-4BF9-C02C-DBD1-6538F0F7D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FFB956F-6810-0929-B909-3F5CCBDF7CF1}"/>
              </a:ext>
            </a:extLst>
          </p:cNvPr>
          <p:cNvSpPr>
            <a:spLocks noGrp="1"/>
          </p:cNvSpPr>
          <p:nvPr>
            <p:ph type="dt" sz="half" idx="10"/>
          </p:nvPr>
        </p:nvSpPr>
        <p:spPr/>
        <p:txBody>
          <a:bodyPr/>
          <a:lstStyle/>
          <a:p>
            <a:fld id="{EC699367-63F8-430F-81B1-B8C6DC85F37C}" type="datetimeFigureOut">
              <a:rPr lang="it-IT" smtClean="0"/>
              <a:t>14/05/2025</a:t>
            </a:fld>
            <a:endParaRPr lang="it-IT"/>
          </a:p>
        </p:txBody>
      </p:sp>
      <p:sp>
        <p:nvSpPr>
          <p:cNvPr id="6" name="Segnaposto piè di pagina 5">
            <a:extLst>
              <a:ext uri="{FF2B5EF4-FFF2-40B4-BE49-F238E27FC236}">
                <a16:creationId xmlns:a16="http://schemas.microsoft.com/office/drawing/2014/main" id="{72441196-E893-ABA5-B52D-F109F698D5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4F10FF-4B1B-2CF6-BD9B-561ACCE15F5A}"/>
              </a:ext>
            </a:extLst>
          </p:cNvPr>
          <p:cNvSpPr>
            <a:spLocks noGrp="1"/>
          </p:cNvSpPr>
          <p:nvPr>
            <p:ph type="sldNum" sz="quarter" idx="12"/>
          </p:nvPr>
        </p:nvSpPr>
        <p:spPr/>
        <p:txBody>
          <a:bodyPr/>
          <a:lstStyle/>
          <a:p>
            <a:fld id="{C73DFA78-D96B-4F6B-B6EE-2EE391D49414}" type="slidenum">
              <a:rPr lang="it-IT" smtClean="0"/>
              <a:t>‹N›</a:t>
            </a:fld>
            <a:endParaRPr lang="it-IT"/>
          </a:p>
        </p:txBody>
      </p:sp>
    </p:spTree>
    <p:extLst>
      <p:ext uri="{BB962C8B-B14F-4D97-AF65-F5344CB8AC3E}">
        <p14:creationId xmlns:p14="http://schemas.microsoft.com/office/powerpoint/2010/main" val="2909044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46A4C6C-5A92-34B9-D011-0275D2A2A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B784FB-F33C-F7B7-DEBD-931695EB96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776862-512C-C758-E3FD-5E9EEDFC9C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699367-63F8-430F-81B1-B8C6DC85F37C}" type="datetimeFigureOut">
              <a:rPr lang="it-IT" smtClean="0"/>
              <a:t>14/05/2025</a:t>
            </a:fld>
            <a:endParaRPr lang="it-IT"/>
          </a:p>
        </p:txBody>
      </p:sp>
      <p:sp>
        <p:nvSpPr>
          <p:cNvPr id="5" name="Segnaposto piè di pagina 4">
            <a:extLst>
              <a:ext uri="{FF2B5EF4-FFF2-40B4-BE49-F238E27FC236}">
                <a16:creationId xmlns:a16="http://schemas.microsoft.com/office/drawing/2014/main" id="{65B42EB6-9E9C-F8F3-38AA-70EE8ED286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84C09146-6313-22D7-724B-F3CEDEB60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3DFA78-D96B-4F6B-B6EE-2EE391D49414}" type="slidenum">
              <a:rPr lang="it-IT" smtClean="0"/>
              <a:t>‹N›</a:t>
            </a:fld>
            <a:endParaRPr lang="it-IT"/>
          </a:p>
        </p:txBody>
      </p:sp>
    </p:spTree>
    <p:extLst>
      <p:ext uri="{BB962C8B-B14F-4D97-AF65-F5344CB8AC3E}">
        <p14:creationId xmlns:p14="http://schemas.microsoft.com/office/powerpoint/2010/main" val="1404498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jpeg"/><Relationship Id="rId7"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1.png"/><Relationship Id="rId4" Type="http://schemas.openxmlformats.org/officeDocument/2006/relationships/image" Target="../media/image17.jpe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wmf"/><Relationship Id="rId7" Type="http://schemas.openxmlformats.org/officeDocument/2006/relationships/image" Target="../media/image3.png"/><Relationship Id="rId2" Type="http://schemas.openxmlformats.org/officeDocument/2006/relationships/image" Target="../media/image32.wmf"/><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5.png"/><Relationship Id="rId4" Type="http://schemas.openxmlformats.org/officeDocument/2006/relationships/image" Target="../media/image34.wmf"/><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youtube.com/watch?v=4FKFHUZybjs&amp;list=PLNTRKtm6pFsv009g-LJcFpIhLK2hBYDF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customXml" Target="../ink/ink5.xml"/><Relationship Id="rId3" Type="http://schemas.openxmlformats.org/officeDocument/2006/relationships/image" Target="../media/image42.png"/><Relationship Id="rId7" Type="http://schemas.openxmlformats.org/officeDocument/2006/relationships/customXml" Target="../ink/ink2.xml"/><Relationship Id="rId12" Type="http://schemas.openxmlformats.org/officeDocument/2006/relationships/image" Target="../media/image3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customXml" Target="../ink/ink4.xml"/><Relationship Id="rId5" Type="http://schemas.openxmlformats.org/officeDocument/2006/relationships/hyperlink" Target="https://doi.org/10.1002/14651858.CD013040.pub2" TargetMode="External"/><Relationship Id="rId10" Type="http://schemas.openxmlformats.org/officeDocument/2006/relationships/image" Target="../media/image310.png"/><Relationship Id="rId4" Type="http://schemas.openxmlformats.org/officeDocument/2006/relationships/image" Target="../media/image9.png"/><Relationship Id="rId9" Type="http://schemas.openxmlformats.org/officeDocument/2006/relationships/customXml" Target="../ink/ink3.xml"/><Relationship Id="rId14" Type="http://schemas.openxmlformats.org/officeDocument/2006/relationships/image" Target="../media/image3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png"/><Relationship Id="rId5" Type="http://schemas.openxmlformats.org/officeDocument/2006/relationships/image" Target="../media/image46.png"/><Relationship Id="rId10" Type="http://schemas.microsoft.com/office/2007/relationships/hdphoto" Target="../media/hdphoto1.wdp"/><Relationship Id="rId4" Type="http://schemas.openxmlformats.org/officeDocument/2006/relationships/image" Target="../media/image45.pn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DA7BBA-D921-F2FF-69C0-4DEE75BBCD9E}"/>
              </a:ext>
            </a:extLst>
          </p:cNvPr>
          <p:cNvSpPr>
            <a:spLocks noGrp="1"/>
          </p:cNvSpPr>
          <p:nvPr>
            <p:ph type="ctrTitle"/>
          </p:nvPr>
        </p:nvSpPr>
        <p:spPr>
          <a:xfrm>
            <a:off x="1274445" y="1041400"/>
            <a:ext cx="9643110" cy="2387600"/>
          </a:xfrm>
        </p:spPr>
        <p:txBody>
          <a:bodyPr>
            <a:normAutofit/>
          </a:bodyPr>
          <a:lstStyle/>
          <a:p>
            <a:r>
              <a:rPr lang="it-IT" sz="4400" b="0" i="0" u="none" strike="noStrike" baseline="0" dirty="0">
                <a:solidFill>
                  <a:srgbClr val="1F5989"/>
                </a:solidFill>
                <a:latin typeface="Futura-Medium"/>
              </a:rPr>
              <a:t>La riabilitazione respiratoria migliora il controllo della malattia</a:t>
            </a:r>
            <a:endParaRPr lang="it-IT" sz="4400" dirty="0"/>
          </a:p>
        </p:txBody>
      </p:sp>
      <p:sp>
        <p:nvSpPr>
          <p:cNvPr id="3" name="Sottotitolo 2">
            <a:extLst>
              <a:ext uri="{FF2B5EF4-FFF2-40B4-BE49-F238E27FC236}">
                <a16:creationId xmlns:a16="http://schemas.microsoft.com/office/drawing/2014/main" id="{AB3D3DCD-5FDA-0990-5C77-B1A84BB622D9}"/>
              </a:ext>
            </a:extLst>
          </p:cNvPr>
          <p:cNvSpPr>
            <a:spLocks noGrp="1"/>
          </p:cNvSpPr>
          <p:nvPr>
            <p:ph type="subTitle" idx="1"/>
          </p:nvPr>
        </p:nvSpPr>
        <p:spPr>
          <a:xfrm>
            <a:off x="1524000" y="3810584"/>
            <a:ext cx="9144000" cy="1655762"/>
          </a:xfrm>
        </p:spPr>
        <p:txBody>
          <a:bodyPr>
            <a:normAutofit/>
          </a:bodyPr>
          <a:lstStyle/>
          <a:p>
            <a:r>
              <a:rPr lang="it-IT" sz="4000" dirty="0"/>
              <a:t>Marta Lazzeri</a:t>
            </a:r>
          </a:p>
        </p:txBody>
      </p:sp>
      <p:pic>
        <p:nvPicPr>
          <p:cNvPr id="5" name="Immagine 4">
            <a:extLst>
              <a:ext uri="{FF2B5EF4-FFF2-40B4-BE49-F238E27FC236}">
                <a16:creationId xmlns:a16="http://schemas.microsoft.com/office/drawing/2014/main" id="{90AE0F7E-F251-47DA-3D38-4CD75AFCF85F}"/>
              </a:ext>
            </a:extLst>
          </p:cNvPr>
          <p:cNvPicPr>
            <a:picLocks noChangeAspect="1"/>
          </p:cNvPicPr>
          <p:nvPr/>
        </p:nvPicPr>
        <p:blipFill>
          <a:blip r:embed="rId2"/>
          <a:srcRect l="17431" t="12562" r="18330" b="71203"/>
          <a:stretch/>
        </p:blipFill>
        <p:spPr>
          <a:xfrm>
            <a:off x="-28106" y="32785"/>
            <a:ext cx="12220105" cy="1621420"/>
          </a:xfrm>
          <a:prstGeom prst="rect">
            <a:avLst/>
          </a:prstGeom>
        </p:spPr>
      </p:pic>
      <p:sp>
        <p:nvSpPr>
          <p:cNvPr id="6" name="Rettangolo 5">
            <a:extLst>
              <a:ext uri="{FF2B5EF4-FFF2-40B4-BE49-F238E27FC236}">
                <a16:creationId xmlns:a16="http://schemas.microsoft.com/office/drawing/2014/main" id="{189FEF6B-97D0-1787-FEE9-450F2B218228}"/>
              </a:ext>
            </a:extLst>
          </p:cNvPr>
          <p:cNvSpPr/>
          <p:nvPr/>
        </p:nvSpPr>
        <p:spPr>
          <a:xfrm>
            <a:off x="-28106" y="5883965"/>
            <a:ext cx="12220106" cy="974035"/>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Carattere, Elementi grafici, logo, simbolo&#10;&#10;Il contenuto generato dall'IA potrebbe non essere corretto.">
            <a:extLst>
              <a:ext uri="{FF2B5EF4-FFF2-40B4-BE49-F238E27FC236}">
                <a16:creationId xmlns:a16="http://schemas.microsoft.com/office/drawing/2014/main" id="{95CAA101-F73F-D38A-AC59-0CD299AE9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151" y="4594914"/>
            <a:ext cx="1067702" cy="650646"/>
          </a:xfrm>
          <a:prstGeom prst="rect">
            <a:avLst/>
          </a:prstGeom>
        </p:spPr>
      </p:pic>
    </p:spTree>
    <p:extLst>
      <p:ext uri="{BB962C8B-B14F-4D97-AF65-F5344CB8AC3E}">
        <p14:creationId xmlns:p14="http://schemas.microsoft.com/office/powerpoint/2010/main" val="1433481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CF13B38-E49A-BB77-0CA0-7DA2B2D4429B}"/>
              </a:ext>
            </a:extLst>
          </p:cNvPr>
          <p:cNvPicPr>
            <a:picLocks noChangeAspect="1"/>
          </p:cNvPicPr>
          <p:nvPr/>
        </p:nvPicPr>
        <p:blipFill>
          <a:blip r:embed="rId2"/>
          <a:srcRect l="15652" t="23344" r="17500" b="3572"/>
          <a:stretch/>
        </p:blipFill>
        <p:spPr>
          <a:xfrm>
            <a:off x="0" y="4655"/>
            <a:ext cx="12191999" cy="685334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put penna 5">
                <a:extLst>
                  <a:ext uri="{FF2B5EF4-FFF2-40B4-BE49-F238E27FC236}">
                    <a16:creationId xmlns:a16="http://schemas.microsoft.com/office/drawing/2014/main" id="{25AD9788-2BD2-1446-67B8-9DCD0BF5F790}"/>
                  </a:ext>
                </a:extLst>
              </p14:cNvPr>
              <p14:cNvContentPartPr/>
              <p14:nvPr/>
            </p14:nvContentPartPr>
            <p14:xfrm>
              <a:off x="3124080" y="1511280"/>
              <a:ext cx="2978640" cy="3759480"/>
            </p14:xfrm>
          </p:contentPart>
        </mc:Choice>
        <mc:Fallback xmlns="">
          <p:pic>
            <p:nvPicPr>
              <p:cNvPr id="6" name="Input penna 5">
                <a:extLst>
                  <a:ext uri="{FF2B5EF4-FFF2-40B4-BE49-F238E27FC236}">
                    <a16:creationId xmlns:a16="http://schemas.microsoft.com/office/drawing/2014/main" id="{25AD9788-2BD2-1446-67B8-9DCD0BF5F790}"/>
                  </a:ext>
                </a:extLst>
              </p:cNvPr>
              <p:cNvPicPr/>
              <p:nvPr/>
            </p:nvPicPr>
            <p:blipFill>
              <a:blip r:embed="rId4"/>
              <a:stretch>
                <a:fillRect/>
              </a:stretch>
            </p:blipFill>
            <p:spPr>
              <a:xfrm>
                <a:off x="3114720" y="1501920"/>
                <a:ext cx="2997360" cy="3778200"/>
              </a:xfrm>
              <a:prstGeom prst="rect">
                <a:avLst/>
              </a:prstGeom>
            </p:spPr>
          </p:pic>
        </mc:Fallback>
      </mc:AlternateContent>
    </p:spTree>
    <p:extLst>
      <p:ext uri="{BB962C8B-B14F-4D97-AF65-F5344CB8AC3E}">
        <p14:creationId xmlns:p14="http://schemas.microsoft.com/office/powerpoint/2010/main" val="4243693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85B5D0E5-F80D-78FA-2110-09784D5F0A34}"/>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156B0C9E-0401-B66F-DBF7-9A7B24748462}"/>
              </a:ext>
            </a:extLst>
          </p:cNvPr>
          <p:cNvPicPr>
            <a:picLocks noChangeAspect="1"/>
          </p:cNvPicPr>
          <p:nvPr/>
        </p:nvPicPr>
        <p:blipFill>
          <a:blip r:embed="rId2"/>
          <a:srcRect l="24661" t="24119" r="23645" b="72187"/>
          <a:stretch/>
        </p:blipFill>
        <p:spPr>
          <a:xfrm>
            <a:off x="1179094" y="6424864"/>
            <a:ext cx="9833811" cy="368968"/>
          </a:xfrm>
          <a:prstGeom prst="rect">
            <a:avLst/>
          </a:prstGeom>
          <a:ln>
            <a:noFill/>
          </a:ln>
        </p:spPr>
      </p:pic>
      <p:sp>
        <p:nvSpPr>
          <p:cNvPr id="3" name="CasellaDiTesto 2">
            <a:extLst>
              <a:ext uri="{FF2B5EF4-FFF2-40B4-BE49-F238E27FC236}">
                <a16:creationId xmlns:a16="http://schemas.microsoft.com/office/drawing/2014/main" id="{94E29B89-2A21-FABC-3DFB-5FF86BF637A1}"/>
              </a:ext>
            </a:extLst>
          </p:cNvPr>
          <p:cNvSpPr txBox="1"/>
          <p:nvPr/>
        </p:nvSpPr>
        <p:spPr>
          <a:xfrm>
            <a:off x="702305" y="1787169"/>
            <a:ext cx="6383678" cy="4832092"/>
          </a:xfrm>
          <a:prstGeom prst="rect">
            <a:avLst/>
          </a:prstGeom>
          <a:solidFill>
            <a:schemeClr val="bg1"/>
          </a:solidFill>
        </p:spPr>
        <p:txBody>
          <a:bodyPr wrap="square" rtlCol="0">
            <a:spAutoFit/>
          </a:bodyPr>
          <a:lstStyle/>
          <a:p>
            <a:pPr marL="214313" indent="-214313">
              <a:buClr>
                <a:schemeClr val="accent5">
                  <a:lumMod val="75000"/>
                </a:schemeClr>
              </a:buClr>
              <a:buFont typeface="Wingdings" panose="05000000000000000000" pitchFamily="2" charset="2"/>
              <a:buChar char="ü"/>
            </a:pPr>
            <a:r>
              <a:rPr lang="it-IT" sz="2800" dirty="0">
                <a:solidFill>
                  <a:srgbClr val="FF0000"/>
                </a:solidFill>
                <a:latin typeface="Bahnschrift SemiLight Condensed" panose="020B0502040204020203" pitchFamily="34" charset="0"/>
              </a:rPr>
              <a:t>Allenamento arti inferiori (endurance e </a:t>
            </a:r>
            <a:r>
              <a:rPr lang="it-IT" sz="2800" dirty="0" err="1">
                <a:solidFill>
                  <a:srgbClr val="FF0000"/>
                </a:solidFill>
                <a:latin typeface="Bahnschrift SemiLight Condensed" panose="020B0502040204020203" pitchFamily="34" charset="0"/>
              </a:rPr>
              <a:t>strength</a:t>
            </a:r>
            <a:r>
              <a:rPr lang="it-IT" sz="2800" dirty="0">
                <a:solidFill>
                  <a:srgbClr val="FF0000"/>
                </a:solidFill>
                <a:latin typeface="Bahnschrift SemiLight Condensed" panose="020B0502040204020203" pitchFamily="34" charset="0"/>
              </a:rPr>
              <a:t>)</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Allenamento arti superiori</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Allenamento muscoli respiratori</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Educazione</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Cessazione fumo</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Fisioterapia toracica</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Ossigeno terapia a lungo </a:t>
            </a:r>
            <a:r>
              <a:rPr lang="it-IT" sz="2800" dirty="0" err="1">
                <a:solidFill>
                  <a:schemeClr val="tx1">
                    <a:lumMod val="50000"/>
                    <a:lumOff val="50000"/>
                  </a:schemeClr>
                </a:solidFill>
                <a:latin typeface="Bahnschrift SemiLight Condensed" panose="020B0502040204020203" pitchFamily="34" charset="0"/>
              </a:rPr>
              <a:t>termime</a:t>
            </a:r>
            <a:endParaRPr lang="it-IT" sz="2800" dirty="0">
              <a:solidFill>
                <a:schemeClr val="tx1">
                  <a:lumMod val="50000"/>
                  <a:lumOff val="50000"/>
                </a:schemeClr>
              </a:solidFill>
              <a:latin typeface="Bahnschrift SemiLight Condensed" panose="020B0502040204020203" pitchFamily="34" charset="0"/>
            </a:endParaRP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Riposo dei muscoli respiratori (ventilazione meccanica)</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Supporto psicosociale</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Nutrizione</a:t>
            </a:r>
          </a:p>
        </p:txBody>
      </p:sp>
      <p:pic>
        <p:nvPicPr>
          <p:cNvPr id="5" name="Picture 2" descr="Pulmonary Rehabilitation for Management of Chronic Obstructive Pulmonary  Disease | NEJM">
            <a:extLst>
              <a:ext uri="{FF2B5EF4-FFF2-40B4-BE49-F238E27FC236}">
                <a16:creationId xmlns:a16="http://schemas.microsoft.com/office/drawing/2014/main" id="{B81BD356-4FA2-A023-87FE-ACF2F8361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472" y="1548429"/>
            <a:ext cx="3851264" cy="507083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E66EA32E-57D2-74C8-00E3-CEB8BCFF1366}"/>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Carattere, Elementi grafici, logo, simbolo&#10;&#10;Il contenuto generato dall'IA potrebbe non essere corretto.">
            <a:extLst>
              <a:ext uri="{FF2B5EF4-FFF2-40B4-BE49-F238E27FC236}">
                <a16:creationId xmlns:a16="http://schemas.microsoft.com/office/drawing/2014/main" id="{40A48E2A-0E03-D3F9-2AC5-F831CD81363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9" name="Immagine 8">
            <a:extLst>
              <a:ext uri="{FF2B5EF4-FFF2-40B4-BE49-F238E27FC236}">
                <a16:creationId xmlns:a16="http://schemas.microsoft.com/office/drawing/2014/main" id="{F225763C-DA86-8425-0918-6C21024BA700}"/>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4" name="CasellaDiTesto 3">
            <a:extLst>
              <a:ext uri="{FF2B5EF4-FFF2-40B4-BE49-F238E27FC236}">
                <a16:creationId xmlns:a16="http://schemas.microsoft.com/office/drawing/2014/main" id="{2EC4B7B4-AFEC-D4BB-C5A0-32954E76B6F5}"/>
              </a:ext>
            </a:extLst>
          </p:cNvPr>
          <p:cNvSpPr txBox="1"/>
          <p:nvPr/>
        </p:nvSpPr>
        <p:spPr>
          <a:xfrm>
            <a:off x="1177763" y="804160"/>
            <a:ext cx="10508973" cy="646331"/>
          </a:xfrm>
          <a:prstGeom prst="rect">
            <a:avLst/>
          </a:prstGeom>
          <a:noFill/>
        </p:spPr>
        <p:txBody>
          <a:bodyPr wrap="square" rtlCol="0">
            <a:spAutoFit/>
          </a:bodyPr>
          <a:lstStyle/>
          <a:p>
            <a:pPr algn="ctr">
              <a:spcBef>
                <a:spcPct val="0"/>
              </a:spcBef>
              <a:defRPr/>
            </a:pPr>
            <a:r>
              <a:rPr lang="it-IT" sz="3600" b="1" dirty="0">
                <a:solidFill>
                  <a:srgbClr val="0070C0"/>
                </a:solidFill>
                <a:latin typeface="Bahnschrift Condensed" panose="020B0502040204020203" pitchFamily="34" charset="0"/>
                <a:ea typeface="Roboto" panose="02000000000000000000" pitchFamily="2" charset="0"/>
                <a:cs typeface="Arial" panose="020B0604020202020204" pitchFamily="34" charset="0"/>
              </a:rPr>
              <a:t>Componenti dei programmi di riabilitazione respiratoria</a:t>
            </a:r>
          </a:p>
        </p:txBody>
      </p:sp>
    </p:spTree>
    <p:extLst>
      <p:ext uri="{BB962C8B-B14F-4D97-AF65-F5344CB8AC3E}">
        <p14:creationId xmlns:p14="http://schemas.microsoft.com/office/powerpoint/2010/main" val="350850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94F5C878-1FC2-5277-3D9C-437305B5A6CC}"/>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653" name="CasellaDiTesto 15">
            <a:extLst>
              <a:ext uri="{FF2B5EF4-FFF2-40B4-BE49-F238E27FC236}">
                <a16:creationId xmlns:a16="http://schemas.microsoft.com/office/drawing/2014/main" id="{D19998FB-AA7A-4DC6-9C19-B11DE1394AD8}"/>
              </a:ext>
            </a:extLst>
          </p:cNvPr>
          <p:cNvSpPr txBox="1">
            <a:spLocks noChangeArrowheads="1"/>
          </p:cNvSpPr>
          <p:nvPr/>
        </p:nvSpPr>
        <p:spPr bwMode="auto">
          <a:xfrm>
            <a:off x="9192447" y="3783234"/>
            <a:ext cx="299955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dirty="0">
                <a:solidFill>
                  <a:srgbClr val="FF0000"/>
                </a:solidFill>
                <a:latin typeface="Bahnschrift Condensed" panose="020B0502040204020203" pitchFamily="34" charset="0"/>
              </a:rPr>
              <a:t>Soggetto affetto da MRC</a:t>
            </a:r>
          </a:p>
        </p:txBody>
      </p:sp>
      <p:sp>
        <p:nvSpPr>
          <p:cNvPr id="27654" name="CasellaDiTesto 14">
            <a:extLst>
              <a:ext uri="{FF2B5EF4-FFF2-40B4-BE49-F238E27FC236}">
                <a16:creationId xmlns:a16="http://schemas.microsoft.com/office/drawing/2014/main" id="{202F91CF-A5A1-4CA1-8860-47BBFEDAAA34}"/>
              </a:ext>
            </a:extLst>
          </p:cNvPr>
          <p:cNvSpPr txBox="1">
            <a:spLocks noChangeArrowheads="1"/>
          </p:cNvSpPr>
          <p:nvPr/>
        </p:nvSpPr>
        <p:spPr bwMode="auto">
          <a:xfrm>
            <a:off x="948106" y="3865461"/>
            <a:ext cx="2051447" cy="36933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dirty="0">
                <a:solidFill>
                  <a:srgbClr val="FF0000"/>
                </a:solidFill>
                <a:latin typeface="Bahnschrift Condensed" panose="020B0502040204020203" pitchFamily="34" charset="0"/>
              </a:rPr>
              <a:t>Soggetto sano</a:t>
            </a:r>
          </a:p>
        </p:txBody>
      </p:sp>
      <p:pic>
        <p:nvPicPr>
          <p:cNvPr id="27651" name="Picture 2">
            <a:extLst>
              <a:ext uri="{FF2B5EF4-FFF2-40B4-BE49-F238E27FC236}">
                <a16:creationId xmlns:a16="http://schemas.microsoft.com/office/drawing/2014/main" id="{DE01BECA-F6D1-40C4-B5FD-4D27FD7B7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85" t="48827" r="33565" b="7079"/>
          <a:stretch>
            <a:fillRect/>
          </a:stretch>
        </p:blipFill>
        <p:spPr bwMode="auto">
          <a:xfrm>
            <a:off x="2952074" y="2076390"/>
            <a:ext cx="6240373" cy="420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D3B8CCD8-3BE7-45A1-98F6-F5EA6321AD0C}"/>
              </a:ext>
            </a:extLst>
          </p:cNvPr>
          <p:cNvSpPr txBox="1"/>
          <p:nvPr/>
        </p:nvSpPr>
        <p:spPr>
          <a:xfrm>
            <a:off x="5220185" y="2065740"/>
            <a:ext cx="899556" cy="300082"/>
          </a:xfrm>
          <a:prstGeom prst="rect">
            <a:avLst/>
          </a:prstGeom>
          <a:solidFill>
            <a:schemeClr val="bg1"/>
          </a:solidFill>
        </p:spPr>
        <p:txBody>
          <a:bodyPr wrap="square" rtlCol="0">
            <a:spAutoFit/>
          </a:bodyPr>
          <a:lstStyle/>
          <a:p>
            <a:r>
              <a:rPr lang="it-IT" sz="1350" b="1" dirty="0"/>
              <a:t>Peak VO</a:t>
            </a:r>
            <a:r>
              <a:rPr lang="it-IT" sz="1350" b="1" baseline="-25000" dirty="0"/>
              <a:t>2</a:t>
            </a:r>
          </a:p>
        </p:txBody>
      </p:sp>
      <p:sp>
        <p:nvSpPr>
          <p:cNvPr id="8" name="CasellaDiTesto 7">
            <a:extLst>
              <a:ext uri="{FF2B5EF4-FFF2-40B4-BE49-F238E27FC236}">
                <a16:creationId xmlns:a16="http://schemas.microsoft.com/office/drawing/2014/main" id="{24705AEA-F0FA-4FEA-A4CB-1E7E7176255A}"/>
              </a:ext>
            </a:extLst>
          </p:cNvPr>
          <p:cNvSpPr txBox="1"/>
          <p:nvPr/>
        </p:nvSpPr>
        <p:spPr>
          <a:xfrm>
            <a:off x="8042058" y="2827057"/>
            <a:ext cx="899556" cy="300082"/>
          </a:xfrm>
          <a:prstGeom prst="rect">
            <a:avLst/>
          </a:prstGeom>
          <a:solidFill>
            <a:schemeClr val="bg1"/>
          </a:solidFill>
        </p:spPr>
        <p:txBody>
          <a:bodyPr wrap="square" rtlCol="0">
            <a:spAutoFit/>
          </a:bodyPr>
          <a:lstStyle/>
          <a:p>
            <a:r>
              <a:rPr lang="it-IT" sz="1350" b="1" dirty="0"/>
              <a:t>Peak VO</a:t>
            </a:r>
            <a:r>
              <a:rPr lang="it-IT" sz="1350" b="1" baseline="-25000" dirty="0"/>
              <a:t>2</a:t>
            </a:r>
          </a:p>
        </p:txBody>
      </p:sp>
      <p:sp>
        <p:nvSpPr>
          <p:cNvPr id="9" name="CasellaDiTesto 8">
            <a:extLst>
              <a:ext uri="{FF2B5EF4-FFF2-40B4-BE49-F238E27FC236}">
                <a16:creationId xmlns:a16="http://schemas.microsoft.com/office/drawing/2014/main" id="{4FFB5812-AD92-4D57-9B1D-DC1F8C46D681}"/>
              </a:ext>
            </a:extLst>
          </p:cNvPr>
          <p:cNvSpPr txBox="1"/>
          <p:nvPr/>
        </p:nvSpPr>
        <p:spPr>
          <a:xfrm>
            <a:off x="8156358" y="4874405"/>
            <a:ext cx="899556" cy="300082"/>
          </a:xfrm>
          <a:prstGeom prst="rect">
            <a:avLst/>
          </a:prstGeom>
          <a:solidFill>
            <a:schemeClr val="bg1"/>
          </a:solidFill>
        </p:spPr>
        <p:txBody>
          <a:bodyPr wrap="square" rtlCol="0">
            <a:spAutoFit/>
          </a:bodyPr>
          <a:lstStyle/>
          <a:p>
            <a:r>
              <a:rPr lang="it-IT" sz="1350" b="1" dirty="0"/>
              <a:t>MVV</a:t>
            </a:r>
          </a:p>
        </p:txBody>
      </p:sp>
      <p:sp>
        <p:nvSpPr>
          <p:cNvPr id="10" name="CasellaDiTesto 9">
            <a:extLst>
              <a:ext uri="{FF2B5EF4-FFF2-40B4-BE49-F238E27FC236}">
                <a16:creationId xmlns:a16="http://schemas.microsoft.com/office/drawing/2014/main" id="{D6CC6F92-4BE2-4263-BA9D-77CB5B5FA205}"/>
              </a:ext>
            </a:extLst>
          </p:cNvPr>
          <p:cNvSpPr txBox="1"/>
          <p:nvPr/>
        </p:nvSpPr>
        <p:spPr>
          <a:xfrm>
            <a:off x="5271765" y="4084752"/>
            <a:ext cx="551855" cy="300082"/>
          </a:xfrm>
          <a:prstGeom prst="rect">
            <a:avLst/>
          </a:prstGeom>
          <a:solidFill>
            <a:schemeClr val="bg1"/>
          </a:solidFill>
        </p:spPr>
        <p:txBody>
          <a:bodyPr wrap="square" rtlCol="0">
            <a:spAutoFit/>
          </a:bodyPr>
          <a:lstStyle/>
          <a:p>
            <a:r>
              <a:rPr lang="it-IT" sz="1350" b="1" dirty="0"/>
              <a:t>MVV</a:t>
            </a:r>
          </a:p>
        </p:txBody>
      </p:sp>
      <p:sp>
        <p:nvSpPr>
          <p:cNvPr id="3" name="CasellaDiTesto 2">
            <a:extLst>
              <a:ext uri="{FF2B5EF4-FFF2-40B4-BE49-F238E27FC236}">
                <a16:creationId xmlns:a16="http://schemas.microsoft.com/office/drawing/2014/main" id="{4C95BD1A-758A-45CB-A28C-6B62F69B66C0}"/>
              </a:ext>
            </a:extLst>
          </p:cNvPr>
          <p:cNvSpPr txBox="1"/>
          <p:nvPr/>
        </p:nvSpPr>
        <p:spPr>
          <a:xfrm>
            <a:off x="9192447" y="1594984"/>
            <a:ext cx="2612985" cy="300082"/>
          </a:xfrm>
          <a:prstGeom prst="rect">
            <a:avLst/>
          </a:prstGeom>
          <a:noFill/>
        </p:spPr>
        <p:txBody>
          <a:bodyPr wrap="square" rtlCol="0">
            <a:spAutoFit/>
          </a:bodyPr>
          <a:lstStyle/>
          <a:p>
            <a:pPr algn="r"/>
            <a:r>
              <a:rPr lang="it-IT" sz="1350" dirty="0"/>
              <a:t>AJRCCM 2000;162:497-504</a:t>
            </a:r>
          </a:p>
        </p:txBody>
      </p:sp>
      <p:sp>
        <p:nvSpPr>
          <p:cNvPr id="4" name="CasellaDiTesto 3">
            <a:extLst>
              <a:ext uri="{FF2B5EF4-FFF2-40B4-BE49-F238E27FC236}">
                <a16:creationId xmlns:a16="http://schemas.microsoft.com/office/drawing/2014/main" id="{0081CD28-3F2C-7638-3D03-26A73A9779BE}"/>
              </a:ext>
            </a:extLst>
          </p:cNvPr>
          <p:cNvSpPr txBox="1"/>
          <p:nvPr/>
        </p:nvSpPr>
        <p:spPr>
          <a:xfrm>
            <a:off x="4027338" y="1137464"/>
            <a:ext cx="4262377" cy="600164"/>
          </a:xfrm>
          <a:prstGeom prst="rect">
            <a:avLst/>
          </a:prstGeom>
          <a:noFill/>
        </p:spPr>
        <p:txBody>
          <a:bodyPr wrap="square" rtlCol="0">
            <a:spAutoFit/>
          </a:bodyPr>
          <a:lstStyle/>
          <a:p>
            <a:pPr algn="ctr"/>
            <a:r>
              <a:rPr lang="it-IT" sz="3300" dirty="0">
                <a:solidFill>
                  <a:schemeClr val="accent5">
                    <a:lumMod val="75000"/>
                  </a:schemeClr>
                </a:solidFill>
                <a:latin typeface="Bahnschrift SemiBold Condensed" panose="020B0502040204020203" pitchFamily="34" charset="0"/>
              </a:rPr>
              <a:t>Capacità Aerobica</a:t>
            </a:r>
          </a:p>
        </p:txBody>
      </p:sp>
      <p:sp>
        <p:nvSpPr>
          <p:cNvPr id="6" name="Rettangolo 5">
            <a:extLst>
              <a:ext uri="{FF2B5EF4-FFF2-40B4-BE49-F238E27FC236}">
                <a16:creationId xmlns:a16="http://schemas.microsoft.com/office/drawing/2014/main" id="{CA6AFBE2-06BF-5544-1DE8-6779F92D2A30}"/>
              </a:ext>
            </a:extLst>
          </p:cNvPr>
          <p:cNvSpPr/>
          <p:nvPr/>
        </p:nvSpPr>
        <p:spPr>
          <a:xfrm>
            <a:off x="4466864" y="1719152"/>
            <a:ext cx="581628" cy="180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Rettangolo 6">
            <a:extLst>
              <a:ext uri="{FF2B5EF4-FFF2-40B4-BE49-F238E27FC236}">
                <a16:creationId xmlns:a16="http://schemas.microsoft.com/office/drawing/2014/main" id="{5E9F5DC2-F744-578A-683D-7FAD7A882529}"/>
              </a:ext>
            </a:extLst>
          </p:cNvPr>
          <p:cNvSpPr/>
          <p:nvPr/>
        </p:nvSpPr>
        <p:spPr>
          <a:xfrm>
            <a:off x="7375003" y="1780951"/>
            <a:ext cx="899556" cy="39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Rettangolo 10">
            <a:extLst>
              <a:ext uri="{FF2B5EF4-FFF2-40B4-BE49-F238E27FC236}">
                <a16:creationId xmlns:a16="http://schemas.microsoft.com/office/drawing/2014/main" id="{DF204A50-A26A-B8C7-8A5F-D2C2146C502D}"/>
              </a:ext>
            </a:extLst>
          </p:cNvPr>
          <p:cNvSpPr/>
          <p:nvPr/>
        </p:nvSpPr>
        <p:spPr>
          <a:xfrm>
            <a:off x="4303372" y="1704267"/>
            <a:ext cx="899556" cy="39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Ovale 12">
            <a:extLst>
              <a:ext uri="{FF2B5EF4-FFF2-40B4-BE49-F238E27FC236}">
                <a16:creationId xmlns:a16="http://schemas.microsoft.com/office/drawing/2014/main" id="{283BCF41-E4AF-9B3C-99D6-8E54B69D0675}"/>
              </a:ext>
            </a:extLst>
          </p:cNvPr>
          <p:cNvSpPr/>
          <p:nvPr/>
        </p:nvSpPr>
        <p:spPr>
          <a:xfrm>
            <a:off x="6963972" y="5177992"/>
            <a:ext cx="2612985" cy="3982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Rectangle 2">
            <a:extLst>
              <a:ext uri="{FF2B5EF4-FFF2-40B4-BE49-F238E27FC236}">
                <a16:creationId xmlns:a16="http://schemas.microsoft.com/office/drawing/2014/main" id="{6FF6A61A-2944-040E-90C0-2579B85BBD05}"/>
              </a:ext>
            </a:extLst>
          </p:cNvPr>
          <p:cNvSpPr txBox="1">
            <a:spLocks noChangeArrowheads="1"/>
          </p:cNvSpPr>
          <p:nvPr/>
        </p:nvSpPr>
        <p:spPr>
          <a:xfrm>
            <a:off x="2999553" y="564050"/>
            <a:ext cx="7772400" cy="1143000"/>
          </a:xfrm>
          <a:prstGeom prst="rect">
            <a:avLst/>
          </a:prstGeom>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it-IT" b="1" dirty="0">
                <a:solidFill>
                  <a:srgbClr val="7D2260"/>
                </a:solidFill>
                <a:latin typeface="Bahnschrift Condensed" panose="020B0502040204020203" pitchFamily="34" charset="0"/>
                <a:ea typeface="Roboto" panose="02000000000000000000" pitchFamily="2" charset="0"/>
                <a:cs typeface="Arial" panose="020B0604020202020204" pitchFamily="34" charset="0"/>
              </a:rPr>
              <a:t>FATTORI LIMITANTI L’ESERCIZIO</a:t>
            </a:r>
          </a:p>
        </p:txBody>
      </p:sp>
      <p:sp>
        <p:nvSpPr>
          <p:cNvPr id="12" name="Rettangolo 11">
            <a:extLst>
              <a:ext uri="{FF2B5EF4-FFF2-40B4-BE49-F238E27FC236}">
                <a16:creationId xmlns:a16="http://schemas.microsoft.com/office/drawing/2014/main" id="{1E1F0688-D16D-C839-7461-A06B5E4D29BD}"/>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02F9E377-76ED-21DB-89BC-5D782A662EA0}"/>
              </a:ext>
            </a:extLst>
          </p:cNvPr>
          <p:cNvPicPr>
            <a:picLocks noChangeAspect="1"/>
          </p:cNvPicPr>
          <p:nvPr/>
        </p:nvPicPr>
        <p:blipFill>
          <a:blip r:embed="rId3"/>
          <a:srcRect l="24661" t="24119" r="23645" b="72187"/>
          <a:stretch/>
        </p:blipFill>
        <p:spPr>
          <a:xfrm>
            <a:off x="1179094" y="6424864"/>
            <a:ext cx="9833811" cy="368968"/>
          </a:xfrm>
          <a:prstGeom prst="rect">
            <a:avLst/>
          </a:prstGeom>
          <a:ln>
            <a:noFill/>
          </a:ln>
        </p:spPr>
      </p:pic>
      <p:pic>
        <p:nvPicPr>
          <p:cNvPr id="15" name="Immagine 14" descr="Immagine che contiene Carattere, Elementi grafici, logo, simbolo&#10;&#10;Il contenuto generato dall'IA potrebbe non essere corretto.">
            <a:extLst>
              <a:ext uri="{FF2B5EF4-FFF2-40B4-BE49-F238E27FC236}">
                <a16:creationId xmlns:a16="http://schemas.microsoft.com/office/drawing/2014/main" id="{31D52D7F-6B42-6492-CFD7-1AE2C962049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18" name="Immagine 17">
            <a:extLst>
              <a:ext uri="{FF2B5EF4-FFF2-40B4-BE49-F238E27FC236}">
                <a16:creationId xmlns:a16="http://schemas.microsoft.com/office/drawing/2014/main" id="{697071D3-950E-8F08-FBF4-7772D378E5BB}"/>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Tree>
    <p:extLst>
      <p:ext uri="{BB962C8B-B14F-4D97-AF65-F5344CB8AC3E}">
        <p14:creationId xmlns:p14="http://schemas.microsoft.com/office/powerpoint/2010/main" val="60547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4444A792-83C5-E19A-0097-232E03AA27DF}"/>
              </a:ext>
            </a:extLst>
          </p:cNvPr>
          <p:cNvPicPr>
            <a:picLocks noChangeAspect="1"/>
          </p:cNvPicPr>
          <p:nvPr/>
        </p:nvPicPr>
        <p:blipFill>
          <a:blip r:embed="rId2"/>
          <a:stretch>
            <a:fillRect/>
          </a:stretch>
        </p:blipFill>
        <p:spPr>
          <a:xfrm>
            <a:off x="9214643" y="1373784"/>
            <a:ext cx="1023144" cy="1439980"/>
          </a:xfrm>
          <a:prstGeom prst="rect">
            <a:avLst/>
          </a:prstGeom>
        </p:spPr>
      </p:pic>
      <p:sp>
        <p:nvSpPr>
          <p:cNvPr id="23" name="Text Box 7">
            <a:extLst>
              <a:ext uri="{FF2B5EF4-FFF2-40B4-BE49-F238E27FC236}">
                <a16:creationId xmlns:a16="http://schemas.microsoft.com/office/drawing/2014/main" id="{D6E3BEC2-F01F-417F-CACE-16B6CF4CD122}"/>
              </a:ext>
            </a:extLst>
          </p:cNvPr>
          <p:cNvSpPr txBox="1">
            <a:spLocks noChangeArrowheads="1"/>
          </p:cNvSpPr>
          <p:nvPr/>
        </p:nvSpPr>
        <p:spPr bwMode="auto">
          <a:xfrm>
            <a:off x="1765302" y="2437746"/>
            <a:ext cx="3889375" cy="960969"/>
          </a:xfrm>
          <a:prstGeom prst="rect">
            <a:avLst/>
          </a:prstGeom>
          <a:noFill/>
          <a:ln w="28575">
            <a:noFill/>
            <a:miter lim="800000"/>
            <a:headEnd/>
            <a:tailEnd/>
          </a:ln>
        </p:spPr>
        <p:txBody>
          <a:bodyPr>
            <a:spAutoFit/>
          </a:bodyPr>
          <a:lstStyle/>
          <a:p>
            <a:pPr eaLnBrk="0" hangingPunct="0">
              <a:lnSpc>
                <a:spcPts val="1200"/>
              </a:lnSpc>
              <a:spcBef>
                <a:spcPct val="50000"/>
              </a:spcBef>
            </a:pPr>
            <a:r>
              <a:rPr lang="it-IT" altLang="it-IT" sz="2400" b="1" dirty="0">
                <a:solidFill>
                  <a:schemeClr val="tx1">
                    <a:lumMod val="50000"/>
                    <a:lumOff val="50000"/>
                  </a:schemeClr>
                </a:solidFill>
                <a:latin typeface="Bahnschrift Condensed" panose="020B0502040204020203" pitchFamily="34" charset="0"/>
                <a:cs typeface="Arial" panose="020B0604020202020204" pitchFamily="34" charset="0"/>
              </a:rPr>
              <a:t>↓ </a:t>
            </a:r>
            <a:r>
              <a:rPr lang="it-IT" altLang="it-IT" sz="2400" b="1" dirty="0">
                <a:solidFill>
                  <a:schemeClr val="tx1">
                    <a:lumMod val="50000"/>
                    <a:lumOff val="50000"/>
                  </a:schemeClr>
                </a:solidFill>
                <a:latin typeface="Bahnschrift Condensed" panose="020B0502040204020203" pitchFamily="34" charset="0"/>
              </a:rPr>
              <a:t>riserva ventilatoria </a:t>
            </a:r>
          </a:p>
          <a:p>
            <a:pPr eaLnBrk="0" hangingPunct="0">
              <a:lnSpc>
                <a:spcPts val="1200"/>
              </a:lnSpc>
              <a:spcBef>
                <a:spcPct val="50000"/>
              </a:spcBef>
            </a:pPr>
            <a:r>
              <a:rPr lang="it-IT" altLang="it-IT" sz="2400" b="1" dirty="0">
                <a:solidFill>
                  <a:schemeClr val="tx1">
                    <a:lumMod val="50000"/>
                    <a:lumOff val="50000"/>
                  </a:schemeClr>
                </a:solidFill>
                <a:latin typeface="Bahnschrift Condensed" panose="020B0502040204020203" pitchFamily="34" charset="0"/>
                <a:cs typeface="Calibri" panose="020F0502020204030204" pitchFamily="34" charset="0"/>
              </a:rPr>
              <a:t>↑ </a:t>
            </a:r>
            <a:r>
              <a:rPr lang="it-IT" altLang="it-IT" sz="2400" b="1" dirty="0">
                <a:solidFill>
                  <a:schemeClr val="tx1">
                    <a:lumMod val="50000"/>
                    <a:lumOff val="50000"/>
                  </a:schemeClr>
                </a:solidFill>
                <a:latin typeface="Bahnschrift Condensed" panose="020B0502040204020203" pitchFamily="34" charset="0"/>
              </a:rPr>
              <a:t>richiesta ventilatoria</a:t>
            </a:r>
            <a:endParaRPr lang="en-US" altLang="it-IT" sz="2400" b="1" dirty="0">
              <a:solidFill>
                <a:schemeClr val="tx1">
                  <a:lumMod val="50000"/>
                  <a:lumOff val="50000"/>
                </a:schemeClr>
              </a:solidFill>
              <a:latin typeface="Bahnschrift Condensed" panose="020B0502040204020203" pitchFamily="34" charset="0"/>
            </a:endParaRPr>
          </a:p>
          <a:p>
            <a:pPr eaLnBrk="0" hangingPunct="0">
              <a:lnSpc>
                <a:spcPts val="1200"/>
              </a:lnSpc>
              <a:spcBef>
                <a:spcPct val="50000"/>
              </a:spcBef>
            </a:pPr>
            <a:r>
              <a:rPr lang="it-IT" altLang="it-IT" sz="2400" b="1" dirty="0">
                <a:solidFill>
                  <a:schemeClr val="tx1">
                    <a:lumMod val="50000"/>
                    <a:lumOff val="50000"/>
                  </a:schemeClr>
                </a:solidFill>
                <a:latin typeface="Bahnschrift Condensed" panose="020B0502040204020203" pitchFamily="34" charset="0"/>
              </a:rPr>
              <a:t>Iperinflazione dinamica dei polmoni</a:t>
            </a:r>
          </a:p>
        </p:txBody>
      </p:sp>
      <p:sp>
        <p:nvSpPr>
          <p:cNvPr id="24" name="Text Box 13">
            <a:extLst>
              <a:ext uri="{FF2B5EF4-FFF2-40B4-BE49-F238E27FC236}">
                <a16:creationId xmlns:a16="http://schemas.microsoft.com/office/drawing/2014/main" id="{B8241918-A056-12F7-8918-9F4F548B2917}"/>
              </a:ext>
            </a:extLst>
          </p:cNvPr>
          <p:cNvSpPr txBox="1">
            <a:spLocks noChangeArrowheads="1"/>
          </p:cNvSpPr>
          <p:nvPr/>
        </p:nvSpPr>
        <p:spPr bwMode="auto">
          <a:xfrm>
            <a:off x="2360613" y="1588849"/>
            <a:ext cx="2286000" cy="519112"/>
          </a:xfrm>
          <a:prstGeom prst="rect">
            <a:avLst/>
          </a:prstGeom>
          <a:noFill/>
          <a:ln w="9525">
            <a:noFill/>
            <a:miter lim="800000"/>
            <a:headEnd/>
            <a:tailEnd/>
          </a:ln>
        </p:spPr>
        <p:txBody>
          <a:bodyPr>
            <a:spAutoFit/>
          </a:bodyPr>
          <a:lstStyle/>
          <a:p>
            <a:pPr algn="ctr" eaLnBrk="0" hangingPunct="0">
              <a:spcBef>
                <a:spcPct val="50000"/>
              </a:spcBef>
            </a:pPr>
            <a:r>
              <a:rPr lang="en-US" altLang="it-IT" sz="2800" b="1" dirty="0">
                <a:solidFill>
                  <a:srgbClr val="7D2260"/>
                </a:solidFill>
                <a:latin typeface="Bahnschrift Condensed" panose="020B0502040204020203" pitchFamily="34" charset="0"/>
              </a:rPr>
              <a:t>CENTRALI</a:t>
            </a:r>
            <a:endParaRPr lang="en-US" altLang="it-IT" dirty="0">
              <a:solidFill>
                <a:srgbClr val="7D2260"/>
              </a:solidFill>
              <a:latin typeface="Bahnschrift Condensed" panose="020B0502040204020203" pitchFamily="34" charset="0"/>
            </a:endParaRPr>
          </a:p>
        </p:txBody>
      </p:sp>
      <p:sp>
        <p:nvSpPr>
          <p:cNvPr id="25" name="Text Box 15">
            <a:extLst>
              <a:ext uri="{FF2B5EF4-FFF2-40B4-BE49-F238E27FC236}">
                <a16:creationId xmlns:a16="http://schemas.microsoft.com/office/drawing/2014/main" id="{6D97A96F-EEEA-22B8-3530-2F6471F6AA21}"/>
              </a:ext>
            </a:extLst>
          </p:cNvPr>
          <p:cNvSpPr txBox="1">
            <a:spLocks noChangeArrowheads="1"/>
          </p:cNvSpPr>
          <p:nvPr/>
        </p:nvSpPr>
        <p:spPr bwMode="auto">
          <a:xfrm>
            <a:off x="7418387" y="1777950"/>
            <a:ext cx="2438400" cy="519112"/>
          </a:xfrm>
          <a:prstGeom prst="rect">
            <a:avLst/>
          </a:prstGeom>
          <a:noFill/>
          <a:ln w="9525">
            <a:noFill/>
            <a:miter lim="800000"/>
            <a:headEnd/>
            <a:tailEnd/>
          </a:ln>
        </p:spPr>
        <p:txBody>
          <a:bodyPr>
            <a:spAutoFit/>
          </a:bodyPr>
          <a:lstStyle/>
          <a:p>
            <a:pPr algn="ctr" eaLnBrk="0" hangingPunct="0">
              <a:spcBef>
                <a:spcPct val="50000"/>
              </a:spcBef>
            </a:pPr>
            <a:r>
              <a:rPr lang="en-US" altLang="it-IT" sz="2800" b="1" dirty="0">
                <a:solidFill>
                  <a:srgbClr val="7D2260"/>
                </a:solidFill>
                <a:latin typeface="Bahnschrift Condensed" panose="020B0502040204020203" pitchFamily="34" charset="0"/>
              </a:rPr>
              <a:t>PERIFERICI</a:t>
            </a:r>
          </a:p>
        </p:txBody>
      </p:sp>
      <p:sp>
        <p:nvSpPr>
          <p:cNvPr id="26" name="Rettangolo con angoli arrotondati 25">
            <a:extLst>
              <a:ext uri="{FF2B5EF4-FFF2-40B4-BE49-F238E27FC236}">
                <a16:creationId xmlns:a16="http://schemas.microsoft.com/office/drawing/2014/main" id="{54DB700B-0EEB-B874-F3A4-A1EFA852035E}"/>
              </a:ext>
            </a:extLst>
          </p:cNvPr>
          <p:cNvSpPr/>
          <p:nvPr/>
        </p:nvSpPr>
        <p:spPr>
          <a:xfrm>
            <a:off x="1714502" y="2284224"/>
            <a:ext cx="3889375" cy="1212917"/>
          </a:xfrm>
          <a:prstGeom prst="round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endParaRPr lang="it-IT"/>
          </a:p>
        </p:txBody>
      </p:sp>
      <p:sp>
        <p:nvSpPr>
          <p:cNvPr id="27" name="CasellaDiTesto 26">
            <a:extLst>
              <a:ext uri="{FF2B5EF4-FFF2-40B4-BE49-F238E27FC236}">
                <a16:creationId xmlns:a16="http://schemas.microsoft.com/office/drawing/2014/main" id="{EEF67FA4-4FF1-5C6E-86A6-57AEBA5D9CEA}"/>
              </a:ext>
            </a:extLst>
          </p:cNvPr>
          <p:cNvSpPr txBox="1"/>
          <p:nvPr/>
        </p:nvSpPr>
        <p:spPr>
          <a:xfrm>
            <a:off x="1872457" y="4310668"/>
            <a:ext cx="3522663" cy="1639488"/>
          </a:xfrm>
          <a:prstGeom prst="rect">
            <a:avLst/>
          </a:prstGeom>
          <a:noFill/>
        </p:spPr>
        <p:txBody>
          <a:bodyPr wrap="square" rtlCol="0">
            <a:spAutoFit/>
          </a:bodyPr>
          <a:lstStyle/>
          <a:p>
            <a:pPr eaLnBrk="0" hangingPunct="0">
              <a:lnSpc>
                <a:spcPts val="1200"/>
              </a:lnSpc>
              <a:spcBef>
                <a:spcPct val="50000"/>
              </a:spcBef>
            </a:pPr>
            <a:r>
              <a:rPr lang="it-IT" altLang="it-IT" sz="2400" b="1" dirty="0" err="1">
                <a:solidFill>
                  <a:schemeClr val="tx1">
                    <a:lumMod val="50000"/>
                    <a:lumOff val="50000"/>
                  </a:schemeClr>
                </a:solidFill>
                <a:latin typeface="Bahnschrift Condensed" panose="020B0502040204020203" pitchFamily="34" charset="0"/>
                <a:cs typeface="Arial" panose="020B0604020202020204" pitchFamily="34" charset="0"/>
              </a:rPr>
              <a:t>Ventricular</a:t>
            </a:r>
            <a:r>
              <a:rPr lang="it-IT" altLang="it-IT" sz="2400" b="1" dirty="0">
                <a:solidFill>
                  <a:schemeClr val="tx1">
                    <a:lumMod val="50000"/>
                    <a:lumOff val="50000"/>
                  </a:schemeClr>
                </a:solidFill>
                <a:latin typeface="Bahnschrift Condensed" panose="020B0502040204020203" pitchFamily="34" charset="0"/>
                <a:cs typeface="Arial" panose="020B0604020202020204" pitchFamily="34" charset="0"/>
              </a:rPr>
              <a:t> </a:t>
            </a:r>
            <a:r>
              <a:rPr lang="it-IT" altLang="it-IT" sz="2400" b="1" dirty="0" err="1">
                <a:solidFill>
                  <a:schemeClr val="tx1">
                    <a:lumMod val="50000"/>
                    <a:lumOff val="50000"/>
                  </a:schemeClr>
                </a:solidFill>
                <a:latin typeface="Bahnschrift Condensed" panose="020B0502040204020203" pitchFamily="34" charset="0"/>
                <a:cs typeface="Arial" panose="020B0604020202020204" pitchFamily="34" charset="0"/>
              </a:rPr>
              <a:t>dysfunction</a:t>
            </a:r>
            <a:endParaRPr lang="en-US" sz="2400" b="1" dirty="0">
              <a:solidFill>
                <a:schemeClr val="tx1">
                  <a:lumMod val="50000"/>
                  <a:lumOff val="50000"/>
                </a:schemeClr>
              </a:solidFill>
              <a:latin typeface="Bahnschrift Condensed" panose="020B0502040204020203" pitchFamily="34" charset="0"/>
            </a:endParaRPr>
          </a:p>
          <a:p>
            <a:pPr eaLnBrk="0" hangingPunct="0">
              <a:lnSpc>
                <a:spcPts val="1200"/>
              </a:lnSpc>
              <a:spcBef>
                <a:spcPct val="50000"/>
              </a:spcBef>
            </a:pPr>
            <a:r>
              <a:rPr lang="it-IT" altLang="it-IT" sz="2400" b="1" dirty="0" err="1">
                <a:solidFill>
                  <a:schemeClr val="tx1">
                    <a:lumMod val="50000"/>
                    <a:lumOff val="50000"/>
                  </a:schemeClr>
                </a:solidFill>
                <a:latin typeface="Bahnschrift Condensed" panose="020B0502040204020203" pitchFamily="34" charset="0"/>
                <a:cs typeface="Arial" panose="020B0604020202020204" pitchFamily="34" charset="0"/>
              </a:rPr>
              <a:t>Autonomic</a:t>
            </a:r>
            <a:r>
              <a:rPr lang="it-IT" altLang="it-IT" sz="2400" b="1" dirty="0">
                <a:solidFill>
                  <a:schemeClr val="tx1">
                    <a:lumMod val="50000"/>
                    <a:lumOff val="50000"/>
                  </a:schemeClr>
                </a:solidFill>
                <a:latin typeface="Bahnschrift Condensed" panose="020B0502040204020203" pitchFamily="34" charset="0"/>
                <a:cs typeface="Arial" panose="020B0604020202020204" pitchFamily="34" charset="0"/>
              </a:rPr>
              <a:t> </a:t>
            </a:r>
            <a:r>
              <a:rPr lang="it-IT" altLang="it-IT" sz="2400" b="1" dirty="0" err="1">
                <a:solidFill>
                  <a:schemeClr val="tx1">
                    <a:lumMod val="50000"/>
                    <a:lumOff val="50000"/>
                  </a:schemeClr>
                </a:solidFill>
                <a:latin typeface="Bahnschrift Condensed" panose="020B0502040204020203" pitchFamily="34" charset="0"/>
                <a:cs typeface="Arial" panose="020B0604020202020204" pitchFamily="34" charset="0"/>
              </a:rPr>
              <a:t>dysfunction</a:t>
            </a:r>
            <a:endParaRPr lang="it-IT" altLang="it-IT" sz="2400" b="1" dirty="0">
              <a:solidFill>
                <a:schemeClr val="tx1">
                  <a:lumMod val="50000"/>
                  <a:lumOff val="50000"/>
                </a:schemeClr>
              </a:solidFill>
              <a:latin typeface="Bahnschrift Condensed" panose="020B0502040204020203" pitchFamily="34" charset="0"/>
              <a:cs typeface="Arial" panose="020B0604020202020204" pitchFamily="34" charset="0"/>
            </a:endParaRPr>
          </a:p>
          <a:p>
            <a:pPr eaLnBrk="0" hangingPunct="0">
              <a:lnSpc>
                <a:spcPts val="1200"/>
              </a:lnSpc>
              <a:spcBef>
                <a:spcPct val="50000"/>
              </a:spcBef>
            </a:pPr>
            <a:r>
              <a:rPr lang="it-IT" sz="2400" b="1" dirty="0" err="1">
                <a:solidFill>
                  <a:schemeClr val="tx1">
                    <a:lumMod val="50000"/>
                    <a:lumOff val="50000"/>
                  </a:schemeClr>
                </a:solidFill>
                <a:latin typeface="Bahnschrift Condensed" panose="020B0502040204020203" pitchFamily="34" charset="0"/>
                <a:cs typeface="Arial" panose="020B0604020202020204" pitchFamily="34" charset="0"/>
              </a:rPr>
              <a:t>Elevated</a:t>
            </a:r>
            <a:r>
              <a:rPr lang="it-IT" sz="2400" b="1" dirty="0">
                <a:solidFill>
                  <a:schemeClr val="tx1">
                    <a:lumMod val="50000"/>
                    <a:lumOff val="50000"/>
                  </a:schemeClr>
                </a:solidFill>
                <a:latin typeface="Bahnschrift Condensed" panose="020B0502040204020203" pitchFamily="34" charset="0"/>
                <a:cs typeface="Arial" panose="020B0604020202020204" pitchFamily="34" charset="0"/>
              </a:rPr>
              <a:t> </a:t>
            </a:r>
            <a:r>
              <a:rPr lang="it-IT" sz="2400" b="1" dirty="0" err="1">
                <a:solidFill>
                  <a:schemeClr val="tx1">
                    <a:lumMod val="50000"/>
                    <a:lumOff val="50000"/>
                  </a:schemeClr>
                </a:solidFill>
                <a:latin typeface="Bahnschrift Condensed" panose="020B0502040204020203" pitchFamily="34" charset="0"/>
                <a:cs typeface="Arial" panose="020B0604020202020204" pitchFamily="34" charset="0"/>
              </a:rPr>
              <a:t>bllod</a:t>
            </a:r>
            <a:r>
              <a:rPr lang="it-IT" sz="2400" b="1" dirty="0">
                <a:solidFill>
                  <a:schemeClr val="tx1">
                    <a:lumMod val="50000"/>
                    <a:lumOff val="50000"/>
                  </a:schemeClr>
                </a:solidFill>
                <a:latin typeface="Bahnschrift Condensed" panose="020B0502040204020203" pitchFamily="34" charset="0"/>
                <a:cs typeface="Arial" panose="020B0604020202020204" pitchFamily="34" charset="0"/>
              </a:rPr>
              <a:t> pressure</a:t>
            </a:r>
            <a:endParaRPr lang="en-US" sz="2400" b="1" dirty="0">
              <a:solidFill>
                <a:schemeClr val="tx1">
                  <a:lumMod val="50000"/>
                  <a:lumOff val="50000"/>
                </a:schemeClr>
              </a:solidFill>
              <a:latin typeface="Bahnschrift Condensed" panose="020B0502040204020203" pitchFamily="34" charset="0"/>
            </a:endParaRPr>
          </a:p>
          <a:p>
            <a:pPr eaLnBrk="0" hangingPunct="0">
              <a:lnSpc>
                <a:spcPts val="1200"/>
              </a:lnSpc>
              <a:spcBef>
                <a:spcPct val="50000"/>
              </a:spcBef>
            </a:pPr>
            <a:r>
              <a:rPr lang="it-IT" altLang="it-IT" sz="2400" b="1" dirty="0" err="1">
                <a:solidFill>
                  <a:schemeClr val="tx1">
                    <a:lumMod val="50000"/>
                    <a:lumOff val="50000"/>
                  </a:schemeClr>
                </a:solidFill>
                <a:latin typeface="Bahnschrift Condensed" panose="020B0502040204020203" pitchFamily="34" charset="0"/>
                <a:cs typeface="Arial" panose="020B0604020202020204" pitchFamily="34" charset="0"/>
              </a:rPr>
              <a:t>Vascular</a:t>
            </a:r>
            <a:r>
              <a:rPr lang="it-IT" altLang="it-IT" sz="2400" b="1" dirty="0">
                <a:solidFill>
                  <a:schemeClr val="tx1">
                    <a:lumMod val="50000"/>
                    <a:lumOff val="50000"/>
                  </a:schemeClr>
                </a:solidFill>
                <a:latin typeface="Bahnschrift Condensed" panose="020B0502040204020203" pitchFamily="34" charset="0"/>
                <a:cs typeface="Arial" panose="020B0604020202020204" pitchFamily="34" charset="0"/>
              </a:rPr>
              <a:t> </a:t>
            </a:r>
            <a:r>
              <a:rPr lang="it-IT" altLang="it-IT" sz="2400" b="1" dirty="0" err="1">
                <a:solidFill>
                  <a:schemeClr val="tx1">
                    <a:lumMod val="50000"/>
                    <a:lumOff val="50000"/>
                  </a:schemeClr>
                </a:solidFill>
                <a:latin typeface="Bahnschrift Condensed" panose="020B0502040204020203" pitchFamily="34" charset="0"/>
                <a:cs typeface="Arial" panose="020B0604020202020204" pitchFamily="34" charset="0"/>
              </a:rPr>
              <a:t>dysfunction</a:t>
            </a:r>
            <a:endParaRPr lang="it-IT" altLang="it-IT" sz="2400" b="1" dirty="0">
              <a:solidFill>
                <a:schemeClr val="tx1">
                  <a:lumMod val="50000"/>
                  <a:lumOff val="50000"/>
                </a:schemeClr>
              </a:solidFill>
              <a:latin typeface="Bahnschrift Condensed" panose="020B0502040204020203" pitchFamily="34" charset="0"/>
              <a:cs typeface="Arial" panose="020B0604020202020204" pitchFamily="34" charset="0"/>
            </a:endParaRPr>
          </a:p>
          <a:p>
            <a:pPr eaLnBrk="0" hangingPunct="0">
              <a:lnSpc>
                <a:spcPts val="1200"/>
              </a:lnSpc>
              <a:spcBef>
                <a:spcPct val="50000"/>
              </a:spcBef>
            </a:pPr>
            <a:r>
              <a:rPr lang="it-IT" sz="2400" b="1" dirty="0" err="1">
                <a:solidFill>
                  <a:schemeClr val="tx1">
                    <a:lumMod val="50000"/>
                    <a:lumOff val="50000"/>
                  </a:schemeClr>
                </a:solidFill>
                <a:latin typeface="Bahnschrift Condensed" panose="020B0502040204020203" pitchFamily="34" charset="0"/>
                <a:cs typeface="Arial" panose="020B0604020202020204" pitchFamily="34" charset="0"/>
              </a:rPr>
              <a:t>Valvular</a:t>
            </a:r>
            <a:r>
              <a:rPr lang="it-IT" sz="2400" b="1" dirty="0">
                <a:solidFill>
                  <a:schemeClr val="tx1">
                    <a:lumMod val="50000"/>
                    <a:lumOff val="50000"/>
                  </a:schemeClr>
                </a:solidFill>
                <a:latin typeface="Bahnschrift Condensed" panose="020B0502040204020203" pitchFamily="34" charset="0"/>
                <a:cs typeface="Arial" panose="020B0604020202020204" pitchFamily="34" charset="0"/>
              </a:rPr>
              <a:t> </a:t>
            </a:r>
            <a:r>
              <a:rPr lang="it-IT" sz="2400" b="1" dirty="0" err="1">
                <a:solidFill>
                  <a:schemeClr val="tx1">
                    <a:lumMod val="50000"/>
                    <a:lumOff val="50000"/>
                  </a:schemeClr>
                </a:solidFill>
                <a:latin typeface="Bahnschrift Condensed" panose="020B0502040204020203" pitchFamily="34" charset="0"/>
                <a:cs typeface="Arial" panose="020B0604020202020204" pitchFamily="34" charset="0"/>
              </a:rPr>
              <a:t>disease</a:t>
            </a:r>
            <a:endParaRPr lang="it-IT" sz="2400" dirty="0"/>
          </a:p>
        </p:txBody>
      </p:sp>
      <p:sp>
        <p:nvSpPr>
          <p:cNvPr id="28" name="Rettangolo con angoli arrotondati 27">
            <a:extLst>
              <a:ext uri="{FF2B5EF4-FFF2-40B4-BE49-F238E27FC236}">
                <a16:creationId xmlns:a16="http://schemas.microsoft.com/office/drawing/2014/main" id="{701BA288-B853-4194-7F61-68BAECAEEBCB}"/>
              </a:ext>
            </a:extLst>
          </p:cNvPr>
          <p:cNvSpPr/>
          <p:nvPr/>
        </p:nvSpPr>
        <p:spPr>
          <a:xfrm>
            <a:off x="1689102" y="4144096"/>
            <a:ext cx="3889375" cy="1742909"/>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200"/>
              </a:lnSpc>
            </a:pPr>
            <a:endParaRPr lang="it-IT"/>
          </a:p>
        </p:txBody>
      </p:sp>
      <p:sp>
        <p:nvSpPr>
          <p:cNvPr id="29" name="CasellaDiTesto 28">
            <a:extLst>
              <a:ext uri="{FF2B5EF4-FFF2-40B4-BE49-F238E27FC236}">
                <a16:creationId xmlns:a16="http://schemas.microsoft.com/office/drawing/2014/main" id="{13B5673C-42B5-43DC-69BC-DD828ABDD561}"/>
              </a:ext>
            </a:extLst>
          </p:cNvPr>
          <p:cNvSpPr txBox="1"/>
          <p:nvPr/>
        </p:nvSpPr>
        <p:spPr>
          <a:xfrm>
            <a:off x="7581900" y="2985055"/>
            <a:ext cx="2730500" cy="2215991"/>
          </a:xfrm>
          <a:prstGeom prst="rect">
            <a:avLst/>
          </a:prstGeom>
          <a:noFill/>
        </p:spPr>
        <p:txBody>
          <a:bodyPr wrap="square" rtlCol="0">
            <a:spAutoFit/>
          </a:bodyPr>
          <a:lstStyle/>
          <a:p>
            <a:r>
              <a:rPr lang="it-IT" sz="2400" b="1" dirty="0">
                <a:solidFill>
                  <a:schemeClr val="tx1">
                    <a:lumMod val="50000"/>
                    <a:lumOff val="50000"/>
                  </a:schemeClr>
                </a:solidFill>
                <a:latin typeface="Bahnschrift Condensed" panose="020B0502040204020203" pitchFamily="34" charset="0"/>
              </a:rPr>
              <a:t>↓ forza muscolare</a:t>
            </a:r>
          </a:p>
          <a:p>
            <a:r>
              <a:rPr lang="it-IT" sz="2400" b="1" dirty="0">
                <a:solidFill>
                  <a:schemeClr val="tx1">
                    <a:lumMod val="50000"/>
                    <a:lumOff val="50000"/>
                  </a:schemeClr>
                </a:solidFill>
                <a:latin typeface="Bahnschrift Condensed" panose="020B0502040204020203" pitchFamily="34" charset="0"/>
              </a:rPr>
              <a:t>↓ capacità ossidativa</a:t>
            </a:r>
          </a:p>
          <a:p>
            <a:r>
              <a:rPr lang="it-IT" sz="2400" b="1" dirty="0">
                <a:solidFill>
                  <a:schemeClr val="tx1">
                    <a:lumMod val="50000"/>
                    <a:lumOff val="50000"/>
                  </a:schemeClr>
                </a:solidFill>
                <a:latin typeface="Bahnschrift Condensed" panose="020B0502040204020203" pitchFamily="34" charset="0"/>
              </a:rPr>
              <a:t>↓ Fibre tipo I</a:t>
            </a:r>
          </a:p>
          <a:p>
            <a:r>
              <a:rPr lang="it-IT" sz="2400" b="1" dirty="0">
                <a:solidFill>
                  <a:schemeClr val="tx1">
                    <a:lumMod val="50000"/>
                    <a:lumOff val="50000"/>
                  </a:schemeClr>
                </a:solidFill>
                <a:latin typeface="Bahnschrift Condensed" panose="020B0502040204020203" pitchFamily="34" charset="0"/>
              </a:rPr>
              <a:t>↓ n° capillari</a:t>
            </a:r>
          </a:p>
          <a:p>
            <a:r>
              <a:rPr lang="it-IT" sz="2400" b="1" dirty="0">
                <a:solidFill>
                  <a:schemeClr val="tx1">
                    <a:lumMod val="50000"/>
                    <a:lumOff val="50000"/>
                  </a:schemeClr>
                </a:solidFill>
                <a:latin typeface="Bahnschrift Condensed" panose="020B0502040204020203" pitchFamily="34" charset="0"/>
              </a:rPr>
              <a:t>↓ mitocondri</a:t>
            </a:r>
          </a:p>
          <a:p>
            <a:endParaRPr lang="it-IT" dirty="0"/>
          </a:p>
        </p:txBody>
      </p:sp>
      <p:sp>
        <p:nvSpPr>
          <p:cNvPr id="30" name="Rettangolo con angoli arrotondati 29">
            <a:extLst>
              <a:ext uri="{FF2B5EF4-FFF2-40B4-BE49-F238E27FC236}">
                <a16:creationId xmlns:a16="http://schemas.microsoft.com/office/drawing/2014/main" id="{F70F77CC-2A05-1036-D0C4-B62B5CCB7207}"/>
              </a:ext>
            </a:extLst>
          </p:cNvPr>
          <p:cNvSpPr/>
          <p:nvPr/>
        </p:nvSpPr>
        <p:spPr>
          <a:xfrm>
            <a:off x="7226301" y="2807254"/>
            <a:ext cx="3200399" cy="2260600"/>
          </a:xfrm>
          <a:prstGeom prst="roundRect">
            <a:avLst/>
          </a:prstGeom>
          <a:noFill/>
          <a:ln w="38100">
            <a:solidFill>
              <a:srgbClr val="7D22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1" name="Picture 4" descr="Image Heart And Lungs Clipart - Your Heart - Free Transparent PNG Download  - PNGkey">
            <a:extLst>
              <a:ext uri="{FF2B5EF4-FFF2-40B4-BE49-F238E27FC236}">
                <a16:creationId xmlns:a16="http://schemas.microsoft.com/office/drawing/2014/main" id="{ACE3AF16-F546-D43F-650D-E556D6781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02" t="5365" r="32439" b="10515"/>
          <a:stretch/>
        </p:blipFill>
        <p:spPr bwMode="auto">
          <a:xfrm>
            <a:off x="5665789" y="4513537"/>
            <a:ext cx="792162" cy="1083235"/>
          </a:xfrm>
          <a:prstGeom prst="rect">
            <a:avLst/>
          </a:prstGeom>
          <a:noFill/>
          <a:extLst>
            <a:ext uri="{909E8E84-426E-40DD-AFC4-6F175D3DCCD1}">
              <a14:hiddenFill xmlns:a14="http://schemas.microsoft.com/office/drawing/2010/main">
                <a:solidFill>
                  <a:srgbClr val="FFFFFF"/>
                </a:solidFill>
              </a14:hiddenFill>
            </a:ext>
          </a:extLst>
        </p:spPr>
      </p:pic>
      <p:pic>
        <p:nvPicPr>
          <p:cNvPr id="32768" name="Picture 10" descr="Lung or Human Lungs Icon with Bronchial System Vector Flat Cartoon  Illustration Isolated on White Background Stock Vector - Illustration of  disease, healthy: 181647766">
            <a:extLst>
              <a:ext uri="{FF2B5EF4-FFF2-40B4-BE49-F238E27FC236}">
                <a16:creationId xmlns:a16="http://schemas.microsoft.com/office/drawing/2014/main" id="{A96B6A58-6298-3EC4-504F-BD30253A79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11" t="7103" r="10556" b="15903"/>
          <a:stretch/>
        </p:blipFill>
        <p:spPr bwMode="auto">
          <a:xfrm>
            <a:off x="5786297" y="2339896"/>
            <a:ext cx="964212" cy="947736"/>
          </a:xfrm>
          <a:prstGeom prst="rect">
            <a:avLst/>
          </a:prstGeom>
          <a:noFill/>
          <a:extLst>
            <a:ext uri="{909E8E84-426E-40DD-AFC4-6F175D3DCCD1}">
              <a14:hiddenFill xmlns:a14="http://schemas.microsoft.com/office/drawing/2010/main">
                <a:solidFill>
                  <a:srgbClr val="FFFFFF"/>
                </a:solidFill>
              </a14:hiddenFill>
            </a:ext>
          </a:extLst>
        </p:spPr>
      </p:pic>
      <p:pic>
        <p:nvPicPr>
          <p:cNvPr id="32769" name="Picture 2" descr="Target with an arrow flat icon concept market goal. Concept target market,  audience, group, consumer. Bullseye or goal Isolated sign. 4342297 Vector  Art at Vecteezy">
            <a:extLst>
              <a:ext uri="{FF2B5EF4-FFF2-40B4-BE49-F238E27FC236}">
                <a16:creationId xmlns:a16="http://schemas.microsoft.com/office/drawing/2014/main" id="{77B44E5F-28D6-003F-61DE-8199829169B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7592" t="16463"/>
          <a:stretch/>
        </p:blipFill>
        <p:spPr bwMode="auto">
          <a:xfrm rot="16200000" flipH="1">
            <a:off x="9102726" y="4350304"/>
            <a:ext cx="1390649" cy="1409699"/>
          </a:xfrm>
          <a:prstGeom prst="rect">
            <a:avLst/>
          </a:prstGeom>
          <a:noFill/>
          <a:extLst>
            <a:ext uri="{909E8E84-426E-40DD-AFC4-6F175D3DCCD1}">
              <a14:hiddenFill xmlns:a14="http://schemas.microsoft.com/office/drawing/2010/main">
                <a:solidFill>
                  <a:srgbClr val="FFFFFF"/>
                </a:solidFill>
              </a14:hiddenFill>
            </a:ext>
          </a:extLst>
        </p:spPr>
      </p:pic>
      <p:sp>
        <p:nvSpPr>
          <p:cNvPr id="32772" name="Rectangle 2">
            <a:extLst>
              <a:ext uri="{FF2B5EF4-FFF2-40B4-BE49-F238E27FC236}">
                <a16:creationId xmlns:a16="http://schemas.microsoft.com/office/drawing/2014/main" id="{B090F3C0-6374-94C2-5B1A-B7C23F5FEC05}"/>
              </a:ext>
            </a:extLst>
          </p:cNvPr>
          <p:cNvSpPr>
            <a:spLocks noGrp="1" noChangeArrowheads="1"/>
          </p:cNvSpPr>
          <p:nvPr>
            <p:ph type="title"/>
          </p:nvPr>
        </p:nvSpPr>
        <p:spPr>
          <a:xfrm>
            <a:off x="2864309" y="481078"/>
            <a:ext cx="7772400" cy="1143000"/>
          </a:xfrm>
        </p:spPr>
        <p:txBody>
          <a:bodyPr rtlCol="0">
            <a:normAutofit/>
          </a:bodyPr>
          <a:lstStyle/>
          <a:p>
            <a:pPr>
              <a:defRPr/>
            </a:pPr>
            <a:r>
              <a:rPr lang="en-US" altLang="it-IT" b="1" dirty="0">
                <a:solidFill>
                  <a:srgbClr val="7D2260"/>
                </a:solidFill>
                <a:latin typeface="Bahnschrift Condensed" panose="020B0502040204020203" pitchFamily="34" charset="0"/>
                <a:ea typeface="Roboto" panose="02000000000000000000" pitchFamily="2" charset="0"/>
                <a:cs typeface="Arial" panose="020B0604020202020204" pitchFamily="34" charset="0"/>
              </a:rPr>
              <a:t>FATTORI LIMITANTI L’ESERCIZIO</a:t>
            </a:r>
          </a:p>
        </p:txBody>
      </p:sp>
      <p:sp>
        <p:nvSpPr>
          <p:cNvPr id="2" name="Rettangolo 1">
            <a:extLst>
              <a:ext uri="{FF2B5EF4-FFF2-40B4-BE49-F238E27FC236}">
                <a16:creationId xmlns:a16="http://schemas.microsoft.com/office/drawing/2014/main" id="{D760A034-153A-C7BD-AE85-00147778151B}"/>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Carattere, Elementi grafici, logo, simbolo&#10;&#10;Il contenuto generato dall'IA potrebbe non essere corretto.">
            <a:extLst>
              <a:ext uri="{FF2B5EF4-FFF2-40B4-BE49-F238E27FC236}">
                <a16:creationId xmlns:a16="http://schemas.microsoft.com/office/drawing/2014/main" id="{CBB59D14-3861-DC0B-257C-5A5428C9ADC2}"/>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4" name="Immagine 3">
            <a:extLst>
              <a:ext uri="{FF2B5EF4-FFF2-40B4-BE49-F238E27FC236}">
                <a16:creationId xmlns:a16="http://schemas.microsoft.com/office/drawing/2014/main" id="{9CD45CE4-79C8-867F-A399-B9462DE7685A}"/>
              </a:ext>
            </a:extLst>
          </p:cNvPr>
          <p:cNvPicPr>
            <a:picLocks noChangeAspect="1"/>
          </p:cNvPicPr>
          <p:nvPr/>
        </p:nvPicPr>
        <p:blipFill>
          <a:blip r:embed="rId8">
            <a:alphaModFix amt="50000"/>
            <a:extLst>
              <a:ext uri="{BEBA8EAE-BF5A-486C-A8C5-ECC9F3942E4B}">
                <a14:imgProps xmlns:a14="http://schemas.microsoft.com/office/drawing/2010/main">
                  <a14:imgLayer r:embed="rId9">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5" name="Rettangolo 4">
            <a:extLst>
              <a:ext uri="{FF2B5EF4-FFF2-40B4-BE49-F238E27FC236}">
                <a16:creationId xmlns:a16="http://schemas.microsoft.com/office/drawing/2014/main" id="{2FE34A83-8B0A-47E4-89B8-8E4F05A33695}"/>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7519F590-5011-606F-42F6-97F6FAD77D63}"/>
              </a:ext>
            </a:extLst>
          </p:cNvPr>
          <p:cNvPicPr>
            <a:picLocks noChangeAspect="1"/>
          </p:cNvPicPr>
          <p:nvPr/>
        </p:nvPicPr>
        <p:blipFill>
          <a:blip r:embed="rId10"/>
          <a:srcRect l="24661" t="24119" r="23645" b="72187"/>
          <a:stretch/>
        </p:blipFill>
        <p:spPr>
          <a:xfrm>
            <a:off x="1179094" y="6424864"/>
            <a:ext cx="9833811" cy="368968"/>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fade">
                                      <p:cBhvr>
                                        <p:cTn id="7" dur="1000"/>
                                        <p:tgtEl>
                                          <p:spTgt spid="32769"/>
                                        </p:tgtEl>
                                      </p:cBhvr>
                                    </p:animEffect>
                                    <p:anim calcmode="lin" valueType="num">
                                      <p:cBhvr>
                                        <p:cTn id="8" dur="1000" fill="hold"/>
                                        <p:tgtEl>
                                          <p:spTgt spid="32769"/>
                                        </p:tgtEl>
                                        <p:attrNameLst>
                                          <p:attrName>ppt_x</p:attrName>
                                        </p:attrNameLst>
                                      </p:cBhvr>
                                      <p:tavLst>
                                        <p:tav tm="0">
                                          <p:val>
                                            <p:strVal val="#ppt_x"/>
                                          </p:val>
                                        </p:tav>
                                        <p:tav tm="100000">
                                          <p:val>
                                            <p:strVal val="#ppt_x"/>
                                          </p:val>
                                        </p:tav>
                                      </p:tavLst>
                                    </p:anim>
                                    <p:anim calcmode="lin" valueType="num">
                                      <p:cBhvr>
                                        <p:cTn id="9" dur="1000" fill="hold"/>
                                        <p:tgtEl>
                                          <p:spTgt spid="327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a:extLst>
              <a:ext uri="{FF2B5EF4-FFF2-40B4-BE49-F238E27FC236}">
                <a16:creationId xmlns:a16="http://schemas.microsoft.com/office/drawing/2014/main" id="{634642D2-ADCA-72FA-68C0-1621EA073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991" y="1448404"/>
            <a:ext cx="6285093" cy="412701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47FF9E9-8141-84F1-1F6C-6935619A01F0}"/>
              </a:ext>
            </a:extLst>
          </p:cNvPr>
          <p:cNvSpPr txBox="1"/>
          <p:nvPr/>
        </p:nvSpPr>
        <p:spPr>
          <a:xfrm>
            <a:off x="2844507" y="5708686"/>
            <a:ext cx="4804720" cy="369332"/>
          </a:xfrm>
          <a:prstGeom prst="rect">
            <a:avLst/>
          </a:prstGeom>
          <a:noFill/>
        </p:spPr>
        <p:txBody>
          <a:bodyPr wrap="square" rtlCol="0">
            <a:spAutoFit/>
          </a:bodyPr>
          <a:lstStyle/>
          <a:p>
            <a:pPr algn="r"/>
            <a:r>
              <a:rPr lang="en-US" dirty="0">
                <a:latin typeface="Bahnschrift Light SemiCondensed" panose="020B0502040204020203" pitchFamily="34" charset="0"/>
              </a:rPr>
              <a:t>Am J Respir Crit Care Med; 2000 (161):1897–1901</a:t>
            </a:r>
            <a:endParaRPr lang="it-IT" dirty="0">
              <a:latin typeface="Bahnschrift Light SemiCondensed" panose="020B0502040204020203" pitchFamily="34" charset="0"/>
            </a:endParaRPr>
          </a:p>
        </p:txBody>
      </p:sp>
      <p:sp>
        <p:nvSpPr>
          <p:cNvPr id="6" name="Ovale 5">
            <a:extLst>
              <a:ext uri="{FF2B5EF4-FFF2-40B4-BE49-F238E27FC236}">
                <a16:creationId xmlns:a16="http://schemas.microsoft.com/office/drawing/2014/main" id="{ED857419-F229-680D-4817-71AF17B4AAE0}"/>
              </a:ext>
            </a:extLst>
          </p:cNvPr>
          <p:cNvSpPr/>
          <p:nvPr/>
        </p:nvSpPr>
        <p:spPr>
          <a:xfrm>
            <a:off x="7649227" y="5029837"/>
            <a:ext cx="1603332" cy="76408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n>
                <a:solidFill>
                  <a:srgbClr val="FF0000"/>
                </a:solidFill>
              </a:ln>
              <a:noFill/>
            </a:endParaRPr>
          </a:p>
        </p:txBody>
      </p:sp>
      <p:sp>
        <p:nvSpPr>
          <p:cNvPr id="2" name="Rettangolo 1">
            <a:extLst>
              <a:ext uri="{FF2B5EF4-FFF2-40B4-BE49-F238E27FC236}">
                <a16:creationId xmlns:a16="http://schemas.microsoft.com/office/drawing/2014/main" id="{48B3EC24-497D-CCE5-2CE6-ADFEFAC37415}"/>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8CC58641-85B8-BB62-A374-9F3D05191459}"/>
              </a:ext>
            </a:extLst>
          </p:cNvPr>
          <p:cNvPicPr>
            <a:picLocks noChangeAspect="1"/>
          </p:cNvPicPr>
          <p:nvPr/>
        </p:nvPicPr>
        <p:blipFill>
          <a:blip r:embed="rId3"/>
          <a:srcRect l="24661" t="24119" r="23645" b="72187"/>
          <a:stretch/>
        </p:blipFill>
        <p:spPr>
          <a:xfrm>
            <a:off x="1179094" y="6424864"/>
            <a:ext cx="9833811" cy="368968"/>
          </a:xfrm>
          <a:prstGeom prst="rect">
            <a:avLst/>
          </a:prstGeom>
          <a:ln>
            <a:noFill/>
          </a:ln>
        </p:spPr>
      </p:pic>
      <p:sp>
        <p:nvSpPr>
          <p:cNvPr id="5" name="Rettangolo 4">
            <a:extLst>
              <a:ext uri="{FF2B5EF4-FFF2-40B4-BE49-F238E27FC236}">
                <a16:creationId xmlns:a16="http://schemas.microsoft.com/office/drawing/2014/main" id="{2896F820-8BC0-3FE4-5A3D-2C1A0A4E184C}"/>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Carattere, Elementi grafici, logo, simbolo&#10;&#10;Il contenuto generato dall'IA potrebbe non essere corretto.">
            <a:extLst>
              <a:ext uri="{FF2B5EF4-FFF2-40B4-BE49-F238E27FC236}">
                <a16:creationId xmlns:a16="http://schemas.microsoft.com/office/drawing/2014/main" id="{75E25DC2-6591-917B-6482-86082DC64C0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8" name="Immagine 7">
            <a:extLst>
              <a:ext uri="{FF2B5EF4-FFF2-40B4-BE49-F238E27FC236}">
                <a16:creationId xmlns:a16="http://schemas.microsoft.com/office/drawing/2014/main" id="{96426759-942D-AE11-A57C-2371F4AC7E41}"/>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Tree>
    <p:extLst>
      <p:ext uri="{BB962C8B-B14F-4D97-AF65-F5344CB8AC3E}">
        <p14:creationId xmlns:p14="http://schemas.microsoft.com/office/powerpoint/2010/main" val="2335597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C938FD5-D613-6AC6-E286-7894F29A72C6}"/>
              </a:ext>
            </a:extLst>
          </p:cNvPr>
          <p:cNvPicPr>
            <a:picLocks noChangeAspect="1"/>
          </p:cNvPicPr>
          <p:nvPr/>
        </p:nvPicPr>
        <p:blipFill>
          <a:blip r:embed="rId2"/>
          <a:srcRect l="33370" t="36387" r="17499" b="31108"/>
          <a:stretch/>
        </p:blipFill>
        <p:spPr>
          <a:xfrm>
            <a:off x="653155" y="1935333"/>
            <a:ext cx="11366566" cy="3948120"/>
          </a:xfrm>
          <a:prstGeom prst="rect">
            <a:avLst/>
          </a:prstGeom>
        </p:spPr>
      </p:pic>
      <p:pic>
        <p:nvPicPr>
          <p:cNvPr id="4" name="Immagine 3">
            <a:extLst>
              <a:ext uri="{FF2B5EF4-FFF2-40B4-BE49-F238E27FC236}">
                <a16:creationId xmlns:a16="http://schemas.microsoft.com/office/drawing/2014/main" id="{6C4AAA22-A554-F69A-D98B-3410F2B36E47}"/>
              </a:ext>
            </a:extLst>
          </p:cNvPr>
          <p:cNvPicPr>
            <a:picLocks noChangeAspect="1"/>
          </p:cNvPicPr>
          <p:nvPr/>
        </p:nvPicPr>
        <p:blipFill>
          <a:blip r:embed="rId3"/>
          <a:srcRect l="18478" t="40735" r="23044" b="37526"/>
          <a:stretch/>
        </p:blipFill>
        <p:spPr>
          <a:xfrm>
            <a:off x="172279" y="185530"/>
            <a:ext cx="7129669" cy="1391479"/>
          </a:xfrm>
          <a:prstGeom prst="rect">
            <a:avLst/>
          </a:prstGeom>
        </p:spPr>
      </p:pic>
      <p:sp>
        <p:nvSpPr>
          <p:cNvPr id="5" name="CasellaDiTesto 4">
            <a:extLst>
              <a:ext uri="{FF2B5EF4-FFF2-40B4-BE49-F238E27FC236}">
                <a16:creationId xmlns:a16="http://schemas.microsoft.com/office/drawing/2014/main" id="{0FCCABC9-3F57-8828-F538-A1496AABC3F4}"/>
              </a:ext>
            </a:extLst>
          </p:cNvPr>
          <p:cNvSpPr txBox="1"/>
          <p:nvPr/>
        </p:nvSpPr>
        <p:spPr>
          <a:xfrm>
            <a:off x="8150087" y="344557"/>
            <a:ext cx="3869634" cy="646331"/>
          </a:xfrm>
          <a:prstGeom prst="rect">
            <a:avLst/>
          </a:prstGeom>
          <a:noFill/>
        </p:spPr>
        <p:txBody>
          <a:bodyPr wrap="square" rtlCol="0">
            <a:spAutoFit/>
          </a:bodyPr>
          <a:lstStyle/>
          <a:p>
            <a:pPr algn="l"/>
            <a:r>
              <a:rPr lang="en-US" sz="1800" b="0" i="0" u="none" strike="noStrike" baseline="0" dirty="0">
                <a:solidFill>
                  <a:srgbClr val="231F20"/>
                </a:solidFill>
                <a:latin typeface="AdvTTcabc3928.I"/>
              </a:rPr>
              <a:t>Breathe </a:t>
            </a:r>
            <a:r>
              <a:rPr lang="en-US" sz="1800" b="0" i="0" u="none" strike="noStrike" baseline="0" dirty="0">
                <a:solidFill>
                  <a:srgbClr val="231F20"/>
                </a:solidFill>
                <a:latin typeface="AdvTT7e2c4963"/>
              </a:rPr>
              <a:t>2024; 20: 230179                             [DOI: 10.1183/</a:t>
            </a:r>
            <a:r>
              <a:rPr lang="it-IT" sz="1800" b="0" i="0" u="none" strike="noStrike" baseline="0" dirty="0">
                <a:solidFill>
                  <a:srgbClr val="231F20"/>
                </a:solidFill>
                <a:latin typeface="AdvTT7e2c4963"/>
              </a:rPr>
              <a:t>20734735.0179-2023]</a:t>
            </a:r>
            <a:endParaRPr lang="it-IT" dirty="0"/>
          </a:p>
        </p:txBody>
      </p:sp>
      <p:sp>
        <p:nvSpPr>
          <p:cNvPr id="6" name="Rettangolo 5">
            <a:extLst>
              <a:ext uri="{FF2B5EF4-FFF2-40B4-BE49-F238E27FC236}">
                <a16:creationId xmlns:a16="http://schemas.microsoft.com/office/drawing/2014/main" id="{841CDAFB-1E2A-E405-9D09-A03D061418AF}"/>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3D7EB2CF-A9BD-3781-96F9-3CC5EAA3192A}"/>
              </a:ext>
            </a:extLst>
          </p:cNvPr>
          <p:cNvPicPr>
            <a:picLocks noChangeAspect="1"/>
          </p:cNvPicPr>
          <p:nvPr/>
        </p:nvPicPr>
        <p:blipFill>
          <a:blip r:embed="rId4"/>
          <a:srcRect l="24661" t="24119" r="23645" b="72187"/>
          <a:stretch/>
        </p:blipFill>
        <p:spPr>
          <a:xfrm>
            <a:off x="1179094" y="6424864"/>
            <a:ext cx="9833811" cy="368968"/>
          </a:xfrm>
          <a:prstGeom prst="rect">
            <a:avLst/>
          </a:prstGeom>
          <a:ln>
            <a:noFill/>
          </a:ln>
        </p:spPr>
      </p:pic>
    </p:spTree>
    <p:extLst>
      <p:ext uri="{BB962C8B-B14F-4D97-AF65-F5344CB8AC3E}">
        <p14:creationId xmlns:p14="http://schemas.microsoft.com/office/powerpoint/2010/main" val="56437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AC700CCA-7B14-2923-0F1C-5D9A71504DA2}"/>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86B9A8F4-1D14-88EB-BA17-5C044E70FF9F}"/>
              </a:ext>
            </a:extLst>
          </p:cNvPr>
          <p:cNvPicPr>
            <a:picLocks noChangeAspect="1"/>
          </p:cNvPicPr>
          <p:nvPr/>
        </p:nvPicPr>
        <p:blipFill>
          <a:blip r:embed="rId2"/>
          <a:srcRect l="24661" t="24119" r="23645" b="72187"/>
          <a:stretch/>
        </p:blipFill>
        <p:spPr>
          <a:xfrm>
            <a:off x="1179094" y="6424864"/>
            <a:ext cx="9833811" cy="368968"/>
          </a:xfrm>
          <a:prstGeom prst="rect">
            <a:avLst/>
          </a:prstGeom>
          <a:ln>
            <a:noFill/>
          </a:ln>
        </p:spPr>
      </p:pic>
      <p:pic>
        <p:nvPicPr>
          <p:cNvPr id="5" name="Immagine 4">
            <a:extLst>
              <a:ext uri="{FF2B5EF4-FFF2-40B4-BE49-F238E27FC236}">
                <a16:creationId xmlns:a16="http://schemas.microsoft.com/office/drawing/2014/main" id="{737B9B26-91A2-3B3B-0036-7A74D104E0CE}"/>
              </a:ext>
            </a:extLst>
          </p:cNvPr>
          <p:cNvPicPr>
            <a:picLocks noChangeAspect="1"/>
          </p:cNvPicPr>
          <p:nvPr/>
        </p:nvPicPr>
        <p:blipFill>
          <a:blip r:embed="rId3"/>
          <a:srcRect l="8913" t="24793" r="9131" b="2537"/>
          <a:stretch/>
        </p:blipFill>
        <p:spPr>
          <a:xfrm>
            <a:off x="1099929" y="2020957"/>
            <a:ext cx="9992139" cy="4651513"/>
          </a:xfrm>
          <a:prstGeom prst="rect">
            <a:avLst/>
          </a:prstGeom>
        </p:spPr>
      </p:pic>
      <p:pic>
        <p:nvPicPr>
          <p:cNvPr id="7" name="Immagine 6">
            <a:extLst>
              <a:ext uri="{FF2B5EF4-FFF2-40B4-BE49-F238E27FC236}">
                <a16:creationId xmlns:a16="http://schemas.microsoft.com/office/drawing/2014/main" id="{FB3A9B4F-BD48-F1F4-78A2-DC97947F2550}"/>
              </a:ext>
            </a:extLst>
          </p:cNvPr>
          <p:cNvPicPr>
            <a:picLocks noChangeAspect="1"/>
          </p:cNvPicPr>
          <p:nvPr/>
        </p:nvPicPr>
        <p:blipFill>
          <a:blip r:embed="rId4"/>
          <a:srcRect l="18478" t="40735" r="23044" b="37526"/>
          <a:stretch/>
        </p:blipFill>
        <p:spPr>
          <a:xfrm>
            <a:off x="172279" y="185530"/>
            <a:ext cx="7129669" cy="1391479"/>
          </a:xfrm>
          <a:prstGeom prst="rect">
            <a:avLst/>
          </a:prstGeom>
        </p:spPr>
      </p:pic>
      <p:sp>
        <p:nvSpPr>
          <p:cNvPr id="8" name="CasellaDiTesto 7">
            <a:extLst>
              <a:ext uri="{FF2B5EF4-FFF2-40B4-BE49-F238E27FC236}">
                <a16:creationId xmlns:a16="http://schemas.microsoft.com/office/drawing/2014/main" id="{0E091F04-7B6F-08D0-38F3-E1CAC7B47316}"/>
              </a:ext>
            </a:extLst>
          </p:cNvPr>
          <p:cNvSpPr txBox="1"/>
          <p:nvPr/>
        </p:nvSpPr>
        <p:spPr>
          <a:xfrm>
            <a:off x="8150087" y="344557"/>
            <a:ext cx="3869634" cy="646331"/>
          </a:xfrm>
          <a:prstGeom prst="rect">
            <a:avLst/>
          </a:prstGeom>
          <a:noFill/>
        </p:spPr>
        <p:txBody>
          <a:bodyPr wrap="square" rtlCol="0">
            <a:spAutoFit/>
          </a:bodyPr>
          <a:lstStyle/>
          <a:p>
            <a:pPr algn="l"/>
            <a:r>
              <a:rPr lang="en-US" sz="1800" b="0" i="0" u="none" strike="noStrike" baseline="0" dirty="0">
                <a:solidFill>
                  <a:srgbClr val="231F20"/>
                </a:solidFill>
                <a:latin typeface="AdvTTcabc3928.I"/>
              </a:rPr>
              <a:t>Breathe </a:t>
            </a:r>
            <a:r>
              <a:rPr lang="en-US" sz="1800" b="0" i="0" u="none" strike="noStrike" baseline="0" dirty="0">
                <a:solidFill>
                  <a:srgbClr val="231F20"/>
                </a:solidFill>
                <a:latin typeface="AdvTT7e2c4963"/>
              </a:rPr>
              <a:t>2024; 20: 230179                             [DOI: 10.1183/</a:t>
            </a:r>
            <a:r>
              <a:rPr lang="it-IT" sz="1800" b="0" i="0" u="none" strike="noStrike" baseline="0" dirty="0">
                <a:solidFill>
                  <a:srgbClr val="231F20"/>
                </a:solidFill>
                <a:latin typeface="AdvTT7e2c4963"/>
              </a:rPr>
              <a:t>20734735.0179-2023]</a:t>
            </a:r>
            <a:endParaRPr lang="it-IT" dirty="0"/>
          </a:p>
        </p:txBody>
      </p:sp>
    </p:spTree>
    <p:extLst>
      <p:ext uri="{BB962C8B-B14F-4D97-AF65-F5344CB8AC3E}">
        <p14:creationId xmlns:p14="http://schemas.microsoft.com/office/powerpoint/2010/main" val="723037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203BF98-2ECA-0941-A4D2-7CCDB8818EF8}"/>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Carattere, Elementi grafici, logo, simbolo&#10;&#10;Il contenuto generato dall'IA potrebbe non essere corretto.">
            <a:extLst>
              <a:ext uri="{FF2B5EF4-FFF2-40B4-BE49-F238E27FC236}">
                <a16:creationId xmlns:a16="http://schemas.microsoft.com/office/drawing/2014/main" id="{33AAD8AA-2AC3-29B3-7754-8077C239F5A0}"/>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4" name="Immagine 3">
            <a:extLst>
              <a:ext uri="{FF2B5EF4-FFF2-40B4-BE49-F238E27FC236}">
                <a16:creationId xmlns:a16="http://schemas.microsoft.com/office/drawing/2014/main" id="{3C0FB3E3-6EA7-615B-0053-0453A53CC80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6" name="Rettangolo 5">
            <a:extLst>
              <a:ext uri="{FF2B5EF4-FFF2-40B4-BE49-F238E27FC236}">
                <a16:creationId xmlns:a16="http://schemas.microsoft.com/office/drawing/2014/main" id="{A35A2532-CD08-D8C2-17BF-C9CD35CEEE1C}"/>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A77A1354-B9B7-DB93-7C4E-78851EEF7608}"/>
              </a:ext>
            </a:extLst>
          </p:cNvPr>
          <p:cNvPicPr>
            <a:picLocks noChangeAspect="1"/>
          </p:cNvPicPr>
          <p:nvPr/>
        </p:nvPicPr>
        <p:blipFill>
          <a:blip r:embed="rId5"/>
          <a:srcRect l="24661" t="24119" r="23645" b="72187"/>
          <a:stretch/>
        </p:blipFill>
        <p:spPr>
          <a:xfrm>
            <a:off x="1179094" y="6424864"/>
            <a:ext cx="9833811" cy="368968"/>
          </a:xfrm>
          <a:prstGeom prst="rect">
            <a:avLst/>
          </a:prstGeom>
          <a:ln>
            <a:noFill/>
          </a:ln>
        </p:spPr>
      </p:pic>
      <p:pic>
        <p:nvPicPr>
          <p:cNvPr id="9" name="Immagine 8">
            <a:extLst>
              <a:ext uri="{FF2B5EF4-FFF2-40B4-BE49-F238E27FC236}">
                <a16:creationId xmlns:a16="http://schemas.microsoft.com/office/drawing/2014/main" id="{768AC402-627E-DC6B-767C-8EEAFB8EE034}"/>
              </a:ext>
            </a:extLst>
          </p:cNvPr>
          <p:cNvPicPr>
            <a:picLocks noChangeAspect="1"/>
          </p:cNvPicPr>
          <p:nvPr/>
        </p:nvPicPr>
        <p:blipFill rotWithShape="1">
          <a:blip r:embed="rId6"/>
          <a:srcRect l="21171" t="36527" r="22626" b="51311"/>
          <a:stretch/>
        </p:blipFill>
        <p:spPr>
          <a:xfrm>
            <a:off x="2021331" y="493915"/>
            <a:ext cx="9103487" cy="1034221"/>
          </a:xfrm>
          <a:prstGeom prst="rect">
            <a:avLst/>
          </a:prstGeom>
        </p:spPr>
      </p:pic>
      <p:pic>
        <p:nvPicPr>
          <p:cNvPr id="8" name="Picture 2" descr="Figure 1 from Acute exacerbation of COPD: is it the “stroke of the lungs”?  | Semantic Scholar">
            <a:extLst>
              <a:ext uri="{FF2B5EF4-FFF2-40B4-BE49-F238E27FC236}">
                <a16:creationId xmlns:a16="http://schemas.microsoft.com/office/drawing/2014/main" id="{0C97EAEA-A6C9-1396-5779-16C94D6885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314"/>
          <a:stretch/>
        </p:blipFill>
        <p:spPr bwMode="auto">
          <a:xfrm>
            <a:off x="2230052" y="1592304"/>
            <a:ext cx="8269811" cy="466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99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3B038A2-F484-B5C4-E971-4DB8053FA61A}"/>
              </a:ext>
            </a:extLst>
          </p:cNvPr>
          <p:cNvPicPr>
            <a:picLocks noChangeAspect="1"/>
          </p:cNvPicPr>
          <p:nvPr/>
        </p:nvPicPr>
        <p:blipFill>
          <a:blip r:embed="rId2"/>
          <a:srcRect l="17174" t="33748" r="26196" b="51849"/>
          <a:stretch/>
        </p:blipFill>
        <p:spPr>
          <a:xfrm>
            <a:off x="546708" y="877884"/>
            <a:ext cx="7713518" cy="1029913"/>
          </a:xfrm>
          <a:prstGeom prst="rect">
            <a:avLst/>
          </a:prstGeom>
        </p:spPr>
      </p:pic>
      <p:pic>
        <p:nvPicPr>
          <p:cNvPr id="5" name="Immagine 4">
            <a:extLst>
              <a:ext uri="{FF2B5EF4-FFF2-40B4-BE49-F238E27FC236}">
                <a16:creationId xmlns:a16="http://schemas.microsoft.com/office/drawing/2014/main" id="{7F3229C4-6B4A-5D2D-1EC5-F9F1A2134CEC}"/>
              </a:ext>
            </a:extLst>
          </p:cNvPr>
          <p:cNvPicPr>
            <a:picLocks noChangeAspect="1"/>
          </p:cNvPicPr>
          <p:nvPr/>
        </p:nvPicPr>
        <p:blipFill>
          <a:blip r:embed="rId3"/>
          <a:srcRect l="60109" t="23573" r="19891" b="66254"/>
          <a:stretch/>
        </p:blipFill>
        <p:spPr>
          <a:xfrm>
            <a:off x="546708" y="2152939"/>
            <a:ext cx="6240613" cy="1666467"/>
          </a:xfrm>
          <a:prstGeom prst="rect">
            <a:avLst/>
          </a:prstGeom>
        </p:spPr>
      </p:pic>
      <p:pic>
        <p:nvPicPr>
          <p:cNvPr id="6" name="Immagine 5">
            <a:extLst>
              <a:ext uri="{FF2B5EF4-FFF2-40B4-BE49-F238E27FC236}">
                <a16:creationId xmlns:a16="http://schemas.microsoft.com/office/drawing/2014/main" id="{DA2A7EC3-2250-B8CB-A534-DD03DC1D9316}"/>
              </a:ext>
            </a:extLst>
          </p:cNvPr>
          <p:cNvPicPr>
            <a:picLocks noChangeAspect="1"/>
          </p:cNvPicPr>
          <p:nvPr/>
        </p:nvPicPr>
        <p:blipFill>
          <a:blip r:embed="rId4"/>
          <a:srcRect l="63421" t="35461" r="9079" b="45587"/>
          <a:stretch/>
        </p:blipFill>
        <p:spPr>
          <a:xfrm>
            <a:off x="4799494" y="3557589"/>
            <a:ext cx="7392506" cy="2674772"/>
          </a:xfrm>
          <a:prstGeom prst="rect">
            <a:avLst/>
          </a:prstGeom>
        </p:spPr>
      </p:pic>
      <p:sp>
        <p:nvSpPr>
          <p:cNvPr id="7" name="CasellaDiTesto 6">
            <a:extLst>
              <a:ext uri="{FF2B5EF4-FFF2-40B4-BE49-F238E27FC236}">
                <a16:creationId xmlns:a16="http://schemas.microsoft.com/office/drawing/2014/main" id="{65EF19C7-7798-A58F-2DE3-515ADFEEBAD4}"/>
              </a:ext>
            </a:extLst>
          </p:cNvPr>
          <p:cNvSpPr txBox="1"/>
          <p:nvPr/>
        </p:nvSpPr>
        <p:spPr>
          <a:xfrm>
            <a:off x="6787321" y="2178695"/>
            <a:ext cx="5404679" cy="369332"/>
          </a:xfrm>
          <a:prstGeom prst="rect">
            <a:avLst/>
          </a:prstGeom>
          <a:noFill/>
        </p:spPr>
        <p:txBody>
          <a:bodyPr wrap="square" rtlCol="0">
            <a:spAutoFit/>
          </a:bodyPr>
          <a:lstStyle/>
          <a:p>
            <a:r>
              <a:rPr lang="en-US" sz="1800" b="0" i="0" u="none" strike="noStrike" baseline="0" dirty="0">
                <a:latin typeface="AdvPSHV-L"/>
              </a:rPr>
              <a:t>Am J Respir Crit Care Med 2023;208(4):e7–e26 2023</a:t>
            </a:r>
            <a:endParaRPr lang="it-IT" dirty="0"/>
          </a:p>
        </p:txBody>
      </p:sp>
      <p:sp>
        <p:nvSpPr>
          <p:cNvPr id="8" name="Rettangolo 7">
            <a:extLst>
              <a:ext uri="{FF2B5EF4-FFF2-40B4-BE49-F238E27FC236}">
                <a16:creationId xmlns:a16="http://schemas.microsoft.com/office/drawing/2014/main" id="{E0229455-9DF1-EADF-835B-230586B3DC49}"/>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arattere, Elementi grafici, logo, simbolo&#10;&#10;Il contenuto generato dall'IA potrebbe non essere corretto.">
            <a:extLst>
              <a:ext uri="{FF2B5EF4-FFF2-40B4-BE49-F238E27FC236}">
                <a16:creationId xmlns:a16="http://schemas.microsoft.com/office/drawing/2014/main" id="{FA0065F4-EF71-4FF9-E4BC-6C6BE6058430}"/>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10" name="Immagine 9">
            <a:extLst>
              <a:ext uri="{FF2B5EF4-FFF2-40B4-BE49-F238E27FC236}">
                <a16:creationId xmlns:a16="http://schemas.microsoft.com/office/drawing/2014/main" id="{39B739B8-BFE7-4E57-16F8-A66B81C628C5}"/>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Tree>
    <p:extLst>
      <p:ext uri="{BB962C8B-B14F-4D97-AF65-F5344CB8AC3E}">
        <p14:creationId xmlns:p14="http://schemas.microsoft.com/office/powerpoint/2010/main" val="2543596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688C0F3-0314-87E3-42DA-C821FD8F0D1F}"/>
              </a:ext>
            </a:extLst>
          </p:cNvPr>
          <p:cNvPicPr>
            <a:picLocks noChangeAspect="1"/>
          </p:cNvPicPr>
          <p:nvPr/>
        </p:nvPicPr>
        <p:blipFill>
          <a:blip r:embed="rId2"/>
          <a:srcRect l="19891" t="12992" r="19891" b="29244"/>
          <a:stretch/>
        </p:blipFill>
        <p:spPr>
          <a:xfrm>
            <a:off x="2199860" y="1995022"/>
            <a:ext cx="8296209" cy="4178054"/>
          </a:xfrm>
          <a:prstGeom prst="rect">
            <a:avLst/>
          </a:prstGeom>
        </p:spPr>
      </p:pic>
      <p:pic>
        <p:nvPicPr>
          <p:cNvPr id="3" name="Immagine 2">
            <a:extLst>
              <a:ext uri="{FF2B5EF4-FFF2-40B4-BE49-F238E27FC236}">
                <a16:creationId xmlns:a16="http://schemas.microsoft.com/office/drawing/2014/main" id="{DBCF911F-2128-1873-8417-2770B28D1E9A}"/>
              </a:ext>
            </a:extLst>
          </p:cNvPr>
          <p:cNvPicPr>
            <a:picLocks noChangeAspect="1"/>
          </p:cNvPicPr>
          <p:nvPr/>
        </p:nvPicPr>
        <p:blipFill>
          <a:blip r:embed="rId3"/>
          <a:srcRect l="11306" t="46118" r="24564" b="20756"/>
          <a:stretch/>
        </p:blipFill>
        <p:spPr>
          <a:xfrm>
            <a:off x="1059822" y="617122"/>
            <a:ext cx="5883966" cy="1595653"/>
          </a:xfrm>
          <a:prstGeom prst="rect">
            <a:avLst/>
          </a:prstGeom>
        </p:spPr>
      </p:pic>
      <p:pic>
        <p:nvPicPr>
          <p:cNvPr id="6" name="Immagine 5">
            <a:extLst>
              <a:ext uri="{FF2B5EF4-FFF2-40B4-BE49-F238E27FC236}">
                <a16:creationId xmlns:a16="http://schemas.microsoft.com/office/drawing/2014/main" id="{388C2F8A-3BF5-173D-4567-F1870183E059}"/>
              </a:ext>
            </a:extLst>
          </p:cNvPr>
          <p:cNvPicPr>
            <a:picLocks noChangeAspect="1"/>
          </p:cNvPicPr>
          <p:nvPr/>
        </p:nvPicPr>
        <p:blipFill>
          <a:blip r:embed="rId3"/>
          <a:srcRect l="11304" t="20446" r="58913" b="69824"/>
          <a:stretch/>
        </p:blipFill>
        <p:spPr>
          <a:xfrm>
            <a:off x="6943788" y="915103"/>
            <a:ext cx="4751325" cy="815008"/>
          </a:xfrm>
          <a:prstGeom prst="rect">
            <a:avLst/>
          </a:prstGeom>
        </p:spPr>
      </p:pic>
      <p:sp>
        <p:nvSpPr>
          <p:cNvPr id="2" name="Rettangolo 1">
            <a:extLst>
              <a:ext uri="{FF2B5EF4-FFF2-40B4-BE49-F238E27FC236}">
                <a16:creationId xmlns:a16="http://schemas.microsoft.com/office/drawing/2014/main" id="{BB8B6571-57BF-59E9-10FF-F3437498134B}"/>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E6A1DF40-79AC-918C-2B91-02ED521079A5}"/>
              </a:ext>
            </a:extLst>
          </p:cNvPr>
          <p:cNvPicPr>
            <a:picLocks noChangeAspect="1"/>
          </p:cNvPicPr>
          <p:nvPr/>
        </p:nvPicPr>
        <p:blipFill>
          <a:blip r:embed="rId4"/>
          <a:srcRect l="24661" t="24119" r="23645" b="72187"/>
          <a:stretch/>
        </p:blipFill>
        <p:spPr>
          <a:xfrm>
            <a:off x="1179094" y="6424864"/>
            <a:ext cx="9833811" cy="368968"/>
          </a:xfrm>
          <a:prstGeom prst="rect">
            <a:avLst/>
          </a:prstGeom>
          <a:ln>
            <a:noFill/>
          </a:ln>
        </p:spPr>
      </p:pic>
      <p:sp>
        <p:nvSpPr>
          <p:cNvPr id="7" name="Rettangolo 6">
            <a:extLst>
              <a:ext uri="{FF2B5EF4-FFF2-40B4-BE49-F238E27FC236}">
                <a16:creationId xmlns:a16="http://schemas.microsoft.com/office/drawing/2014/main" id="{1E5C3ADC-8E3F-08BD-A25B-E5223A670CED}"/>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Carattere, Elementi grafici, logo, simbolo&#10;&#10;Il contenuto generato dall'IA potrebbe non essere corretto.">
            <a:extLst>
              <a:ext uri="{FF2B5EF4-FFF2-40B4-BE49-F238E27FC236}">
                <a16:creationId xmlns:a16="http://schemas.microsoft.com/office/drawing/2014/main" id="{53B99D00-A470-5FAE-E629-02A89089DC55}"/>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9" name="Immagine 8">
            <a:extLst>
              <a:ext uri="{FF2B5EF4-FFF2-40B4-BE49-F238E27FC236}">
                <a16:creationId xmlns:a16="http://schemas.microsoft.com/office/drawing/2014/main" id="{7DD54C01-C292-5419-9AE5-8AEC1440B90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Tree>
    <p:extLst>
      <p:ext uri="{BB962C8B-B14F-4D97-AF65-F5344CB8AC3E}">
        <p14:creationId xmlns:p14="http://schemas.microsoft.com/office/powerpoint/2010/main" val="1157557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4C73FAE-B3C8-7EC3-C65F-2452E3746696}"/>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06FD19D8-D4DC-7C43-CDFA-226433F2F6A7}"/>
              </a:ext>
            </a:extLst>
          </p:cNvPr>
          <p:cNvPicPr>
            <a:picLocks noChangeAspect="1"/>
          </p:cNvPicPr>
          <p:nvPr/>
        </p:nvPicPr>
        <p:blipFill>
          <a:blip r:embed="rId2"/>
          <a:srcRect l="24661" t="24119" r="23645" b="72187"/>
          <a:stretch/>
        </p:blipFill>
        <p:spPr>
          <a:xfrm>
            <a:off x="1179094" y="6424864"/>
            <a:ext cx="9833811" cy="368968"/>
          </a:xfrm>
          <a:prstGeom prst="rect">
            <a:avLst/>
          </a:prstGeom>
        </p:spPr>
      </p:pic>
      <p:pic>
        <p:nvPicPr>
          <p:cNvPr id="7" name="Immagine 6" descr="Immagine che contiene Carattere, Elementi grafici, logo, simbolo&#10;&#10;Il contenuto generato dall'IA potrebbe non essere corretto.">
            <a:extLst>
              <a:ext uri="{FF2B5EF4-FFF2-40B4-BE49-F238E27FC236}">
                <a16:creationId xmlns:a16="http://schemas.microsoft.com/office/drawing/2014/main" id="{CA14B076-7E5C-64CD-39EB-811DACF1D37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1108254" y="23539"/>
            <a:ext cx="1067702" cy="650646"/>
          </a:xfrm>
          <a:prstGeom prst="rect">
            <a:avLst/>
          </a:prstGeom>
        </p:spPr>
      </p:pic>
      <p:pic>
        <p:nvPicPr>
          <p:cNvPr id="8" name="Immagine 7">
            <a:extLst>
              <a:ext uri="{FF2B5EF4-FFF2-40B4-BE49-F238E27FC236}">
                <a16:creationId xmlns:a16="http://schemas.microsoft.com/office/drawing/2014/main" id="{FAF4CA21-321B-08D3-71D9-6254E2933FC3}"/>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0"/>
            <a:ext cx="3206946" cy="1461700"/>
          </a:xfrm>
          <a:prstGeom prst="rect">
            <a:avLst/>
          </a:prstGeom>
        </p:spPr>
      </p:pic>
      <p:sp>
        <p:nvSpPr>
          <p:cNvPr id="9" name="Titolo 1">
            <a:extLst>
              <a:ext uri="{FF2B5EF4-FFF2-40B4-BE49-F238E27FC236}">
                <a16:creationId xmlns:a16="http://schemas.microsoft.com/office/drawing/2014/main" id="{EC1FFED5-F6D5-B86A-E4FE-959A806D147B}"/>
              </a:ext>
            </a:extLst>
          </p:cNvPr>
          <p:cNvSpPr txBox="1">
            <a:spLocks/>
          </p:cNvSpPr>
          <p:nvPr/>
        </p:nvSpPr>
        <p:spPr>
          <a:xfrm>
            <a:off x="1520719" y="997274"/>
            <a:ext cx="814866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a:solidFill>
                  <a:srgbClr val="0070C0"/>
                </a:solidFill>
              </a:rPr>
              <a:t>Francesca</a:t>
            </a:r>
            <a:endParaRPr lang="it-IT" b="1" dirty="0">
              <a:solidFill>
                <a:srgbClr val="0070C0"/>
              </a:solidFill>
            </a:endParaRPr>
          </a:p>
        </p:txBody>
      </p:sp>
      <p:sp>
        <p:nvSpPr>
          <p:cNvPr id="10" name="Segnaposto contenuto 2">
            <a:extLst>
              <a:ext uri="{FF2B5EF4-FFF2-40B4-BE49-F238E27FC236}">
                <a16:creationId xmlns:a16="http://schemas.microsoft.com/office/drawing/2014/main" id="{3F2AF5FA-2DE2-E177-835A-C16CE7AFE599}"/>
              </a:ext>
            </a:extLst>
          </p:cNvPr>
          <p:cNvSpPr txBox="1">
            <a:spLocks/>
          </p:cNvSpPr>
          <p:nvPr/>
        </p:nvSpPr>
        <p:spPr>
          <a:xfrm>
            <a:off x="1676400" y="1905085"/>
            <a:ext cx="1051560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dirty="0"/>
              <a:t>67 anni BPCO</a:t>
            </a:r>
          </a:p>
          <a:p>
            <a:pPr marL="0" indent="0">
              <a:buFont typeface="Arial" panose="020B0604020202020204" pitchFamily="34" charset="0"/>
              <a:buNone/>
            </a:pPr>
            <a:r>
              <a:rPr lang="it-IT" dirty="0"/>
              <a:t>Ex fumatrice 30 pack-</a:t>
            </a:r>
            <a:r>
              <a:rPr lang="it-IT" dirty="0" err="1"/>
              <a:t>years</a:t>
            </a:r>
            <a:r>
              <a:rPr lang="it-IT" dirty="0"/>
              <a:t> (stop 1 anno)</a:t>
            </a:r>
          </a:p>
          <a:p>
            <a:pPr marL="0" indent="0">
              <a:buFont typeface="Arial" panose="020B0604020202020204" pitchFamily="34" charset="0"/>
              <a:buNone/>
            </a:pPr>
            <a:r>
              <a:rPr lang="it-IT" dirty="0"/>
              <a:t>Pensionata, ha lavorato come parrucchiera</a:t>
            </a:r>
          </a:p>
          <a:p>
            <a:pPr marL="0" indent="0">
              <a:buFont typeface="Arial" panose="020B0604020202020204" pitchFamily="34" charset="0"/>
              <a:buNone/>
            </a:pPr>
            <a:r>
              <a:rPr lang="it-IT" dirty="0"/>
              <a:t>Insufficienza respiratoria sforzo (O</a:t>
            </a:r>
            <a:r>
              <a:rPr lang="it-IT" baseline="-25000" dirty="0"/>
              <a:t>2</a:t>
            </a:r>
            <a:r>
              <a:rPr lang="it-IT" dirty="0"/>
              <a:t> 3 lt/min)</a:t>
            </a:r>
          </a:p>
          <a:p>
            <a:pPr marL="0" indent="0">
              <a:buFont typeface="Arial" panose="020B0604020202020204" pitchFamily="34" charset="0"/>
              <a:buNone/>
            </a:pPr>
            <a:r>
              <a:rPr lang="it-IT" dirty="0"/>
              <a:t>FEV</a:t>
            </a:r>
            <a:r>
              <a:rPr lang="it-IT" baseline="-25000" dirty="0"/>
              <a:t>1</a:t>
            </a:r>
            <a:r>
              <a:rPr lang="it-IT" dirty="0"/>
              <a:t> 0.59 L (31%)</a:t>
            </a:r>
          </a:p>
          <a:p>
            <a:pPr marL="0" indent="0">
              <a:buFont typeface="Arial" panose="020B0604020202020204" pitchFamily="34" charset="0"/>
              <a:buNone/>
            </a:pPr>
            <a:r>
              <a:rPr lang="it-IT" dirty="0"/>
              <a:t>BMI 28</a:t>
            </a:r>
          </a:p>
          <a:p>
            <a:pPr marL="0" indent="0">
              <a:buFont typeface="Arial" panose="020B0604020202020204" pitchFamily="34" charset="0"/>
              <a:buNone/>
            </a:pPr>
            <a:r>
              <a:rPr lang="it-IT" dirty="0"/>
              <a:t>Comorbilità: Ipertensione, cardiopatia (IMA 2 </a:t>
            </a:r>
            <a:r>
              <a:rPr lang="it-IT" dirty="0" err="1"/>
              <a:t>stent</a:t>
            </a:r>
            <a:r>
              <a:rPr lang="it-IT" dirty="0"/>
              <a:t> )</a:t>
            </a:r>
          </a:p>
          <a:p>
            <a:pPr marL="0" indent="0">
              <a:buFont typeface="Arial" panose="020B0604020202020204" pitchFamily="34" charset="0"/>
              <a:buNone/>
            </a:pPr>
            <a:r>
              <a:rPr lang="it-IT" dirty="0"/>
              <a:t>2 riacutizzazioni nell’ultimo anno</a:t>
            </a:r>
          </a:p>
          <a:p>
            <a:pPr marL="0" indent="0">
              <a:buFont typeface="Arial" panose="020B0604020202020204" pitchFamily="34" charset="0"/>
              <a:buNone/>
            </a:pPr>
            <a:r>
              <a:rPr lang="it-IT" dirty="0" err="1"/>
              <a:t>Tp</a:t>
            </a:r>
            <a:r>
              <a:rPr lang="it-IT" dirty="0"/>
              <a:t> inalatoria: Triplice terapia 2 x 2  </a:t>
            </a:r>
          </a:p>
          <a:p>
            <a:pPr marL="0" indent="0">
              <a:buFont typeface="Arial" panose="020B0604020202020204" pitchFamily="34" charset="0"/>
              <a:buNone/>
            </a:pPr>
            <a:r>
              <a:rPr lang="it-IT" dirty="0"/>
              <a:t>Vive con il marito e ha 3 figli e 4 nipoti</a:t>
            </a:r>
          </a:p>
        </p:txBody>
      </p:sp>
      <p:pic>
        <p:nvPicPr>
          <p:cNvPr id="11" name="Picture 4" descr="Trimbow Pulverinhalator - Chiesi">
            <a:extLst>
              <a:ext uri="{FF2B5EF4-FFF2-40B4-BE49-F238E27FC236}">
                <a16:creationId xmlns:a16="http://schemas.microsoft.com/office/drawing/2014/main" id="{6B1EBE85-5A75-CCA7-5EBC-1236F6133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5355" y="3952496"/>
            <a:ext cx="2860964" cy="2231738"/>
          </a:xfrm>
          <a:prstGeom prst="rect">
            <a:avLst/>
          </a:prstGeom>
          <a:noFill/>
          <a:extLst>
            <a:ext uri="{909E8E84-426E-40DD-AFC4-6F175D3DCCD1}">
              <a14:hiddenFill xmlns:a14="http://schemas.microsoft.com/office/drawing/2010/main">
                <a:solidFill>
                  <a:srgbClr val="FFFFFF"/>
                </a:solidFill>
              </a14:hiddenFill>
            </a:ext>
          </a:extLst>
        </p:spPr>
      </p:pic>
      <p:sp>
        <p:nvSpPr>
          <p:cNvPr id="12" name="Ovale 11">
            <a:extLst>
              <a:ext uri="{FF2B5EF4-FFF2-40B4-BE49-F238E27FC236}">
                <a16:creationId xmlns:a16="http://schemas.microsoft.com/office/drawing/2014/main" id="{EB85820E-B38B-8717-92BF-331A247679E0}"/>
              </a:ext>
            </a:extLst>
          </p:cNvPr>
          <p:cNvSpPr/>
          <p:nvPr/>
        </p:nvSpPr>
        <p:spPr>
          <a:xfrm>
            <a:off x="9669378" y="4996070"/>
            <a:ext cx="846221" cy="6818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50279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88DFC90-9411-B2F5-D35F-FDD127110C2B}"/>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Carattere, Elementi grafici, logo, simbolo&#10;&#10;Il contenuto generato dall'IA potrebbe non essere corretto.">
            <a:extLst>
              <a:ext uri="{FF2B5EF4-FFF2-40B4-BE49-F238E27FC236}">
                <a16:creationId xmlns:a16="http://schemas.microsoft.com/office/drawing/2014/main" id="{11E68CE5-B31E-5F49-CD54-D36DD6FCFBFC}"/>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4" name="Immagine 3">
            <a:extLst>
              <a:ext uri="{FF2B5EF4-FFF2-40B4-BE49-F238E27FC236}">
                <a16:creationId xmlns:a16="http://schemas.microsoft.com/office/drawing/2014/main" id="{9D765CFC-992B-1EBE-B08A-21E631A605B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5" name="Rettangolo 4">
            <a:extLst>
              <a:ext uri="{FF2B5EF4-FFF2-40B4-BE49-F238E27FC236}">
                <a16:creationId xmlns:a16="http://schemas.microsoft.com/office/drawing/2014/main" id="{415BBE55-A700-232F-A7FD-894384FE7A0F}"/>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345C722E-7E9B-D12D-DA6F-BFEEDF6D4401}"/>
              </a:ext>
            </a:extLst>
          </p:cNvPr>
          <p:cNvPicPr>
            <a:picLocks noChangeAspect="1"/>
          </p:cNvPicPr>
          <p:nvPr/>
        </p:nvPicPr>
        <p:blipFill>
          <a:blip r:embed="rId5"/>
          <a:srcRect l="24661" t="24119" r="23645" b="72187"/>
          <a:stretch/>
        </p:blipFill>
        <p:spPr>
          <a:xfrm>
            <a:off x="1179094" y="6424864"/>
            <a:ext cx="9833811" cy="368968"/>
          </a:xfrm>
          <a:prstGeom prst="rect">
            <a:avLst/>
          </a:prstGeom>
          <a:ln>
            <a:noFill/>
          </a:ln>
        </p:spPr>
      </p:pic>
      <p:pic>
        <p:nvPicPr>
          <p:cNvPr id="7" name="Picture 2" descr="One-Year Mortality After Initiation of Pulmonary Rehabilitation in the Propensity-Matched Cohorta">
            <a:extLst>
              <a:ext uri="{FF2B5EF4-FFF2-40B4-BE49-F238E27FC236}">
                <a16:creationId xmlns:a16="http://schemas.microsoft.com/office/drawing/2014/main" id="{9E1D603E-2C5D-B532-D999-6E98913033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388" y="1586907"/>
            <a:ext cx="6477000" cy="477378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0641FCB5-1F09-73F0-4F5E-AA8BAB7ACFBB}"/>
              </a:ext>
            </a:extLst>
          </p:cNvPr>
          <p:cNvSpPr txBox="1"/>
          <p:nvPr/>
        </p:nvSpPr>
        <p:spPr>
          <a:xfrm>
            <a:off x="8442772" y="874156"/>
            <a:ext cx="3568700" cy="369332"/>
          </a:xfrm>
          <a:prstGeom prst="rect">
            <a:avLst/>
          </a:prstGeom>
          <a:noFill/>
        </p:spPr>
        <p:txBody>
          <a:bodyPr wrap="square" rtlCol="0">
            <a:spAutoFit/>
          </a:bodyPr>
          <a:lstStyle/>
          <a:p>
            <a:r>
              <a:rPr lang="it-IT" dirty="0"/>
              <a:t>JAMA. 2020;323(18):1813-1823</a:t>
            </a:r>
          </a:p>
        </p:txBody>
      </p:sp>
      <p:pic>
        <p:nvPicPr>
          <p:cNvPr id="9" name="Immagine 8">
            <a:extLst>
              <a:ext uri="{FF2B5EF4-FFF2-40B4-BE49-F238E27FC236}">
                <a16:creationId xmlns:a16="http://schemas.microsoft.com/office/drawing/2014/main" id="{A6D97068-8DFE-DA42-6FEB-D3C35C682284}"/>
              </a:ext>
            </a:extLst>
          </p:cNvPr>
          <p:cNvPicPr>
            <a:picLocks noChangeAspect="1"/>
          </p:cNvPicPr>
          <p:nvPr/>
        </p:nvPicPr>
        <p:blipFill rotWithShape="1">
          <a:blip r:embed="rId7"/>
          <a:srcRect l="22917" t="31640" r="34583" b="53876"/>
          <a:stretch/>
        </p:blipFill>
        <p:spPr>
          <a:xfrm>
            <a:off x="268976" y="259159"/>
            <a:ext cx="5587905" cy="999797"/>
          </a:xfrm>
          <a:prstGeom prst="rect">
            <a:avLst/>
          </a:prstGeom>
        </p:spPr>
      </p:pic>
    </p:spTree>
    <p:extLst>
      <p:ext uri="{BB962C8B-B14F-4D97-AF65-F5344CB8AC3E}">
        <p14:creationId xmlns:p14="http://schemas.microsoft.com/office/powerpoint/2010/main" val="1625814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1343025" y="2378075"/>
            <a:ext cx="9144000" cy="369332"/>
          </a:xfrm>
          <a:prstGeom prst="rect">
            <a:avLst/>
          </a:prstGeom>
          <a:noFill/>
          <a:ln w="9525">
            <a:noFill/>
            <a:miter lim="800000"/>
            <a:headEnd/>
            <a:tailEnd/>
          </a:ln>
        </p:spPr>
        <p:txBody>
          <a:bodyPr>
            <a:spAutoFit/>
          </a:bodyPr>
          <a:lstStyle/>
          <a:p>
            <a:endParaRPr lang="it-IT">
              <a:latin typeface="Calibri" pitchFamily="34" charset="0"/>
            </a:endParaRPr>
          </a:p>
        </p:txBody>
      </p:sp>
      <p:pic>
        <p:nvPicPr>
          <p:cNvPr id="44034" name="Picture 3"/>
          <p:cNvPicPr>
            <a:picLocks noChangeAspect="1" noChangeArrowheads="1"/>
          </p:cNvPicPr>
          <p:nvPr/>
        </p:nvPicPr>
        <p:blipFill>
          <a:blip r:embed="rId2"/>
          <a:srcRect/>
          <a:stretch>
            <a:fillRect/>
          </a:stretch>
        </p:blipFill>
        <p:spPr bwMode="auto">
          <a:xfrm>
            <a:off x="471280" y="2566948"/>
            <a:ext cx="6180084" cy="3185141"/>
          </a:xfrm>
          <a:prstGeom prst="rect">
            <a:avLst/>
          </a:prstGeom>
          <a:noFill/>
          <a:ln w="9525">
            <a:noFill/>
            <a:miter lim="800000"/>
            <a:headEnd/>
            <a:tailEnd/>
          </a:ln>
        </p:spPr>
      </p:pic>
      <p:grpSp>
        <p:nvGrpSpPr>
          <p:cNvPr id="44035" name="Group 4"/>
          <p:cNvGrpSpPr>
            <a:grpSpLocks/>
          </p:cNvGrpSpPr>
          <p:nvPr/>
        </p:nvGrpSpPr>
        <p:grpSpPr bwMode="auto">
          <a:xfrm>
            <a:off x="1739347" y="956184"/>
            <a:ext cx="7885043" cy="1390650"/>
            <a:chOff x="-1683" y="314"/>
            <a:chExt cx="4644" cy="876"/>
          </a:xfrm>
        </p:grpSpPr>
        <p:pic>
          <p:nvPicPr>
            <p:cNvPr id="44037" name="Picture 5"/>
            <p:cNvPicPr>
              <a:picLocks noChangeAspect="1" noChangeArrowheads="1"/>
            </p:cNvPicPr>
            <p:nvPr/>
          </p:nvPicPr>
          <p:blipFill>
            <a:blip r:embed="rId3"/>
            <a:srcRect t="30898" b="36124"/>
            <a:stretch/>
          </p:blipFill>
          <p:spPr bwMode="auto">
            <a:xfrm>
              <a:off x="-1683" y="314"/>
              <a:ext cx="4644" cy="525"/>
            </a:xfrm>
            <a:prstGeom prst="rect">
              <a:avLst/>
            </a:prstGeom>
            <a:noFill/>
            <a:ln w="9525">
              <a:noFill/>
              <a:miter lim="800000"/>
              <a:headEnd/>
              <a:tailEnd/>
            </a:ln>
          </p:spPr>
        </p:pic>
        <p:pic>
          <p:nvPicPr>
            <p:cNvPr id="44038" name="Picture 6"/>
            <p:cNvPicPr>
              <a:picLocks noChangeAspect="1" noChangeArrowheads="1"/>
            </p:cNvPicPr>
            <p:nvPr/>
          </p:nvPicPr>
          <p:blipFill>
            <a:blip r:embed="rId4"/>
            <a:srcRect/>
            <a:stretch>
              <a:fillRect/>
            </a:stretch>
          </p:blipFill>
          <p:spPr bwMode="auto">
            <a:xfrm>
              <a:off x="-1203" y="1044"/>
              <a:ext cx="1375" cy="146"/>
            </a:xfrm>
            <a:prstGeom prst="rect">
              <a:avLst/>
            </a:prstGeom>
            <a:noFill/>
            <a:ln w="9525">
              <a:noFill/>
              <a:miter lim="800000"/>
              <a:headEnd/>
              <a:tailEnd/>
            </a:ln>
          </p:spPr>
        </p:pic>
      </p:grpSp>
      <p:pic>
        <p:nvPicPr>
          <p:cNvPr id="2" name="Picture 3">
            <a:extLst>
              <a:ext uri="{FF2B5EF4-FFF2-40B4-BE49-F238E27FC236}">
                <a16:creationId xmlns:a16="http://schemas.microsoft.com/office/drawing/2014/main" id="{E68439F7-7AEA-53E5-F379-1C21484B7AE5}"/>
              </a:ext>
            </a:extLst>
          </p:cNvPr>
          <p:cNvPicPr>
            <a:picLocks noChangeAspect="1" noChangeArrowheads="1"/>
          </p:cNvPicPr>
          <p:nvPr/>
        </p:nvPicPr>
        <p:blipFill>
          <a:blip r:embed="rId5"/>
          <a:srcRect l="9724" t="1830" r="1880" b="63569"/>
          <a:stretch/>
        </p:blipFill>
        <p:spPr>
          <a:xfrm>
            <a:off x="6614783" y="2203627"/>
            <a:ext cx="5105937" cy="3813934"/>
          </a:xfrm>
          <a:prstGeom prst="rect">
            <a:avLst/>
          </a:prstGeom>
        </p:spPr>
      </p:pic>
      <p:cxnSp>
        <p:nvCxnSpPr>
          <p:cNvPr id="4" name="Connettore 2 3">
            <a:extLst>
              <a:ext uri="{FF2B5EF4-FFF2-40B4-BE49-F238E27FC236}">
                <a16:creationId xmlns:a16="http://schemas.microsoft.com/office/drawing/2014/main" id="{E4281DE4-D03B-C15E-F170-53F172BBBF62}"/>
              </a:ext>
            </a:extLst>
          </p:cNvPr>
          <p:cNvCxnSpPr/>
          <p:nvPr/>
        </p:nvCxnSpPr>
        <p:spPr>
          <a:xfrm>
            <a:off x="251791" y="5062330"/>
            <a:ext cx="278296"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Connettore 2 4">
            <a:extLst>
              <a:ext uri="{FF2B5EF4-FFF2-40B4-BE49-F238E27FC236}">
                <a16:creationId xmlns:a16="http://schemas.microsoft.com/office/drawing/2014/main" id="{95A6A7B1-32F0-1996-E91C-C2E313875438}"/>
              </a:ext>
            </a:extLst>
          </p:cNvPr>
          <p:cNvCxnSpPr/>
          <p:nvPr/>
        </p:nvCxnSpPr>
        <p:spPr>
          <a:xfrm>
            <a:off x="245167" y="4737649"/>
            <a:ext cx="278296"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ttangolo 5">
            <a:extLst>
              <a:ext uri="{FF2B5EF4-FFF2-40B4-BE49-F238E27FC236}">
                <a16:creationId xmlns:a16="http://schemas.microsoft.com/office/drawing/2014/main" id="{49137C25-1552-45A3-DCFD-67FCFB6B4073}"/>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Carattere, Elementi grafici, logo, simbolo&#10;&#10;Il contenuto generato dall'IA potrebbe non essere corretto.">
            <a:extLst>
              <a:ext uri="{FF2B5EF4-FFF2-40B4-BE49-F238E27FC236}">
                <a16:creationId xmlns:a16="http://schemas.microsoft.com/office/drawing/2014/main" id="{630A643F-4CD3-1717-AE11-4E7EEA3999EE}"/>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8" name="Immagine 7">
            <a:extLst>
              <a:ext uri="{FF2B5EF4-FFF2-40B4-BE49-F238E27FC236}">
                <a16:creationId xmlns:a16="http://schemas.microsoft.com/office/drawing/2014/main" id="{AB832FEA-4473-349D-C8D0-3B33DDF433F5}"/>
              </a:ext>
            </a:extLst>
          </p:cNvPr>
          <p:cNvPicPr>
            <a:picLocks noChangeAspect="1"/>
          </p:cNvPicPr>
          <p:nvPr/>
        </p:nvPicPr>
        <p:blipFill>
          <a:blip r:embed="rId7">
            <a:alphaModFix amt="50000"/>
            <a:extLst>
              <a:ext uri="{BEBA8EAE-BF5A-486C-A8C5-ECC9F3942E4B}">
                <a14:imgProps xmlns:a14="http://schemas.microsoft.com/office/drawing/2010/main">
                  <a14:imgLayer r:embed="rId8">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9" name="Rettangolo 8">
            <a:extLst>
              <a:ext uri="{FF2B5EF4-FFF2-40B4-BE49-F238E27FC236}">
                <a16:creationId xmlns:a16="http://schemas.microsoft.com/office/drawing/2014/main" id="{3017D402-43F5-2541-EE72-F8EA1F540946}"/>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8C14AA32-8A29-87AF-9B7B-D0B7DFC95BA8}"/>
              </a:ext>
            </a:extLst>
          </p:cNvPr>
          <p:cNvPicPr>
            <a:picLocks noChangeAspect="1"/>
          </p:cNvPicPr>
          <p:nvPr/>
        </p:nvPicPr>
        <p:blipFill>
          <a:blip r:embed="rId9"/>
          <a:srcRect l="24661" t="24119" r="23645" b="72187"/>
          <a:stretch/>
        </p:blipFill>
        <p:spPr>
          <a:xfrm>
            <a:off x="1179094" y="6424864"/>
            <a:ext cx="9833811" cy="368968"/>
          </a:xfrm>
          <a:prstGeom prst="rect">
            <a:avLst/>
          </a:prstGeom>
          <a:ln>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onic obstructive pulmonary disease (COPD) and multimorbidity, and the management strategies. The most common comorbidities in COPD include cardiovascular diseases, lung cancer, gastro-oesophageal reflux disease (GERD), skeletal muscle wasting, osteoporosis, depression and anxiety, which normally affect COPD progression and management. Most COPD patients have three or more comorbidities. Multidisciplinary management strategies, including smoking cessation, weight management, dietary changes, exercise training, medication and psychological counselling, are essential for COPD patients with multimorbidity">
            <a:extLst>
              <a:ext uri="{FF2B5EF4-FFF2-40B4-BE49-F238E27FC236}">
                <a16:creationId xmlns:a16="http://schemas.microsoft.com/office/drawing/2014/main" id="{EE7EFCFD-9E18-4251-0F86-F9C3B92A02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4" b="1"/>
          <a:stretch/>
        </p:blipFill>
        <p:spPr bwMode="auto">
          <a:xfrm>
            <a:off x="2990418" y="547644"/>
            <a:ext cx="6476206" cy="556570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FE8AB794-FBB1-A7E4-673E-18C2865CBE2E}"/>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34E91A2B-A047-1E59-79D8-0B7127310162}"/>
              </a:ext>
            </a:extLst>
          </p:cNvPr>
          <p:cNvPicPr>
            <a:picLocks noChangeAspect="1"/>
          </p:cNvPicPr>
          <p:nvPr/>
        </p:nvPicPr>
        <p:blipFill>
          <a:blip r:embed="rId3"/>
          <a:srcRect l="24661" t="24119" r="23645" b="72187"/>
          <a:stretch/>
        </p:blipFill>
        <p:spPr>
          <a:xfrm>
            <a:off x="1179094" y="6424864"/>
            <a:ext cx="9833811" cy="368968"/>
          </a:xfrm>
          <a:prstGeom prst="rect">
            <a:avLst/>
          </a:prstGeom>
          <a:ln>
            <a:noFill/>
          </a:ln>
        </p:spPr>
      </p:pic>
      <p:sp>
        <p:nvSpPr>
          <p:cNvPr id="6" name="Rettangolo 5">
            <a:extLst>
              <a:ext uri="{FF2B5EF4-FFF2-40B4-BE49-F238E27FC236}">
                <a16:creationId xmlns:a16="http://schemas.microsoft.com/office/drawing/2014/main" id="{5E84D53B-ACF9-7082-8C84-0CA5CB967A5D}"/>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Carattere, Elementi grafici, logo, simbolo&#10;&#10;Il contenuto generato dall'IA potrebbe non essere corretto.">
            <a:extLst>
              <a:ext uri="{FF2B5EF4-FFF2-40B4-BE49-F238E27FC236}">
                <a16:creationId xmlns:a16="http://schemas.microsoft.com/office/drawing/2014/main" id="{14640ED9-726F-AEC8-1CC2-A80D8E2FCEE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8" name="Immagine 7">
            <a:extLst>
              <a:ext uri="{FF2B5EF4-FFF2-40B4-BE49-F238E27FC236}">
                <a16:creationId xmlns:a16="http://schemas.microsoft.com/office/drawing/2014/main" id="{65705CC0-0DEC-6AD9-6942-99E7A2956DBB}"/>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Tree>
    <p:extLst>
      <p:ext uri="{BB962C8B-B14F-4D97-AF65-F5344CB8AC3E}">
        <p14:creationId xmlns:p14="http://schemas.microsoft.com/office/powerpoint/2010/main" val="379333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A521D-42BC-0C5F-0A35-A1E661960597}"/>
            </a:ext>
          </a:extLst>
        </p:cNvPr>
        <p:cNvGrpSpPr/>
        <p:nvPr/>
      </p:nvGrpSpPr>
      <p:grpSpPr>
        <a:xfrm>
          <a:off x="0" y="0"/>
          <a:ext cx="0" cy="0"/>
          <a:chOff x="0" y="0"/>
          <a:chExt cx="0" cy="0"/>
        </a:xfrm>
      </p:grpSpPr>
      <p:sp>
        <p:nvSpPr>
          <p:cNvPr id="10" name="Rettangolo 9">
            <a:extLst>
              <a:ext uri="{FF2B5EF4-FFF2-40B4-BE49-F238E27FC236}">
                <a16:creationId xmlns:a16="http://schemas.microsoft.com/office/drawing/2014/main" id="{837C48AD-BF71-CBF6-3620-30F2B53531D6}"/>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5C820689-6719-3783-00AB-CCEB33E955D1}"/>
              </a:ext>
            </a:extLst>
          </p:cNvPr>
          <p:cNvPicPr>
            <a:picLocks noChangeAspect="1"/>
          </p:cNvPicPr>
          <p:nvPr/>
        </p:nvPicPr>
        <p:blipFill>
          <a:blip r:embed="rId2"/>
          <a:srcRect l="24661" t="24119" r="23645" b="72187"/>
          <a:stretch/>
        </p:blipFill>
        <p:spPr>
          <a:xfrm>
            <a:off x="1179094" y="6424864"/>
            <a:ext cx="9833811" cy="368968"/>
          </a:xfrm>
          <a:prstGeom prst="rect">
            <a:avLst/>
          </a:prstGeom>
          <a:ln>
            <a:noFill/>
          </a:ln>
        </p:spPr>
      </p:pic>
      <p:sp>
        <p:nvSpPr>
          <p:cNvPr id="3" name="CasellaDiTesto 2">
            <a:extLst>
              <a:ext uri="{FF2B5EF4-FFF2-40B4-BE49-F238E27FC236}">
                <a16:creationId xmlns:a16="http://schemas.microsoft.com/office/drawing/2014/main" id="{1A4C09E7-9791-5208-40D7-1327180FBFDF}"/>
              </a:ext>
            </a:extLst>
          </p:cNvPr>
          <p:cNvSpPr txBox="1"/>
          <p:nvPr/>
        </p:nvSpPr>
        <p:spPr>
          <a:xfrm>
            <a:off x="702305" y="1787169"/>
            <a:ext cx="6383678" cy="4832092"/>
          </a:xfrm>
          <a:prstGeom prst="rect">
            <a:avLst/>
          </a:prstGeom>
          <a:solidFill>
            <a:schemeClr val="bg1"/>
          </a:solidFill>
        </p:spPr>
        <p:txBody>
          <a:bodyPr wrap="square" rtlCol="0">
            <a:spAutoFit/>
          </a:bodyPr>
          <a:lstStyle/>
          <a:p>
            <a:pPr marL="214313" indent="-214313">
              <a:buClr>
                <a:schemeClr val="accent5">
                  <a:lumMod val="75000"/>
                </a:schemeClr>
              </a:buClr>
              <a:buFont typeface="Wingdings" panose="05000000000000000000" pitchFamily="2" charset="2"/>
              <a:buChar char="ü"/>
            </a:pPr>
            <a:r>
              <a:rPr lang="it-IT" sz="2800" dirty="0">
                <a:solidFill>
                  <a:srgbClr val="FF0000"/>
                </a:solidFill>
                <a:latin typeface="Bahnschrift SemiLight Condensed" panose="020B0502040204020203" pitchFamily="34" charset="0"/>
              </a:rPr>
              <a:t>Allenamento arti inferiori (endurance e </a:t>
            </a:r>
            <a:r>
              <a:rPr lang="it-IT" sz="2800" dirty="0" err="1">
                <a:solidFill>
                  <a:srgbClr val="FF0000"/>
                </a:solidFill>
                <a:latin typeface="Bahnschrift SemiLight Condensed" panose="020B0502040204020203" pitchFamily="34" charset="0"/>
              </a:rPr>
              <a:t>strength</a:t>
            </a:r>
            <a:r>
              <a:rPr lang="it-IT" sz="2800" dirty="0">
                <a:solidFill>
                  <a:srgbClr val="FF0000"/>
                </a:solidFill>
                <a:latin typeface="Bahnschrift SemiLight Condensed" panose="020B0502040204020203" pitchFamily="34" charset="0"/>
              </a:rPr>
              <a:t>)</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Allenamento arti superiori</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Allenamento muscoli respiratori</a:t>
            </a:r>
          </a:p>
          <a:p>
            <a:pPr marL="214313" indent="-214313">
              <a:buClr>
                <a:schemeClr val="accent5">
                  <a:lumMod val="75000"/>
                </a:schemeClr>
              </a:buClr>
              <a:buFont typeface="Wingdings" panose="05000000000000000000" pitchFamily="2" charset="2"/>
              <a:buChar char="ü"/>
            </a:pPr>
            <a:r>
              <a:rPr lang="it-IT" sz="2800" dirty="0">
                <a:solidFill>
                  <a:srgbClr val="FF0000"/>
                </a:solidFill>
                <a:latin typeface="Bahnschrift SemiLight Condensed" panose="020B0502040204020203" pitchFamily="34" charset="0"/>
              </a:rPr>
              <a:t>Educazione</a:t>
            </a:r>
          </a:p>
          <a:p>
            <a:pPr marL="214313" indent="-214313">
              <a:buClr>
                <a:schemeClr val="accent5">
                  <a:lumMod val="75000"/>
                </a:schemeClr>
              </a:buClr>
              <a:buFont typeface="Wingdings" panose="05000000000000000000" pitchFamily="2" charset="2"/>
              <a:buChar char="ü"/>
            </a:pPr>
            <a:r>
              <a:rPr lang="it-IT" sz="2800" dirty="0">
                <a:solidFill>
                  <a:srgbClr val="FF0000"/>
                </a:solidFill>
                <a:latin typeface="Bahnschrift SemiLight Condensed" panose="020B0502040204020203" pitchFamily="34" charset="0"/>
              </a:rPr>
              <a:t>Cessazione fumo</a:t>
            </a:r>
          </a:p>
          <a:p>
            <a:pPr marL="214313" indent="-214313">
              <a:buClr>
                <a:schemeClr val="accent5">
                  <a:lumMod val="75000"/>
                </a:schemeClr>
              </a:buClr>
              <a:buFont typeface="Wingdings" panose="05000000000000000000" pitchFamily="2" charset="2"/>
              <a:buChar char="ü"/>
            </a:pPr>
            <a:r>
              <a:rPr lang="it-IT" sz="2800" dirty="0">
                <a:solidFill>
                  <a:srgbClr val="FF0000"/>
                </a:solidFill>
                <a:latin typeface="Bahnschrift SemiLight Condensed" panose="020B0502040204020203" pitchFamily="34" charset="0"/>
              </a:rPr>
              <a:t>Fisioterapia toracica</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Ossigeno terapia a lungo </a:t>
            </a:r>
            <a:r>
              <a:rPr lang="it-IT" sz="2800" dirty="0" err="1">
                <a:solidFill>
                  <a:schemeClr val="tx1">
                    <a:lumMod val="50000"/>
                    <a:lumOff val="50000"/>
                  </a:schemeClr>
                </a:solidFill>
                <a:latin typeface="Bahnschrift SemiLight Condensed" panose="020B0502040204020203" pitchFamily="34" charset="0"/>
              </a:rPr>
              <a:t>termime</a:t>
            </a:r>
            <a:endParaRPr lang="it-IT" sz="2800" dirty="0">
              <a:solidFill>
                <a:schemeClr val="tx1">
                  <a:lumMod val="50000"/>
                  <a:lumOff val="50000"/>
                </a:schemeClr>
              </a:solidFill>
              <a:latin typeface="Bahnschrift SemiLight Condensed" panose="020B0502040204020203" pitchFamily="34" charset="0"/>
            </a:endParaRP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Riposo dei muscoli respiratori (ventilazione meccanica)</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Supporto psicosociale</a:t>
            </a:r>
          </a:p>
          <a:p>
            <a:pPr marL="214313" indent="-214313">
              <a:buClr>
                <a:schemeClr val="accent5">
                  <a:lumMod val="75000"/>
                </a:schemeClr>
              </a:buClr>
              <a:buFont typeface="Wingdings" panose="05000000000000000000" pitchFamily="2" charset="2"/>
              <a:buChar char="ü"/>
            </a:pPr>
            <a:r>
              <a:rPr lang="it-IT" sz="2800" dirty="0">
                <a:solidFill>
                  <a:schemeClr val="tx1">
                    <a:lumMod val="50000"/>
                    <a:lumOff val="50000"/>
                  </a:schemeClr>
                </a:solidFill>
                <a:latin typeface="Bahnschrift SemiLight Condensed" panose="020B0502040204020203" pitchFamily="34" charset="0"/>
              </a:rPr>
              <a:t>Nutrizione</a:t>
            </a:r>
          </a:p>
        </p:txBody>
      </p:sp>
      <p:pic>
        <p:nvPicPr>
          <p:cNvPr id="5" name="Picture 2" descr="Pulmonary Rehabilitation for Management of Chronic Obstructive Pulmonary  Disease | NEJM">
            <a:extLst>
              <a:ext uri="{FF2B5EF4-FFF2-40B4-BE49-F238E27FC236}">
                <a16:creationId xmlns:a16="http://schemas.microsoft.com/office/drawing/2014/main" id="{A99A1DEC-3EF8-0233-46C4-B3DAD1BD2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472" y="1548429"/>
            <a:ext cx="3851264" cy="507083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6870FB13-2E73-B7BE-E686-D9989F4B6D12}"/>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Carattere, Elementi grafici, logo, simbolo&#10;&#10;Il contenuto generato dall'IA potrebbe non essere corretto.">
            <a:extLst>
              <a:ext uri="{FF2B5EF4-FFF2-40B4-BE49-F238E27FC236}">
                <a16:creationId xmlns:a16="http://schemas.microsoft.com/office/drawing/2014/main" id="{DF271A2E-8A43-65AD-385A-4A8315C1B51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9" name="Immagine 8">
            <a:extLst>
              <a:ext uri="{FF2B5EF4-FFF2-40B4-BE49-F238E27FC236}">
                <a16:creationId xmlns:a16="http://schemas.microsoft.com/office/drawing/2014/main" id="{96393E10-8C11-A10E-BEF3-1A1604697E81}"/>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4" name="CasellaDiTesto 3">
            <a:extLst>
              <a:ext uri="{FF2B5EF4-FFF2-40B4-BE49-F238E27FC236}">
                <a16:creationId xmlns:a16="http://schemas.microsoft.com/office/drawing/2014/main" id="{A7FB56AD-E7E3-64E0-E332-089929DD7910}"/>
              </a:ext>
            </a:extLst>
          </p:cNvPr>
          <p:cNvSpPr txBox="1"/>
          <p:nvPr/>
        </p:nvSpPr>
        <p:spPr>
          <a:xfrm>
            <a:off x="1177763" y="804160"/>
            <a:ext cx="10508973" cy="646331"/>
          </a:xfrm>
          <a:prstGeom prst="rect">
            <a:avLst/>
          </a:prstGeom>
          <a:noFill/>
        </p:spPr>
        <p:txBody>
          <a:bodyPr wrap="square" rtlCol="0">
            <a:spAutoFit/>
          </a:bodyPr>
          <a:lstStyle/>
          <a:p>
            <a:pPr algn="ctr">
              <a:spcBef>
                <a:spcPct val="0"/>
              </a:spcBef>
              <a:defRPr/>
            </a:pPr>
            <a:r>
              <a:rPr lang="it-IT" sz="3600" b="1" dirty="0">
                <a:solidFill>
                  <a:srgbClr val="0070C0"/>
                </a:solidFill>
                <a:latin typeface="Bahnschrift Condensed" panose="020B0502040204020203" pitchFamily="34" charset="0"/>
                <a:ea typeface="Roboto" panose="02000000000000000000" pitchFamily="2" charset="0"/>
                <a:cs typeface="Arial" panose="020B0604020202020204" pitchFamily="34" charset="0"/>
              </a:rPr>
              <a:t>Componenti dei programmi di riabilitazione respiratoria</a:t>
            </a:r>
          </a:p>
        </p:txBody>
      </p:sp>
    </p:spTree>
    <p:extLst>
      <p:ext uri="{BB962C8B-B14F-4D97-AF65-F5344CB8AC3E}">
        <p14:creationId xmlns:p14="http://schemas.microsoft.com/office/powerpoint/2010/main" val="1389275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A7A63FF-09C4-4E3A-6323-DF9BE0D201FA}"/>
              </a:ext>
            </a:extLst>
          </p:cNvPr>
          <p:cNvPicPr>
            <a:picLocks noChangeAspect="1"/>
          </p:cNvPicPr>
          <p:nvPr/>
        </p:nvPicPr>
        <p:blipFill rotWithShape="1">
          <a:blip r:embed="rId2"/>
          <a:srcRect l="18000" t="31429" r="18375" b="19999"/>
          <a:stretch/>
        </p:blipFill>
        <p:spPr>
          <a:xfrm>
            <a:off x="1744161" y="2522139"/>
            <a:ext cx="8849453" cy="3546736"/>
          </a:xfrm>
          <a:prstGeom prst="rect">
            <a:avLst/>
          </a:prstGeom>
        </p:spPr>
      </p:pic>
      <p:pic>
        <p:nvPicPr>
          <p:cNvPr id="4" name="Immagine 3">
            <a:extLst>
              <a:ext uri="{FF2B5EF4-FFF2-40B4-BE49-F238E27FC236}">
                <a16:creationId xmlns:a16="http://schemas.microsoft.com/office/drawing/2014/main" id="{CDF05863-0E44-5681-97E9-AAE7AAB6AFBB}"/>
              </a:ext>
            </a:extLst>
          </p:cNvPr>
          <p:cNvPicPr>
            <a:picLocks noChangeAspect="1"/>
          </p:cNvPicPr>
          <p:nvPr/>
        </p:nvPicPr>
        <p:blipFill rotWithShape="1">
          <a:blip r:embed="rId3"/>
          <a:srcRect l="13876" t="34351" r="18749" b="46429"/>
          <a:stretch/>
        </p:blipFill>
        <p:spPr>
          <a:xfrm>
            <a:off x="521796" y="1217099"/>
            <a:ext cx="7193786" cy="1077387"/>
          </a:xfrm>
          <a:prstGeom prst="rect">
            <a:avLst/>
          </a:prstGeom>
        </p:spPr>
      </p:pic>
      <p:sp>
        <p:nvSpPr>
          <p:cNvPr id="5" name="CasellaDiTesto 4">
            <a:extLst>
              <a:ext uri="{FF2B5EF4-FFF2-40B4-BE49-F238E27FC236}">
                <a16:creationId xmlns:a16="http://schemas.microsoft.com/office/drawing/2014/main" id="{B41B3905-5EE9-2F20-4412-F1DA296B92CF}"/>
              </a:ext>
            </a:extLst>
          </p:cNvPr>
          <p:cNvSpPr txBox="1"/>
          <p:nvPr/>
        </p:nvSpPr>
        <p:spPr>
          <a:xfrm>
            <a:off x="7715582" y="881002"/>
            <a:ext cx="4353548" cy="400110"/>
          </a:xfrm>
          <a:prstGeom prst="rect">
            <a:avLst/>
          </a:prstGeom>
          <a:noFill/>
        </p:spPr>
        <p:txBody>
          <a:bodyPr wrap="square" rtlCol="0">
            <a:spAutoFit/>
          </a:bodyPr>
          <a:lstStyle/>
          <a:p>
            <a:pPr algn="ctr"/>
            <a:r>
              <a:rPr lang="it-IT" sz="2000" dirty="0" err="1">
                <a:latin typeface="Bahnschrift Condensed" panose="020B0502040204020203" pitchFamily="34" charset="0"/>
              </a:rPr>
              <a:t>Respiratory</a:t>
            </a:r>
            <a:r>
              <a:rPr lang="it-IT" sz="2000" dirty="0">
                <a:latin typeface="Bahnschrift Condensed" panose="020B0502040204020203" pitchFamily="34" charset="0"/>
              </a:rPr>
              <a:t> Medicine (2007) 101, 2447–2453</a:t>
            </a:r>
          </a:p>
        </p:txBody>
      </p:sp>
      <p:sp>
        <p:nvSpPr>
          <p:cNvPr id="2" name="Rettangolo 1">
            <a:extLst>
              <a:ext uri="{FF2B5EF4-FFF2-40B4-BE49-F238E27FC236}">
                <a16:creationId xmlns:a16="http://schemas.microsoft.com/office/drawing/2014/main" id="{16EB1FD8-F0EC-59C4-AFB5-E156C8590D8D}"/>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F4F55074-ADE1-16EF-2400-71F9FA552430}"/>
              </a:ext>
            </a:extLst>
          </p:cNvPr>
          <p:cNvPicPr>
            <a:picLocks noChangeAspect="1"/>
          </p:cNvPicPr>
          <p:nvPr/>
        </p:nvPicPr>
        <p:blipFill>
          <a:blip r:embed="rId4"/>
          <a:srcRect l="24661" t="24119" r="23645" b="72187"/>
          <a:stretch/>
        </p:blipFill>
        <p:spPr>
          <a:xfrm>
            <a:off x="1179094" y="6424864"/>
            <a:ext cx="9833811" cy="368968"/>
          </a:xfrm>
          <a:prstGeom prst="rect">
            <a:avLst/>
          </a:prstGeom>
          <a:ln>
            <a:noFill/>
          </a:ln>
        </p:spPr>
      </p:pic>
      <p:sp>
        <p:nvSpPr>
          <p:cNvPr id="7" name="Rettangolo 6">
            <a:extLst>
              <a:ext uri="{FF2B5EF4-FFF2-40B4-BE49-F238E27FC236}">
                <a16:creationId xmlns:a16="http://schemas.microsoft.com/office/drawing/2014/main" id="{FD19DA5F-FCA5-B2CC-FB0C-7AC6B4F624FA}"/>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Carattere, Elementi grafici, logo, simbolo&#10;&#10;Il contenuto generato dall'IA potrebbe non essere corretto.">
            <a:extLst>
              <a:ext uri="{FF2B5EF4-FFF2-40B4-BE49-F238E27FC236}">
                <a16:creationId xmlns:a16="http://schemas.microsoft.com/office/drawing/2014/main" id="{EB8F745A-9B5E-E7F2-4109-16BC2EE47D30}"/>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9" name="Immagine 8">
            <a:extLst>
              <a:ext uri="{FF2B5EF4-FFF2-40B4-BE49-F238E27FC236}">
                <a16:creationId xmlns:a16="http://schemas.microsoft.com/office/drawing/2014/main" id="{4E2DF9CC-E934-E635-25B1-61BE4F0C5134}"/>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Tree>
    <p:extLst>
      <p:ext uri="{BB962C8B-B14F-4D97-AF65-F5344CB8AC3E}">
        <p14:creationId xmlns:p14="http://schemas.microsoft.com/office/powerpoint/2010/main" val="2923391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CasellaDiTesto 1">
            <a:extLst>
              <a:ext uri="{FF2B5EF4-FFF2-40B4-BE49-F238E27FC236}">
                <a16:creationId xmlns:a16="http://schemas.microsoft.com/office/drawing/2014/main" id="{F36D8C8D-012B-E5F6-9A10-DE0034E87EAA}"/>
              </a:ext>
            </a:extLst>
          </p:cNvPr>
          <p:cNvSpPr txBox="1"/>
          <p:nvPr/>
        </p:nvSpPr>
        <p:spPr>
          <a:xfrm>
            <a:off x="1748790" y="6211667"/>
            <a:ext cx="86944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a:ln>
                  <a:noFill/>
                </a:ln>
                <a:solidFill>
                  <a:prstClr val="white"/>
                </a:solidFill>
                <a:effectLst/>
                <a:uLnTx/>
                <a:uFillTx/>
                <a:latin typeface="Calibri" panose="020F0502020204030204"/>
                <a:ea typeface="+mn-ea"/>
                <a:cs typeface="+mn-cs"/>
              </a:rPr>
              <a:t>La terapia inalatoria aderenza e tecnica </a:t>
            </a:r>
          </a:p>
        </p:txBody>
      </p:sp>
      <p:pic>
        <p:nvPicPr>
          <p:cNvPr id="8" name="Immagine 7">
            <a:extLst>
              <a:ext uri="{FF2B5EF4-FFF2-40B4-BE49-F238E27FC236}">
                <a16:creationId xmlns:a16="http://schemas.microsoft.com/office/drawing/2014/main" id="{1829024C-765B-ABE3-A9DC-49EB4F7DBBC0}"/>
              </a:ext>
            </a:extLst>
          </p:cNvPr>
          <p:cNvPicPr>
            <a:picLocks noChangeAspect="1"/>
          </p:cNvPicPr>
          <p:nvPr/>
        </p:nvPicPr>
        <p:blipFill>
          <a:blip r:embed="rId3"/>
          <a:srcRect l="16874" t="10139" r="19376" b="5535"/>
          <a:stretch/>
        </p:blipFill>
        <p:spPr>
          <a:xfrm>
            <a:off x="2082800" y="-19958"/>
            <a:ext cx="7772400" cy="5397500"/>
          </a:xfrm>
          <a:prstGeom prst="rect">
            <a:avLst/>
          </a:prstGeom>
        </p:spPr>
      </p:pic>
      <p:sp>
        <p:nvSpPr>
          <p:cNvPr id="3" name="CasellaDiTesto 2">
            <a:extLst>
              <a:ext uri="{FF2B5EF4-FFF2-40B4-BE49-F238E27FC236}">
                <a16:creationId xmlns:a16="http://schemas.microsoft.com/office/drawing/2014/main" id="{BCAB5A0F-1E2D-F01F-3E09-5114989AAC72}"/>
              </a:ext>
            </a:extLst>
          </p:cNvPr>
          <p:cNvSpPr txBox="1"/>
          <p:nvPr/>
        </p:nvSpPr>
        <p:spPr>
          <a:xfrm>
            <a:off x="453090" y="4895922"/>
            <a:ext cx="11573810"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0" i="0" u="none" strike="noStrike" kern="0" cap="none" spc="0" normalizeH="0" baseline="0" noProof="0" dirty="0">
                <a:ln>
                  <a:noFill/>
                </a:ln>
                <a:solidFill>
                  <a:srgbClr val="000000"/>
                </a:solidFill>
                <a:effectLst/>
                <a:uLnTx/>
                <a:uFillTx/>
                <a:latin typeface="Arial"/>
                <a:ea typeface="+mn-ea"/>
                <a:cs typeface="Arial"/>
                <a:sym typeface="Arial"/>
                <a:hlinkClick r:id="rId4"/>
              </a:rPr>
              <a:t>https://www.youtube.com/watch?v=4FKFHUZybjs&amp;list=PLNTRKtm6pFsv009g-LJcFpIhLK2hBYDF2</a:t>
            </a:r>
            <a:r>
              <a:rPr kumimoji="0" lang="it-IT" sz="2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5" name="Rettangolo 4">
            <a:extLst>
              <a:ext uri="{FF2B5EF4-FFF2-40B4-BE49-F238E27FC236}">
                <a16:creationId xmlns:a16="http://schemas.microsoft.com/office/drawing/2014/main" id="{79745F36-5BCF-C7A7-7FE8-7E068B0732D6}"/>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88EA4711-F87E-F9AB-AED9-16404772473E}"/>
              </a:ext>
            </a:extLst>
          </p:cNvPr>
          <p:cNvPicPr>
            <a:picLocks noChangeAspect="1"/>
          </p:cNvPicPr>
          <p:nvPr/>
        </p:nvPicPr>
        <p:blipFill>
          <a:blip r:embed="rId5"/>
          <a:srcRect l="24661" t="24119" r="23645" b="72187"/>
          <a:stretch/>
        </p:blipFill>
        <p:spPr>
          <a:xfrm>
            <a:off x="1179094" y="6424864"/>
            <a:ext cx="9833811" cy="368968"/>
          </a:xfrm>
          <a:prstGeom prst="rect">
            <a:avLst/>
          </a:prstGeom>
          <a:ln>
            <a:noFill/>
          </a:ln>
        </p:spPr>
      </p:pic>
    </p:spTree>
    <p:extLst>
      <p:ext uri="{BB962C8B-B14F-4D97-AF65-F5344CB8AC3E}">
        <p14:creationId xmlns:p14="http://schemas.microsoft.com/office/powerpoint/2010/main" val="2339740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A619973-B658-046B-11EB-5154750F65D8}"/>
              </a:ext>
            </a:extLst>
          </p:cNvPr>
          <p:cNvPicPr>
            <a:picLocks noChangeAspect="1"/>
          </p:cNvPicPr>
          <p:nvPr/>
        </p:nvPicPr>
        <p:blipFill>
          <a:blip r:embed="rId2"/>
          <a:srcRect l="20597" t="32889" r="22425" b="33422"/>
          <a:stretch/>
        </p:blipFill>
        <p:spPr>
          <a:xfrm>
            <a:off x="465606" y="1380728"/>
            <a:ext cx="6946711" cy="2156347"/>
          </a:xfrm>
          <a:prstGeom prst="rect">
            <a:avLst/>
          </a:prstGeom>
        </p:spPr>
      </p:pic>
      <p:sp>
        <p:nvSpPr>
          <p:cNvPr id="4" name="CasellaDiTesto 3">
            <a:extLst>
              <a:ext uri="{FF2B5EF4-FFF2-40B4-BE49-F238E27FC236}">
                <a16:creationId xmlns:a16="http://schemas.microsoft.com/office/drawing/2014/main" id="{4583C6DC-4E18-6A95-6AB2-1107EEC6129E}"/>
              </a:ext>
            </a:extLst>
          </p:cNvPr>
          <p:cNvSpPr txBox="1"/>
          <p:nvPr/>
        </p:nvSpPr>
        <p:spPr>
          <a:xfrm>
            <a:off x="7250327" y="1113815"/>
            <a:ext cx="4660611" cy="707886"/>
          </a:xfrm>
          <a:prstGeom prst="rect">
            <a:avLst/>
          </a:prstGeom>
          <a:noFill/>
        </p:spPr>
        <p:txBody>
          <a:bodyPr wrap="square" rtlCol="0">
            <a:spAutoFit/>
          </a:bodyPr>
          <a:lstStyle/>
          <a:p>
            <a:pPr algn="r"/>
            <a:r>
              <a:rPr lang="en-US" sz="2000" dirty="0"/>
              <a:t>Am J Respir Crit Care Med 2013; 188(8):e13–e64</a:t>
            </a:r>
            <a:endParaRPr lang="it-IT" sz="2000" dirty="0"/>
          </a:p>
        </p:txBody>
      </p:sp>
      <p:sp>
        <p:nvSpPr>
          <p:cNvPr id="5" name="CasellaDiTesto 4">
            <a:extLst>
              <a:ext uri="{FF2B5EF4-FFF2-40B4-BE49-F238E27FC236}">
                <a16:creationId xmlns:a16="http://schemas.microsoft.com/office/drawing/2014/main" id="{EC375818-263E-A4E8-F6D0-209E3E832687}"/>
              </a:ext>
            </a:extLst>
          </p:cNvPr>
          <p:cNvSpPr txBox="1"/>
          <p:nvPr/>
        </p:nvSpPr>
        <p:spPr>
          <a:xfrm>
            <a:off x="952673" y="3907612"/>
            <a:ext cx="10286654" cy="1569660"/>
          </a:xfrm>
          <a:prstGeom prst="rect">
            <a:avLst/>
          </a:prstGeom>
          <a:noFill/>
        </p:spPr>
        <p:txBody>
          <a:bodyPr wrap="square" rtlCol="0">
            <a:spAutoFit/>
          </a:bodyPr>
          <a:lstStyle/>
          <a:p>
            <a:pPr algn="ctr"/>
            <a:r>
              <a:rPr lang="it-IT" sz="3200" dirty="0"/>
              <a:t>«…</a:t>
            </a:r>
            <a:r>
              <a:rPr lang="en-US" sz="3200" b="0" i="0" u="none" strike="noStrike" baseline="0" dirty="0">
                <a:solidFill>
                  <a:srgbClr val="231F20"/>
                </a:solidFill>
                <a:latin typeface="AdvTT1778526c"/>
              </a:rPr>
              <a:t>in those patients who complete PR, the benefits appear to gradually fade over 6</a:t>
            </a:r>
            <a:r>
              <a:rPr lang="en-US" sz="3200" b="0" i="0" u="none" strike="noStrike" baseline="0" dirty="0">
                <a:solidFill>
                  <a:srgbClr val="231F20"/>
                </a:solidFill>
                <a:latin typeface="AdvTT1778526c+20"/>
              </a:rPr>
              <a:t>–</a:t>
            </a:r>
            <a:r>
              <a:rPr lang="en-US" sz="3200" b="0" i="0" u="none" strike="noStrike" baseline="0" dirty="0">
                <a:solidFill>
                  <a:srgbClr val="231F20"/>
                </a:solidFill>
                <a:latin typeface="AdvTT1778526c"/>
              </a:rPr>
              <a:t>12 months in the absence of any maintenance strategy.”</a:t>
            </a:r>
            <a:endParaRPr lang="it-IT" sz="3200" dirty="0"/>
          </a:p>
        </p:txBody>
      </p:sp>
      <p:sp>
        <p:nvSpPr>
          <p:cNvPr id="2" name="Rettangolo 1">
            <a:extLst>
              <a:ext uri="{FF2B5EF4-FFF2-40B4-BE49-F238E27FC236}">
                <a16:creationId xmlns:a16="http://schemas.microsoft.com/office/drawing/2014/main" id="{2DD00835-E200-6143-3B6C-069AD98825C0}"/>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descr="Immagine che contiene Carattere, Elementi grafici, logo, simbolo&#10;&#10;Il contenuto generato dall'IA potrebbe non essere corretto.">
            <a:extLst>
              <a:ext uri="{FF2B5EF4-FFF2-40B4-BE49-F238E27FC236}">
                <a16:creationId xmlns:a16="http://schemas.microsoft.com/office/drawing/2014/main" id="{D6517FC0-DE9E-E360-9B10-875A535E597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7" name="Immagine 6">
            <a:extLst>
              <a:ext uri="{FF2B5EF4-FFF2-40B4-BE49-F238E27FC236}">
                <a16:creationId xmlns:a16="http://schemas.microsoft.com/office/drawing/2014/main" id="{D4A67AE3-C812-4750-21E4-CC4EEB44086B}"/>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11" name="CasellaDiTesto 10">
            <a:extLst>
              <a:ext uri="{FF2B5EF4-FFF2-40B4-BE49-F238E27FC236}">
                <a16:creationId xmlns:a16="http://schemas.microsoft.com/office/drawing/2014/main" id="{C74106E0-6B8C-6773-B8F7-126110094CA7}"/>
              </a:ext>
            </a:extLst>
          </p:cNvPr>
          <p:cNvSpPr txBox="1"/>
          <p:nvPr/>
        </p:nvSpPr>
        <p:spPr>
          <a:xfrm>
            <a:off x="1748790" y="6211667"/>
            <a:ext cx="86944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a:ln>
                  <a:noFill/>
                </a:ln>
                <a:solidFill>
                  <a:prstClr val="white"/>
                </a:solidFill>
                <a:effectLst/>
                <a:uLnTx/>
                <a:uFillTx/>
                <a:latin typeface="Calibri" panose="020F0502020204030204"/>
                <a:ea typeface="+mn-ea"/>
                <a:cs typeface="+mn-cs"/>
              </a:rPr>
              <a:t>La terapia inalatoria aderenza e tecnica </a:t>
            </a:r>
          </a:p>
        </p:txBody>
      </p:sp>
      <p:sp>
        <p:nvSpPr>
          <p:cNvPr id="12" name="Rettangolo 11">
            <a:extLst>
              <a:ext uri="{FF2B5EF4-FFF2-40B4-BE49-F238E27FC236}">
                <a16:creationId xmlns:a16="http://schemas.microsoft.com/office/drawing/2014/main" id="{F98B4D99-4FC0-F8B3-5CA0-6C9DC8B44E9F}"/>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9BF06CD6-E7F6-7005-5D2D-BBC0E5E459E7}"/>
              </a:ext>
            </a:extLst>
          </p:cNvPr>
          <p:cNvPicPr>
            <a:picLocks noChangeAspect="1"/>
          </p:cNvPicPr>
          <p:nvPr/>
        </p:nvPicPr>
        <p:blipFill>
          <a:blip r:embed="rId6"/>
          <a:srcRect l="24661" t="24119" r="23645" b="72187"/>
          <a:stretch/>
        </p:blipFill>
        <p:spPr>
          <a:xfrm>
            <a:off x="1179094" y="6424864"/>
            <a:ext cx="9833811" cy="368968"/>
          </a:xfrm>
          <a:prstGeom prst="rect">
            <a:avLst/>
          </a:prstGeom>
          <a:ln>
            <a:noFill/>
          </a:ln>
        </p:spPr>
      </p:pic>
    </p:spTree>
    <p:extLst>
      <p:ext uri="{BB962C8B-B14F-4D97-AF65-F5344CB8AC3E}">
        <p14:creationId xmlns:p14="http://schemas.microsoft.com/office/powerpoint/2010/main" val="427694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B0569933-D7B3-3817-81C0-420BD26AC52A}"/>
              </a:ext>
            </a:extLst>
          </p:cNvPr>
          <p:cNvSpPr txBox="1"/>
          <p:nvPr/>
        </p:nvSpPr>
        <p:spPr>
          <a:xfrm>
            <a:off x="1748790" y="6211667"/>
            <a:ext cx="86944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a:ln>
                  <a:noFill/>
                </a:ln>
                <a:solidFill>
                  <a:prstClr val="white"/>
                </a:solidFill>
                <a:effectLst/>
                <a:uLnTx/>
                <a:uFillTx/>
                <a:latin typeface="Calibri" panose="020F0502020204030204"/>
                <a:ea typeface="+mn-ea"/>
                <a:cs typeface="+mn-cs"/>
              </a:rPr>
              <a:t>La terapia inalatoria aderenza e tecnica </a:t>
            </a:r>
          </a:p>
        </p:txBody>
      </p:sp>
      <p:sp>
        <p:nvSpPr>
          <p:cNvPr id="11" name="Rettangolo 10">
            <a:extLst>
              <a:ext uri="{FF2B5EF4-FFF2-40B4-BE49-F238E27FC236}">
                <a16:creationId xmlns:a16="http://schemas.microsoft.com/office/drawing/2014/main" id="{FB514C43-E878-D52C-4E79-BB1F748A22F5}"/>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435F2D0D-916B-54AC-CD86-C4B154587986}"/>
              </a:ext>
            </a:extLst>
          </p:cNvPr>
          <p:cNvPicPr>
            <a:picLocks noChangeAspect="1"/>
          </p:cNvPicPr>
          <p:nvPr/>
        </p:nvPicPr>
        <p:blipFill>
          <a:blip r:embed="rId2"/>
          <a:srcRect l="24661" t="24119" r="23645" b="72187"/>
          <a:stretch/>
        </p:blipFill>
        <p:spPr>
          <a:xfrm>
            <a:off x="1179094" y="6424864"/>
            <a:ext cx="9833811" cy="368968"/>
          </a:xfrm>
          <a:prstGeom prst="rect">
            <a:avLst/>
          </a:prstGeom>
          <a:ln>
            <a:noFill/>
          </a:ln>
        </p:spPr>
      </p:pic>
      <p:sp>
        <p:nvSpPr>
          <p:cNvPr id="7" name="Rettangolo 6">
            <a:extLst>
              <a:ext uri="{FF2B5EF4-FFF2-40B4-BE49-F238E27FC236}">
                <a16:creationId xmlns:a16="http://schemas.microsoft.com/office/drawing/2014/main" id="{09B52BDE-BA17-C798-5308-5DE46E5C5006}"/>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Carattere, Elementi grafici, logo, simbolo&#10;&#10;Il contenuto generato dall'IA potrebbe non essere corretto.">
            <a:extLst>
              <a:ext uri="{FF2B5EF4-FFF2-40B4-BE49-F238E27FC236}">
                <a16:creationId xmlns:a16="http://schemas.microsoft.com/office/drawing/2014/main" id="{E4C39EAD-56C3-A571-1E58-AF74780313F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9" name="Immagine 8">
            <a:extLst>
              <a:ext uri="{FF2B5EF4-FFF2-40B4-BE49-F238E27FC236}">
                <a16:creationId xmlns:a16="http://schemas.microsoft.com/office/drawing/2014/main" id="{995F11E6-BFA7-7704-D1D8-CF17DFF811D6}"/>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3" name="CasellaDiTesto 2">
            <a:extLst>
              <a:ext uri="{FF2B5EF4-FFF2-40B4-BE49-F238E27FC236}">
                <a16:creationId xmlns:a16="http://schemas.microsoft.com/office/drawing/2014/main" id="{B7608B3B-33A9-DC79-9F67-2F1CBC1340EC}"/>
              </a:ext>
            </a:extLst>
          </p:cNvPr>
          <p:cNvSpPr txBox="1"/>
          <p:nvPr/>
        </p:nvSpPr>
        <p:spPr>
          <a:xfrm>
            <a:off x="532917" y="2280760"/>
            <a:ext cx="11162196" cy="3262432"/>
          </a:xfrm>
          <a:prstGeom prst="rect">
            <a:avLst/>
          </a:prstGeom>
          <a:noFill/>
        </p:spPr>
        <p:txBody>
          <a:bodyPr wrap="square" rtlCol="0">
            <a:spAutoFit/>
          </a:bodyPr>
          <a:lstStyle/>
          <a:p>
            <a:pPr algn="l"/>
            <a:r>
              <a:rPr lang="it-IT" sz="2200" dirty="0">
                <a:latin typeface="AdvOT1ef757c0"/>
              </a:rPr>
              <a:t>«</a:t>
            </a:r>
            <a:r>
              <a:rPr lang="it-IT" sz="2200" b="0" i="0" u="none" strike="noStrike" baseline="0" dirty="0" err="1">
                <a:latin typeface="AdvOT1ef757c0"/>
              </a:rPr>
              <a:t>Participating</a:t>
            </a:r>
            <a:r>
              <a:rPr lang="it-IT" sz="2200" b="0" i="0" u="none" strike="noStrike" baseline="0" dirty="0">
                <a:latin typeface="AdvOT1ef757c0"/>
              </a:rPr>
              <a:t> in a </a:t>
            </a:r>
            <a:r>
              <a:rPr lang="it-IT" sz="2200" b="0" i="0" u="none" strike="noStrike" baseline="0" dirty="0" err="1">
                <a:latin typeface="AdvOT1ef757c0"/>
              </a:rPr>
              <a:t>rehabilitation</a:t>
            </a:r>
            <a:r>
              <a:rPr lang="it-IT" sz="2200" dirty="0">
                <a:latin typeface="AdvOT1ef757c0"/>
              </a:rPr>
              <a:t> </a:t>
            </a:r>
            <a:r>
              <a:rPr lang="en-US" sz="2200" b="0" i="0" u="none" strike="noStrike" baseline="0" dirty="0">
                <a:latin typeface="AdvOT1ef757c0"/>
              </a:rPr>
              <a:t>program improves the social support and interaction with peers. The professional contacts are of high value for patients with COPD, resulting in a secure and pleasant </a:t>
            </a:r>
            <a:r>
              <a:rPr lang="it-IT" sz="2200" b="0" i="0" u="none" strike="noStrike" baseline="0" dirty="0" err="1">
                <a:latin typeface="AdvOT1ef757c0"/>
              </a:rPr>
              <a:t>atmosphere</a:t>
            </a:r>
            <a:r>
              <a:rPr lang="it-IT" sz="2200" b="0" i="0" u="none" strike="noStrike" baseline="0" dirty="0">
                <a:latin typeface="AdvOT1ef757c0"/>
              </a:rPr>
              <a:t> to be </a:t>
            </a:r>
            <a:r>
              <a:rPr lang="it-IT" sz="2200" b="0" i="0" u="none" strike="noStrike" baseline="0" dirty="0" err="1">
                <a:latin typeface="AdvOT1ef757c0"/>
              </a:rPr>
              <a:t>active</a:t>
            </a:r>
            <a:endParaRPr lang="it-IT" sz="2200" b="0" i="0" u="none" strike="noStrike" baseline="0" dirty="0">
              <a:latin typeface="AdvOT1ef757c0"/>
            </a:endParaRPr>
          </a:p>
          <a:p>
            <a:pPr algn="l"/>
            <a:endParaRPr lang="it-IT" sz="800" b="0" i="0" u="none" strike="noStrike" baseline="0" dirty="0">
              <a:latin typeface="AdvOT1ef757c0"/>
            </a:endParaRPr>
          </a:p>
          <a:p>
            <a:pPr algn="l"/>
            <a:r>
              <a:rPr lang="en-US" sz="2200" b="0" i="0" u="none" strike="noStrike" baseline="0" dirty="0">
                <a:solidFill>
                  <a:srgbClr val="000000"/>
                </a:solidFill>
                <a:latin typeface="AdvOT1ef757c0"/>
              </a:rPr>
              <a:t>The termination of the program with a sudden drawback of social group support can be a barrier for patients to remain more active after terminating the program. Environmental factors, such as owning a dog, taking care of grand children or the activity levels of spouses, also affects physical activity behavior.</a:t>
            </a:r>
          </a:p>
          <a:p>
            <a:pPr algn="l"/>
            <a:r>
              <a:rPr lang="en-US" sz="2200" b="0" i="0" u="none" strike="noStrike" baseline="0" dirty="0">
                <a:solidFill>
                  <a:srgbClr val="000000"/>
                </a:solidFill>
                <a:latin typeface="AdvOT1ef757c0"/>
              </a:rPr>
              <a:t>Therefore, the involvement of family members towards the end of the program might be beneficial to counter the loss </a:t>
            </a:r>
            <a:r>
              <a:rPr lang="it-IT" sz="2200" b="0" i="0" u="none" strike="noStrike" baseline="0" dirty="0">
                <a:solidFill>
                  <a:srgbClr val="000000"/>
                </a:solidFill>
                <a:latin typeface="AdvOT1ef757c0"/>
              </a:rPr>
              <a:t>of support.»</a:t>
            </a:r>
          </a:p>
        </p:txBody>
      </p:sp>
      <p:pic>
        <p:nvPicPr>
          <p:cNvPr id="5" name="Immagine 4">
            <a:extLst>
              <a:ext uri="{FF2B5EF4-FFF2-40B4-BE49-F238E27FC236}">
                <a16:creationId xmlns:a16="http://schemas.microsoft.com/office/drawing/2014/main" id="{FEB332E0-D97C-DB97-13EB-63F388C33328}"/>
              </a:ext>
            </a:extLst>
          </p:cNvPr>
          <p:cNvPicPr>
            <a:picLocks noChangeAspect="1"/>
          </p:cNvPicPr>
          <p:nvPr/>
        </p:nvPicPr>
        <p:blipFill>
          <a:blip r:embed="rId6"/>
          <a:srcRect l="16979" t="42262" r="27812" b="45436"/>
          <a:stretch/>
        </p:blipFill>
        <p:spPr>
          <a:xfrm>
            <a:off x="2097718" y="817019"/>
            <a:ext cx="8142339" cy="952500"/>
          </a:xfrm>
          <a:prstGeom prst="rect">
            <a:avLst/>
          </a:prstGeom>
        </p:spPr>
      </p:pic>
      <p:sp>
        <p:nvSpPr>
          <p:cNvPr id="6" name="CasellaDiTesto 5">
            <a:extLst>
              <a:ext uri="{FF2B5EF4-FFF2-40B4-BE49-F238E27FC236}">
                <a16:creationId xmlns:a16="http://schemas.microsoft.com/office/drawing/2014/main" id="{A08ACAC9-9FB4-858D-EB03-ACA53060CD31}"/>
              </a:ext>
            </a:extLst>
          </p:cNvPr>
          <p:cNvSpPr txBox="1"/>
          <p:nvPr/>
        </p:nvSpPr>
        <p:spPr>
          <a:xfrm>
            <a:off x="482599" y="5694470"/>
            <a:ext cx="11709399" cy="646331"/>
          </a:xfrm>
          <a:prstGeom prst="rect">
            <a:avLst/>
          </a:prstGeom>
          <a:solidFill>
            <a:schemeClr val="bg1"/>
          </a:solidFill>
        </p:spPr>
        <p:txBody>
          <a:bodyPr wrap="square" rtlCol="0">
            <a:spAutoFit/>
          </a:bodyPr>
          <a:lstStyle/>
          <a:p>
            <a:pPr algn="ctr"/>
            <a:r>
              <a:rPr lang="en-US" sz="1800" b="0" i="0" u="none" strike="noStrike" baseline="0" dirty="0">
                <a:solidFill>
                  <a:srgbClr val="000000"/>
                </a:solidFill>
                <a:latin typeface="AdvOT5fcf1b24"/>
              </a:rPr>
              <a:t>COPD: JOURNAL OF CHRONIC OBSTRUCTIVE PULMONARY DISEAS. </a:t>
            </a:r>
            <a:r>
              <a:rPr lang="it-IT" sz="1800" b="0" i="0" u="none" strike="noStrike" baseline="0" dirty="0">
                <a:solidFill>
                  <a:srgbClr val="000000"/>
                </a:solidFill>
                <a:latin typeface="AdvOT5fcf1b24"/>
              </a:rPr>
              <a:t>2018;15(6),:632</a:t>
            </a:r>
            <a:r>
              <a:rPr lang="it-IT" sz="1800" b="0" i="0" u="none" strike="noStrike" baseline="0" dirty="0">
                <a:solidFill>
                  <a:srgbClr val="000000"/>
                </a:solidFill>
                <a:latin typeface="AdvOT5fcf1b24+20"/>
              </a:rPr>
              <a:t>–</a:t>
            </a:r>
            <a:r>
              <a:rPr lang="it-IT" sz="1800" b="0" i="0" u="none" strike="noStrike" baseline="0" dirty="0">
                <a:solidFill>
                  <a:srgbClr val="000000"/>
                </a:solidFill>
                <a:latin typeface="AdvOT5fcf1b24"/>
              </a:rPr>
              <a:t>639</a:t>
            </a:r>
          </a:p>
          <a:p>
            <a:pPr algn="ctr"/>
            <a:r>
              <a:rPr lang="it-IT" sz="1800" b="0" i="0" u="none" strike="noStrike" baseline="0" dirty="0">
                <a:solidFill>
                  <a:srgbClr val="000080"/>
                </a:solidFill>
                <a:latin typeface="AdvOT5fcf1b24"/>
              </a:rPr>
              <a:t>https://doi.org/10.1080/15412555.2018.1563060</a:t>
            </a:r>
            <a:endParaRPr lang="it-IT" dirty="0"/>
          </a:p>
        </p:txBody>
      </p:sp>
    </p:spTree>
    <p:extLst>
      <p:ext uri="{BB962C8B-B14F-4D97-AF65-F5344CB8AC3E}">
        <p14:creationId xmlns:p14="http://schemas.microsoft.com/office/powerpoint/2010/main" val="1762022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7FECA7B-F918-D6C5-1DE0-27C6A1685646}"/>
              </a:ext>
            </a:extLst>
          </p:cNvPr>
          <p:cNvSpPr txBox="1"/>
          <p:nvPr/>
        </p:nvSpPr>
        <p:spPr>
          <a:xfrm>
            <a:off x="1748790" y="6211667"/>
            <a:ext cx="86944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a:ln>
                  <a:noFill/>
                </a:ln>
                <a:solidFill>
                  <a:prstClr val="white"/>
                </a:solidFill>
                <a:effectLst/>
                <a:uLnTx/>
                <a:uFillTx/>
                <a:latin typeface="Calibri" panose="020F0502020204030204"/>
                <a:ea typeface="+mn-ea"/>
                <a:cs typeface="+mn-cs"/>
              </a:rPr>
              <a:t>La terapia inalatoria aderenza e tecnica </a:t>
            </a:r>
          </a:p>
        </p:txBody>
      </p:sp>
      <p:sp>
        <p:nvSpPr>
          <p:cNvPr id="6" name="Rettangolo 5">
            <a:extLst>
              <a:ext uri="{FF2B5EF4-FFF2-40B4-BE49-F238E27FC236}">
                <a16:creationId xmlns:a16="http://schemas.microsoft.com/office/drawing/2014/main" id="{E2E110F3-1B1C-2B4D-303B-FC212152288D}"/>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BA76C195-B43A-567A-C5E2-A42CCA0AEAB7}"/>
              </a:ext>
            </a:extLst>
          </p:cNvPr>
          <p:cNvPicPr>
            <a:picLocks noChangeAspect="1"/>
          </p:cNvPicPr>
          <p:nvPr/>
        </p:nvPicPr>
        <p:blipFill>
          <a:blip r:embed="rId2"/>
          <a:srcRect l="24661" t="24119" r="23645" b="72187"/>
          <a:stretch/>
        </p:blipFill>
        <p:spPr>
          <a:xfrm>
            <a:off x="1179094" y="6424864"/>
            <a:ext cx="9833811" cy="368968"/>
          </a:xfrm>
          <a:prstGeom prst="rect">
            <a:avLst/>
          </a:prstGeom>
          <a:ln>
            <a:noFill/>
          </a:ln>
        </p:spPr>
      </p:pic>
      <p:sp>
        <p:nvSpPr>
          <p:cNvPr id="3" name="CasellaDiTesto 2">
            <a:extLst>
              <a:ext uri="{FF2B5EF4-FFF2-40B4-BE49-F238E27FC236}">
                <a16:creationId xmlns:a16="http://schemas.microsoft.com/office/drawing/2014/main" id="{1F048638-AD44-AE06-8CB9-CB5044931027}"/>
              </a:ext>
            </a:extLst>
          </p:cNvPr>
          <p:cNvSpPr txBox="1"/>
          <p:nvPr/>
        </p:nvSpPr>
        <p:spPr>
          <a:xfrm>
            <a:off x="1035989" y="1457826"/>
            <a:ext cx="10527029" cy="3724096"/>
          </a:xfrm>
          <a:prstGeom prst="rect">
            <a:avLst/>
          </a:prstGeom>
          <a:noFill/>
        </p:spPr>
        <p:txBody>
          <a:bodyPr wrap="square">
            <a:spAutoFit/>
          </a:bodyPr>
          <a:lstStyle/>
          <a:p>
            <a:endParaRPr lang="en-US" sz="2200" dirty="0"/>
          </a:p>
          <a:p>
            <a:pPr algn="l"/>
            <a:r>
              <a:rPr lang="en-US" sz="2200" b="0" i="0" u="none" strike="noStrike" baseline="0" dirty="0">
                <a:latin typeface="AdvOT1ef757c0"/>
              </a:rPr>
              <a:t>“Adding a behavior intervention in the rehabilitation p</a:t>
            </a:r>
            <a:r>
              <a:rPr lang="it-IT" sz="2200" b="0" i="0" u="none" strike="noStrike" baseline="0" dirty="0" err="1">
                <a:latin typeface="AdvOT1ef757c0"/>
              </a:rPr>
              <a:t>rogram</a:t>
            </a:r>
            <a:r>
              <a:rPr lang="it-IT" sz="2200" dirty="0">
                <a:latin typeface="AdvOT1ef757c0"/>
              </a:rPr>
              <a:t>»</a:t>
            </a:r>
          </a:p>
          <a:p>
            <a:pPr algn="l"/>
            <a:endParaRPr lang="it-IT" sz="800" b="0" i="0" u="none" strike="noStrike" baseline="0" dirty="0">
              <a:latin typeface="AdvOT1ef757c0"/>
            </a:endParaRPr>
          </a:p>
          <a:p>
            <a:pPr algn="l"/>
            <a:r>
              <a:rPr lang="it-IT" sz="2200" b="0" i="0" u="none" strike="noStrike" baseline="0" dirty="0">
                <a:latin typeface="AdvOT1ef757c0"/>
              </a:rPr>
              <a:t> A </a:t>
            </a:r>
            <a:r>
              <a:rPr lang="it-IT" sz="2200" b="0" i="0" u="none" strike="noStrike" baseline="0" dirty="0" err="1">
                <a:latin typeface="AdvOT1ef757c0"/>
              </a:rPr>
              <a:t>possible</a:t>
            </a:r>
            <a:r>
              <a:rPr lang="it-IT" sz="2200" dirty="0">
                <a:latin typeface="AdvOT1ef757c0"/>
              </a:rPr>
              <a:t> s</a:t>
            </a:r>
            <a:r>
              <a:rPr lang="en-US" sz="2200" b="0" i="0" u="none" strike="noStrike" baseline="0" dirty="0" err="1">
                <a:latin typeface="AdvOT1ef757c0"/>
              </a:rPr>
              <a:t>olution</a:t>
            </a:r>
            <a:r>
              <a:rPr lang="en-US" sz="2200" b="0" i="0" u="none" strike="noStrike" baseline="0" dirty="0">
                <a:latin typeface="AdvOT1ef757c0"/>
              </a:rPr>
              <a:t> for the high burden of patients while combining both interventions might be to start the behavior intervention in a later phase, when patients are used to engage in the rehabilitation program, exercise capacity is increased and </a:t>
            </a:r>
            <a:r>
              <a:rPr lang="it-IT" sz="2200" b="0" i="0" u="none" strike="noStrike" baseline="0" dirty="0" err="1">
                <a:latin typeface="AdvOT1ef757c0"/>
              </a:rPr>
              <a:t>symptom</a:t>
            </a:r>
            <a:r>
              <a:rPr lang="it-IT" sz="2200" b="0" i="0" u="none" strike="noStrike" baseline="0" dirty="0">
                <a:latin typeface="AdvOT1ef757c0"/>
              </a:rPr>
              <a:t> burden </a:t>
            </a:r>
            <a:r>
              <a:rPr lang="it-IT" sz="2200" b="0" i="0" u="none" strike="noStrike" baseline="0" dirty="0" err="1">
                <a:latin typeface="AdvOT1ef757c0"/>
              </a:rPr>
              <a:t>reduced</a:t>
            </a:r>
            <a:r>
              <a:rPr lang="it-IT" sz="2200" b="0" i="0" u="none" strike="noStrike" baseline="0" dirty="0">
                <a:latin typeface="AdvOT1ef757c0"/>
              </a:rPr>
              <a:t>.</a:t>
            </a:r>
          </a:p>
          <a:p>
            <a:pPr algn="l"/>
            <a:endParaRPr lang="en-US" sz="800" b="0" i="0" u="none" strike="noStrike" baseline="0" dirty="0">
              <a:latin typeface="AdvOT1ef757c0"/>
            </a:endParaRPr>
          </a:p>
          <a:p>
            <a:r>
              <a:rPr lang="en-US" sz="2200" b="0" i="0" u="none" strike="noStrike" baseline="0" dirty="0">
                <a:latin typeface="AdvOT1ef757c0"/>
              </a:rPr>
              <a:t>When functional capacity is larger, and patients have thus sufficient functional reserve, </a:t>
            </a:r>
            <a:r>
              <a:rPr lang="en-US" sz="2200" dirty="0"/>
              <a:t>capacity is increased and symptom burden reduced </a:t>
            </a:r>
            <a:r>
              <a:rPr lang="en-US" sz="2200" b="0" i="0" u="none" strike="noStrike" baseline="0" dirty="0">
                <a:latin typeface="AdvOT1ef757c0"/>
              </a:rPr>
              <a:t>it becomes easier to implement a more physically active lifestyle</a:t>
            </a:r>
            <a:r>
              <a:rPr lang="en-US" sz="2200" dirty="0">
                <a:latin typeface="AdvOT1ef757c0"/>
              </a:rPr>
              <a:t>.</a:t>
            </a:r>
            <a:endParaRPr lang="en-US" sz="2200" dirty="0"/>
          </a:p>
          <a:p>
            <a:endParaRPr lang="it-IT" sz="2200" dirty="0"/>
          </a:p>
        </p:txBody>
      </p:sp>
      <p:sp>
        <p:nvSpPr>
          <p:cNvPr id="4" name="CasellaDiTesto 3">
            <a:extLst>
              <a:ext uri="{FF2B5EF4-FFF2-40B4-BE49-F238E27FC236}">
                <a16:creationId xmlns:a16="http://schemas.microsoft.com/office/drawing/2014/main" id="{D0B43831-3A52-C01E-3581-59BCD88BA668}"/>
              </a:ext>
            </a:extLst>
          </p:cNvPr>
          <p:cNvSpPr txBox="1"/>
          <p:nvPr/>
        </p:nvSpPr>
        <p:spPr>
          <a:xfrm>
            <a:off x="0" y="5655449"/>
            <a:ext cx="11709399" cy="646331"/>
          </a:xfrm>
          <a:prstGeom prst="rect">
            <a:avLst/>
          </a:prstGeom>
          <a:noFill/>
        </p:spPr>
        <p:txBody>
          <a:bodyPr wrap="square" rtlCol="0">
            <a:spAutoFit/>
          </a:bodyPr>
          <a:lstStyle/>
          <a:p>
            <a:pPr algn="ctr"/>
            <a:r>
              <a:rPr lang="en-US" sz="1800" b="0" i="0" u="none" strike="noStrike" baseline="0" dirty="0">
                <a:solidFill>
                  <a:srgbClr val="000000"/>
                </a:solidFill>
                <a:latin typeface="AdvOT5fcf1b24"/>
              </a:rPr>
              <a:t>COPD: JOURNAL OF CHRONIC OBSTRUCTIVE PULMONARY DISEAS. </a:t>
            </a:r>
            <a:r>
              <a:rPr lang="it-IT" sz="1800" b="0" i="0" u="none" strike="noStrike" baseline="0" dirty="0">
                <a:solidFill>
                  <a:srgbClr val="000000"/>
                </a:solidFill>
                <a:latin typeface="AdvOT5fcf1b24"/>
              </a:rPr>
              <a:t>2018;15(6),:632</a:t>
            </a:r>
            <a:r>
              <a:rPr lang="it-IT" sz="1800" b="0" i="0" u="none" strike="noStrike" baseline="0" dirty="0">
                <a:solidFill>
                  <a:srgbClr val="000000"/>
                </a:solidFill>
                <a:latin typeface="AdvOT5fcf1b24+20"/>
              </a:rPr>
              <a:t>–</a:t>
            </a:r>
            <a:r>
              <a:rPr lang="it-IT" sz="1800" b="0" i="0" u="none" strike="noStrike" baseline="0" dirty="0">
                <a:solidFill>
                  <a:srgbClr val="000000"/>
                </a:solidFill>
                <a:latin typeface="AdvOT5fcf1b24"/>
              </a:rPr>
              <a:t>639</a:t>
            </a:r>
          </a:p>
          <a:p>
            <a:pPr algn="ctr"/>
            <a:r>
              <a:rPr lang="it-IT" sz="1800" b="0" i="0" u="none" strike="noStrike" baseline="0" dirty="0">
                <a:solidFill>
                  <a:srgbClr val="000080"/>
                </a:solidFill>
                <a:latin typeface="AdvOT5fcf1b24"/>
              </a:rPr>
              <a:t>https://doi.org/10.1080/15412555.2018.1563060</a:t>
            </a:r>
            <a:endParaRPr lang="it-IT" dirty="0"/>
          </a:p>
        </p:txBody>
      </p:sp>
      <p:sp>
        <p:nvSpPr>
          <p:cNvPr id="8" name="Rettangolo 7">
            <a:extLst>
              <a:ext uri="{FF2B5EF4-FFF2-40B4-BE49-F238E27FC236}">
                <a16:creationId xmlns:a16="http://schemas.microsoft.com/office/drawing/2014/main" id="{9A783DC8-22FC-4E77-5DEB-07E5D1E0B7CA}"/>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arattere, Elementi grafici, logo, simbolo&#10;&#10;Il contenuto generato dall'IA potrebbe non essere corretto.">
            <a:extLst>
              <a:ext uri="{FF2B5EF4-FFF2-40B4-BE49-F238E27FC236}">
                <a16:creationId xmlns:a16="http://schemas.microsoft.com/office/drawing/2014/main" id="{2803DB38-C6B7-BE12-AC4B-50FEB4E74E0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10" name="Immagine 9">
            <a:extLst>
              <a:ext uri="{FF2B5EF4-FFF2-40B4-BE49-F238E27FC236}">
                <a16:creationId xmlns:a16="http://schemas.microsoft.com/office/drawing/2014/main" id="{AC652A92-53BE-D021-F5D1-CD7A043EFA5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pic>
        <p:nvPicPr>
          <p:cNvPr id="11" name="Immagine 10">
            <a:extLst>
              <a:ext uri="{FF2B5EF4-FFF2-40B4-BE49-F238E27FC236}">
                <a16:creationId xmlns:a16="http://schemas.microsoft.com/office/drawing/2014/main" id="{3F0B86AF-1FA8-2F10-F3C2-F90D5E96F70A}"/>
              </a:ext>
            </a:extLst>
          </p:cNvPr>
          <p:cNvPicPr>
            <a:picLocks noChangeAspect="1"/>
          </p:cNvPicPr>
          <p:nvPr/>
        </p:nvPicPr>
        <p:blipFill>
          <a:blip r:embed="rId6"/>
          <a:srcRect l="16979" t="42262" r="27812" b="45436"/>
          <a:stretch/>
        </p:blipFill>
        <p:spPr>
          <a:xfrm>
            <a:off x="2097718" y="233924"/>
            <a:ext cx="8142339" cy="952500"/>
          </a:xfrm>
          <a:prstGeom prst="rect">
            <a:avLst/>
          </a:prstGeom>
        </p:spPr>
      </p:pic>
    </p:spTree>
    <p:extLst>
      <p:ext uri="{BB962C8B-B14F-4D97-AF65-F5344CB8AC3E}">
        <p14:creationId xmlns:p14="http://schemas.microsoft.com/office/powerpoint/2010/main" val="3618326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58CBD46-6F3A-4780-FE96-424FB7A9EA0F}"/>
              </a:ext>
            </a:extLst>
          </p:cNvPr>
          <p:cNvPicPr>
            <a:picLocks noChangeAspect="1"/>
          </p:cNvPicPr>
          <p:nvPr/>
        </p:nvPicPr>
        <p:blipFill>
          <a:blip r:embed="rId3"/>
          <a:srcRect l="14437" t="50000" r="21179" b="26429"/>
          <a:stretch/>
        </p:blipFill>
        <p:spPr>
          <a:xfrm>
            <a:off x="4012844" y="22686"/>
            <a:ext cx="8088370" cy="1554653"/>
          </a:xfrm>
          <a:prstGeom prst="rect">
            <a:avLst/>
          </a:prstGeom>
        </p:spPr>
      </p:pic>
      <p:pic>
        <p:nvPicPr>
          <p:cNvPr id="6" name="Picture 2">
            <a:extLst>
              <a:ext uri="{FF2B5EF4-FFF2-40B4-BE49-F238E27FC236}">
                <a16:creationId xmlns:a16="http://schemas.microsoft.com/office/drawing/2014/main" id="{A0DACC78-88CA-4ADC-64BE-7B0FF65A39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39" t="28035" r="56532" b="52004"/>
          <a:stretch/>
        </p:blipFill>
        <p:spPr bwMode="auto">
          <a:xfrm>
            <a:off x="90787" y="22687"/>
            <a:ext cx="3930223" cy="123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a:extLst>
              <a:ext uri="{FF2B5EF4-FFF2-40B4-BE49-F238E27FC236}">
                <a16:creationId xmlns:a16="http://schemas.microsoft.com/office/drawing/2014/main" id="{B609E26F-5C01-2A22-B4C9-F98CE986EF18}"/>
              </a:ext>
            </a:extLst>
          </p:cNvPr>
          <p:cNvSpPr txBox="1"/>
          <p:nvPr/>
        </p:nvSpPr>
        <p:spPr>
          <a:xfrm>
            <a:off x="3575240" y="1231094"/>
            <a:ext cx="8241030" cy="369332"/>
          </a:xfrm>
          <a:prstGeom prst="rect">
            <a:avLst/>
          </a:prstGeom>
          <a:noFill/>
        </p:spPr>
        <p:txBody>
          <a:bodyPr wrap="square" rtlCol="0">
            <a:spAutoFit/>
          </a:bodyPr>
          <a:lstStyle/>
          <a:p>
            <a:r>
              <a:rPr lang="en-US" b="0" i="0" dirty="0">
                <a:solidFill>
                  <a:srgbClr val="000000"/>
                </a:solidFill>
                <a:effectLst/>
                <a:latin typeface="Times New Roman" panose="02020603050405020304" pitchFamily="18" charset="0"/>
              </a:rPr>
              <a:t>.</a:t>
            </a:r>
            <a:endParaRPr lang="it-IT" dirty="0"/>
          </a:p>
        </p:txBody>
      </p:sp>
      <p:sp>
        <p:nvSpPr>
          <p:cNvPr id="4" name="CasellaDiTesto 3">
            <a:extLst>
              <a:ext uri="{FF2B5EF4-FFF2-40B4-BE49-F238E27FC236}">
                <a16:creationId xmlns:a16="http://schemas.microsoft.com/office/drawing/2014/main" id="{E8E77FD6-A6A3-2B1C-6449-F30B13F37792}"/>
              </a:ext>
            </a:extLst>
          </p:cNvPr>
          <p:cNvSpPr txBox="1"/>
          <p:nvPr/>
        </p:nvSpPr>
        <p:spPr>
          <a:xfrm>
            <a:off x="375730" y="1161416"/>
            <a:ext cx="5322825" cy="923330"/>
          </a:xfrm>
          <a:prstGeom prst="rect">
            <a:avLst/>
          </a:prstGeom>
          <a:noFill/>
        </p:spPr>
        <p:txBody>
          <a:bodyPr wrap="square" rtlCol="0">
            <a:spAutoFit/>
          </a:bodyPr>
          <a:lstStyle/>
          <a:p>
            <a:pPr algn="l"/>
            <a:r>
              <a:rPr lang="en-US" b="0" i="0" dirty="0">
                <a:solidFill>
                  <a:srgbClr val="000000"/>
                </a:solidFill>
                <a:effectLst/>
                <a:latin typeface="Source Sans Pro" panose="020B0503030403020204" pitchFamily="34" charset="0"/>
              </a:rPr>
              <a:t>Version published: 29 January 2021 </a:t>
            </a:r>
          </a:p>
          <a:p>
            <a:pPr algn="l"/>
            <a:r>
              <a:rPr lang="en-US" b="1" i="0" u="none" strike="noStrike" dirty="0">
                <a:solidFill>
                  <a:srgbClr val="002D64"/>
                </a:solidFill>
                <a:effectLst/>
                <a:latin typeface="Source Sans Pro" panose="020B0503030403020204" pitchFamily="34" charset="0"/>
                <a:hlinkClick r:id="rId5"/>
              </a:rPr>
              <a:t>https://doi.org/10.1002/14651858.CD013040.pub2</a:t>
            </a:r>
            <a:endParaRPr lang="en-US" b="1" i="0" dirty="0">
              <a:solidFill>
                <a:srgbClr val="002D64"/>
              </a:solidFill>
              <a:effectLst/>
              <a:latin typeface="Source Sans Pro" panose="020B0503030403020204" pitchFamily="34" charset="0"/>
            </a:endParaRPr>
          </a:p>
          <a:p>
            <a:endParaRPr lang="it-IT" dirty="0"/>
          </a:p>
        </p:txBody>
      </p:sp>
      <p:pic>
        <p:nvPicPr>
          <p:cNvPr id="8" name="Immagine 7">
            <a:extLst>
              <a:ext uri="{FF2B5EF4-FFF2-40B4-BE49-F238E27FC236}">
                <a16:creationId xmlns:a16="http://schemas.microsoft.com/office/drawing/2014/main" id="{3055F07F-9C34-8EEC-9568-0CB4135B6721}"/>
              </a:ext>
            </a:extLst>
          </p:cNvPr>
          <p:cNvPicPr>
            <a:picLocks noChangeAspect="1"/>
          </p:cNvPicPr>
          <p:nvPr/>
        </p:nvPicPr>
        <p:blipFill>
          <a:blip r:embed="rId6"/>
          <a:srcRect l="19110" t="28312" r="20890" b="20109"/>
          <a:stretch/>
        </p:blipFill>
        <p:spPr>
          <a:xfrm>
            <a:off x="719183" y="2051901"/>
            <a:ext cx="10239970" cy="4621433"/>
          </a:xfrm>
          <a:prstGeom prst="rect">
            <a:avLst/>
          </a:prstGeom>
        </p:spPr>
      </p:pic>
      <p:cxnSp>
        <p:nvCxnSpPr>
          <p:cNvPr id="9" name="Connettore 2 8">
            <a:extLst>
              <a:ext uri="{FF2B5EF4-FFF2-40B4-BE49-F238E27FC236}">
                <a16:creationId xmlns:a16="http://schemas.microsoft.com/office/drawing/2014/main" id="{197D076E-6CF0-5551-E311-B72703F0FE4F}"/>
              </a:ext>
            </a:extLst>
          </p:cNvPr>
          <p:cNvCxnSpPr/>
          <p:nvPr/>
        </p:nvCxnSpPr>
        <p:spPr>
          <a:xfrm flipV="1">
            <a:off x="249867" y="4867320"/>
            <a:ext cx="982980" cy="37719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5" name="Input penna 4">
                <a:extLst>
                  <a:ext uri="{FF2B5EF4-FFF2-40B4-BE49-F238E27FC236}">
                    <a16:creationId xmlns:a16="http://schemas.microsoft.com/office/drawing/2014/main" id="{82F25AE9-F3EC-0A8A-5F85-37895543E659}"/>
                  </a:ext>
                </a:extLst>
              </p14:cNvPr>
              <p14:cNvContentPartPr/>
              <p14:nvPr/>
            </p14:nvContentPartPr>
            <p14:xfrm>
              <a:off x="2679840" y="2527200"/>
              <a:ext cx="1409760" cy="222840"/>
            </p14:xfrm>
          </p:contentPart>
        </mc:Choice>
        <mc:Fallback xmlns="">
          <p:pic>
            <p:nvPicPr>
              <p:cNvPr id="5" name="Input penna 4">
                <a:extLst>
                  <a:ext uri="{FF2B5EF4-FFF2-40B4-BE49-F238E27FC236}">
                    <a16:creationId xmlns:a16="http://schemas.microsoft.com/office/drawing/2014/main" id="{82F25AE9-F3EC-0A8A-5F85-37895543E659}"/>
                  </a:ext>
                </a:extLst>
              </p:cNvPr>
              <p:cNvPicPr/>
              <p:nvPr/>
            </p:nvPicPr>
            <p:blipFill>
              <a:blip r:embed="rId8"/>
              <a:stretch>
                <a:fillRect/>
              </a:stretch>
            </p:blipFill>
            <p:spPr>
              <a:xfrm>
                <a:off x="2664000" y="2463840"/>
                <a:ext cx="1441080"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put penna 9">
                <a:extLst>
                  <a:ext uri="{FF2B5EF4-FFF2-40B4-BE49-F238E27FC236}">
                    <a16:creationId xmlns:a16="http://schemas.microsoft.com/office/drawing/2014/main" id="{10CBE8A8-14A1-E489-F052-2628D52342AA}"/>
                  </a:ext>
                </a:extLst>
              </p14:cNvPr>
              <p14:cNvContentPartPr/>
              <p14:nvPr/>
            </p14:nvContentPartPr>
            <p14:xfrm>
              <a:off x="3886200" y="2641680"/>
              <a:ext cx="698760" cy="38520"/>
            </p14:xfrm>
          </p:contentPart>
        </mc:Choice>
        <mc:Fallback xmlns="">
          <p:pic>
            <p:nvPicPr>
              <p:cNvPr id="10" name="Input penna 9">
                <a:extLst>
                  <a:ext uri="{FF2B5EF4-FFF2-40B4-BE49-F238E27FC236}">
                    <a16:creationId xmlns:a16="http://schemas.microsoft.com/office/drawing/2014/main" id="{10CBE8A8-14A1-E489-F052-2628D52342AA}"/>
                  </a:ext>
                </a:extLst>
              </p:cNvPr>
              <p:cNvPicPr/>
              <p:nvPr/>
            </p:nvPicPr>
            <p:blipFill>
              <a:blip r:embed="rId10"/>
              <a:stretch>
                <a:fillRect/>
              </a:stretch>
            </p:blipFill>
            <p:spPr>
              <a:xfrm>
                <a:off x="3870360" y="2578320"/>
                <a:ext cx="7300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put penna 10">
                <a:extLst>
                  <a:ext uri="{FF2B5EF4-FFF2-40B4-BE49-F238E27FC236}">
                    <a16:creationId xmlns:a16="http://schemas.microsoft.com/office/drawing/2014/main" id="{23473798-06A3-77B3-2E77-5C59F662BD31}"/>
                  </a:ext>
                </a:extLst>
              </p14:cNvPr>
              <p14:cNvContentPartPr/>
              <p14:nvPr/>
            </p14:nvContentPartPr>
            <p14:xfrm>
              <a:off x="2654280" y="2635200"/>
              <a:ext cx="1155960" cy="38520"/>
            </p14:xfrm>
          </p:contentPart>
        </mc:Choice>
        <mc:Fallback xmlns="">
          <p:pic>
            <p:nvPicPr>
              <p:cNvPr id="11" name="Input penna 10">
                <a:extLst>
                  <a:ext uri="{FF2B5EF4-FFF2-40B4-BE49-F238E27FC236}">
                    <a16:creationId xmlns:a16="http://schemas.microsoft.com/office/drawing/2014/main" id="{23473798-06A3-77B3-2E77-5C59F662BD31}"/>
                  </a:ext>
                </a:extLst>
              </p:cNvPr>
              <p:cNvPicPr/>
              <p:nvPr/>
            </p:nvPicPr>
            <p:blipFill>
              <a:blip r:embed="rId12"/>
              <a:stretch>
                <a:fillRect/>
              </a:stretch>
            </p:blipFill>
            <p:spPr>
              <a:xfrm>
                <a:off x="2638440" y="2571840"/>
                <a:ext cx="11872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put penna 11">
                <a:extLst>
                  <a:ext uri="{FF2B5EF4-FFF2-40B4-BE49-F238E27FC236}">
                    <a16:creationId xmlns:a16="http://schemas.microsoft.com/office/drawing/2014/main" id="{BED6034E-7CB6-2FE3-7D94-6E99910890A0}"/>
                  </a:ext>
                </a:extLst>
              </p14:cNvPr>
              <p14:cNvContentPartPr/>
              <p14:nvPr/>
            </p14:nvContentPartPr>
            <p14:xfrm>
              <a:off x="3676680" y="2730600"/>
              <a:ext cx="939960" cy="32040"/>
            </p14:xfrm>
          </p:contentPart>
        </mc:Choice>
        <mc:Fallback xmlns="">
          <p:pic>
            <p:nvPicPr>
              <p:cNvPr id="12" name="Input penna 11">
                <a:extLst>
                  <a:ext uri="{FF2B5EF4-FFF2-40B4-BE49-F238E27FC236}">
                    <a16:creationId xmlns:a16="http://schemas.microsoft.com/office/drawing/2014/main" id="{BED6034E-7CB6-2FE3-7D94-6E99910890A0}"/>
                  </a:ext>
                </a:extLst>
              </p:cNvPr>
              <p:cNvPicPr/>
              <p:nvPr/>
            </p:nvPicPr>
            <p:blipFill>
              <a:blip r:embed="rId14"/>
              <a:stretch>
                <a:fillRect/>
              </a:stretch>
            </p:blipFill>
            <p:spPr>
              <a:xfrm>
                <a:off x="3660840" y="2667240"/>
                <a:ext cx="971280" cy="158760"/>
              </a:xfrm>
              <a:prstGeom prst="rect">
                <a:avLst/>
              </a:prstGeom>
            </p:spPr>
          </p:pic>
        </mc:Fallback>
      </mc:AlternateContent>
    </p:spTree>
    <p:extLst>
      <p:ext uri="{BB962C8B-B14F-4D97-AF65-F5344CB8AC3E}">
        <p14:creationId xmlns:p14="http://schemas.microsoft.com/office/powerpoint/2010/main" val="159602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D2E2056-6EB1-2818-E0B0-E55A6694EC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35"/>
          <a:stretch/>
        </p:blipFill>
        <p:spPr bwMode="auto">
          <a:xfrm>
            <a:off x="166247" y="27667"/>
            <a:ext cx="6874597" cy="688484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FF7D34B-C322-5D45-B573-5C4E2388546D}"/>
              </a:ext>
            </a:extLst>
          </p:cNvPr>
          <p:cNvSpPr txBox="1"/>
          <p:nvPr/>
        </p:nvSpPr>
        <p:spPr>
          <a:xfrm>
            <a:off x="6428495" y="249379"/>
            <a:ext cx="498764" cy="584775"/>
          </a:xfrm>
          <a:prstGeom prst="rect">
            <a:avLst/>
          </a:prstGeom>
          <a:noFill/>
        </p:spPr>
        <p:txBody>
          <a:bodyPr wrap="square" rtlCol="0">
            <a:spAutoFit/>
          </a:bodyPr>
          <a:lstStyle/>
          <a:p>
            <a:pPr algn="ctr"/>
            <a:r>
              <a:rPr lang="it-IT" sz="3200" b="1" dirty="0"/>
              <a:t>1</a:t>
            </a:r>
          </a:p>
        </p:txBody>
      </p:sp>
      <p:sp>
        <p:nvSpPr>
          <p:cNvPr id="6" name="CasellaDiTesto 5">
            <a:extLst>
              <a:ext uri="{FF2B5EF4-FFF2-40B4-BE49-F238E27FC236}">
                <a16:creationId xmlns:a16="http://schemas.microsoft.com/office/drawing/2014/main" id="{E468000D-3ECE-D7C6-E575-5017175CC1D9}"/>
              </a:ext>
            </a:extLst>
          </p:cNvPr>
          <p:cNvSpPr txBox="1"/>
          <p:nvPr/>
        </p:nvSpPr>
        <p:spPr>
          <a:xfrm>
            <a:off x="6400784" y="928259"/>
            <a:ext cx="498764" cy="584775"/>
          </a:xfrm>
          <a:prstGeom prst="rect">
            <a:avLst/>
          </a:prstGeom>
          <a:noFill/>
        </p:spPr>
        <p:txBody>
          <a:bodyPr wrap="square" rtlCol="0">
            <a:spAutoFit/>
          </a:bodyPr>
          <a:lstStyle/>
          <a:p>
            <a:pPr algn="ctr"/>
            <a:r>
              <a:rPr lang="it-IT" sz="3200" b="1" dirty="0"/>
              <a:t>1</a:t>
            </a:r>
          </a:p>
        </p:txBody>
      </p:sp>
      <p:sp>
        <p:nvSpPr>
          <p:cNvPr id="7" name="CasellaDiTesto 6">
            <a:extLst>
              <a:ext uri="{FF2B5EF4-FFF2-40B4-BE49-F238E27FC236}">
                <a16:creationId xmlns:a16="http://schemas.microsoft.com/office/drawing/2014/main" id="{DAB25D9F-F8BB-D1B6-2CFC-CDC76AE191C5}"/>
              </a:ext>
            </a:extLst>
          </p:cNvPr>
          <p:cNvSpPr txBox="1"/>
          <p:nvPr/>
        </p:nvSpPr>
        <p:spPr>
          <a:xfrm>
            <a:off x="6414636" y="1676409"/>
            <a:ext cx="498764" cy="584775"/>
          </a:xfrm>
          <a:prstGeom prst="rect">
            <a:avLst/>
          </a:prstGeom>
          <a:noFill/>
        </p:spPr>
        <p:txBody>
          <a:bodyPr wrap="square" rtlCol="0">
            <a:spAutoFit/>
          </a:bodyPr>
          <a:lstStyle/>
          <a:p>
            <a:pPr algn="ctr"/>
            <a:r>
              <a:rPr lang="it-IT" sz="3200" b="1" dirty="0"/>
              <a:t>2</a:t>
            </a:r>
          </a:p>
        </p:txBody>
      </p:sp>
      <p:sp>
        <p:nvSpPr>
          <p:cNvPr id="8" name="CasellaDiTesto 7">
            <a:extLst>
              <a:ext uri="{FF2B5EF4-FFF2-40B4-BE49-F238E27FC236}">
                <a16:creationId xmlns:a16="http://schemas.microsoft.com/office/drawing/2014/main" id="{F9D44A46-9891-2F49-A422-65CD3BDA2CAF}"/>
              </a:ext>
            </a:extLst>
          </p:cNvPr>
          <p:cNvSpPr txBox="1"/>
          <p:nvPr/>
        </p:nvSpPr>
        <p:spPr>
          <a:xfrm>
            <a:off x="6442342" y="2383001"/>
            <a:ext cx="498764" cy="584775"/>
          </a:xfrm>
          <a:prstGeom prst="rect">
            <a:avLst/>
          </a:prstGeom>
          <a:noFill/>
        </p:spPr>
        <p:txBody>
          <a:bodyPr wrap="square" rtlCol="0">
            <a:spAutoFit/>
          </a:bodyPr>
          <a:lstStyle/>
          <a:p>
            <a:pPr algn="ctr"/>
            <a:r>
              <a:rPr lang="it-IT" sz="3200" b="1" dirty="0"/>
              <a:t>5</a:t>
            </a:r>
          </a:p>
        </p:txBody>
      </p:sp>
      <p:sp>
        <p:nvSpPr>
          <p:cNvPr id="9" name="CasellaDiTesto 8">
            <a:extLst>
              <a:ext uri="{FF2B5EF4-FFF2-40B4-BE49-F238E27FC236}">
                <a16:creationId xmlns:a16="http://schemas.microsoft.com/office/drawing/2014/main" id="{F6F6FB2F-8124-6C88-1FA0-DD8D4E71112C}"/>
              </a:ext>
            </a:extLst>
          </p:cNvPr>
          <p:cNvSpPr txBox="1"/>
          <p:nvPr/>
        </p:nvSpPr>
        <p:spPr>
          <a:xfrm>
            <a:off x="6442339" y="3103440"/>
            <a:ext cx="498764" cy="584775"/>
          </a:xfrm>
          <a:prstGeom prst="rect">
            <a:avLst/>
          </a:prstGeom>
          <a:noFill/>
        </p:spPr>
        <p:txBody>
          <a:bodyPr wrap="square" rtlCol="0">
            <a:spAutoFit/>
          </a:bodyPr>
          <a:lstStyle/>
          <a:p>
            <a:pPr algn="ctr"/>
            <a:r>
              <a:rPr lang="it-IT" sz="3200" b="1" dirty="0"/>
              <a:t>5</a:t>
            </a:r>
          </a:p>
        </p:txBody>
      </p:sp>
      <p:sp>
        <p:nvSpPr>
          <p:cNvPr id="10" name="CasellaDiTesto 9">
            <a:extLst>
              <a:ext uri="{FF2B5EF4-FFF2-40B4-BE49-F238E27FC236}">
                <a16:creationId xmlns:a16="http://schemas.microsoft.com/office/drawing/2014/main" id="{C05EE6A7-F7F9-C540-F354-C92052672380}"/>
              </a:ext>
            </a:extLst>
          </p:cNvPr>
          <p:cNvSpPr txBox="1"/>
          <p:nvPr/>
        </p:nvSpPr>
        <p:spPr>
          <a:xfrm>
            <a:off x="6414625" y="3837737"/>
            <a:ext cx="498764" cy="584775"/>
          </a:xfrm>
          <a:prstGeom prst="rect">
            <a:avLst/>
          </a:prstGeom>
          <a:noFill/>
        </p:spPr>
        <p:txBody>
          <a:bodyPr wrap="square" rtlCol="0">
            <a:spAutoFit/>
          </a:bodyPr>
          <a:lstStyle/>
          <a:p>
            <a:pPr algn="ctr"/>
            <a:r>
              <a:rPr lang="it-IT" sz="3200" b="1" dirty="0"/>
              <a:t>5</a:t>
            </a:r>
          </a:p>
        </p:txBody>
      </p:sp>
      <p:sp>
        <p:nvSpPr>
          <p:cNvPr id="11" name="CasellaDiTesto 10">
            <a:extLst>
              <a:ext uri="{FF2B5EF4-FFF2-40B4-BE49-F238E27FC236}">
                <a16:creationId xmlns:a16="http://schemas.microsoft.com/office/drawing/2014/main" id="{0D6F4669-DBC1-5839-423E-355518147264}"/>
              </a:ext>
            </a:extLst>
          </p:cNvPr>
          <p:cNvSpPr txBox="1"/>
          <p:nvPr/>
        </p:nvSpPr>
        <p:spPr>
          <a:xfrm>
            <a:off x="6442334" y="4641304"/>
            <a:ext cx="498764" cy="584775"/>
          </a:xfrm>
          <a:prstGeom prst="rect">
            <a:avLst/>
          </a:prstGeom>
          <a:noFill/>
        </p:spPr>
        <p:txBody>
          <a:bodyPr wrap="square" rtlCol="0">
            <a:spAutoFit/>
          </a:bodyPr>
          <a:lstStyle/>
          <a:p>
            <a:pPr algn="ctr"/>
            <a:r>
              <a:rPr lang="it-IT" sz="3200" b="1" dirty="0"/>
              <a:t>5</a:t>
            </a:r>
          </a:p>
        </p:txBody>
      </p:sp>
      <p:sp>
        <p:nvSpPr>
          <p:cNvPr id="12" name="CasellaDiTesto 11">
            <a:extLst>
              <a:ext uri="{FF2B5EF4-FFF2-40B4-BE49-F238E27FC236}">
                <a16:creationId xmlns:a16="http://schemas.microsoft.com/office/drawing/2014/main" id="{9E52163B-47E5-B51F-3C94-A5E6D7DFD3B3}"/>
              </a:ext>
            </a:extLst>
          </p:cNvPr>
          <p:cNvSpPr txBox="1"/>
          <p:nvPr/>
        </p:nvSpPr>
        <p:spPr>
          <a:xfrm>
            <a:off x="6442329" y="5334035"/>
            <a:ext cx="498764" cy="584775"/>
          </a:xfrm>
          <a:prstGeom prst="rect">
            <a:avLst/>
          </a:prstGeom>
          <a:noFill/>
        </p:spPr>
        <p:txBody>
          <a:bodyPr wrap="square" rtlCol="0">
            <a:spAutoFit/>
          </a:bodyPr>
          <a:lstStyle/>
          <a:p>
            <a:pPr algn="ctr"/>
            <a:r>
              <a:rPr lang="it-IT" sz="3200" b="1" dirty="0"/>
              <a:t>5</a:t>
            </a:r>
          </a:p>
        </p:txBody>
      </p:sp>
      <p:sp>
        <p:nvSpPr>
          <p:cNvPr id="13" name="CasellaDiTesto 12">
            <a:extLst>
              <a:ext uri="{FF2B5EF4-FFF2-40B4-BE49-F238E27FC236}">
                <a16:creationId xmlns:a16="http://schemas.microsoft.com/office/drawing/2014/main" id="{E5A0D4DE-75F2-6665-2F3B-CAAD80EF7C97}"/>
              </a:ext>
            </a:extLst>
          </p:cNvPr>
          <p:cNvSpPr txBox="1"/>
          <p:nvPr/>
        </p:nvSpPr>
        <p:spPr>
          <a:xfrm>
            <a:off x="6276078" y="6245558"/>
            <a:ext cx="1584554" cy="584775"/>
          </a:xfrm>
          <a:prstGeom prst="rect">
            <a:avLst/>
          </a:prstGeom>
          <a:noFill/>
        </p:spPr>
        <p:txBody>
          <a:bodyPr wrap="square" rtlCol="0">
            <a:spAutoFit/>
          </a:bodyPr>
          <a:lstStyle/>
          <a:p>
            <a:pPr algn="ctr"/>
            <a:r>
              <a:rPr lang="it-IT" sz="3200" b="1" dirty="0"/>
              <a:t>29  /40</a:t>
            </a:r>
          </a:p>
        </p:txBody>
      </p:sp>
      <p:sp>
        <p:nvSpPr>
          <p:cNvPr id="14" name="CasellaDiTesto 13">
            <a:extLst>
              <a:ext uri="{FF2B5EF4-FFF2-40B4-BE49-F238E27FC236}">
                <a16:creationId xmlns:a16="http://schemas.microsoft.com/office/drawing/2014/main" id="{186D36CB-F524-6467-9FEE-0D71492CD1AC}"/>
              </a:ext>
            </a:extLst>
          </p:cNvPr>
          <p:cNvSpPr txBox="1"/>
          <p:nvPr/>
        </p:nvSpPr>
        <p:spPr>
          <a:xfrm>
            <a:off x="8201891" y="691524"/>
            <a:ext cx="3823862" cy="1569660"/>
          </a:xfrm>
          <a:prstGeom prst="rect">
            <a:avLst/>
          </a:prstGeom>
          <a:noFill/>
        </p:spPr>
        <p:txBody>
          <a:bodyPr wrap="square" rtlCol="0">
            <a:spAutoFit/>
          </a:bodyPr>
          <a:lstStyle/>
          <a:p>
            <a:r>
              <a:rPr lang="it-IT" sz="3200" dirty="0"/>
              <a:t>6MWT in O</a:t>
            </a:r>
            <a:r>
              <a:rPr lang="it-IT" sz="3200" baseline="-25000" dirty="0"/>
              <a:t>2</a:t>
            </a:r>
            <a:r>
              <a:rPr lang="it-IT" sz="3200" dirty="0"/>
              <a:t> 3 lt/min 262 mt (62%)</a:t>
            </a:r>
          </a:p>
          <a:p>
            <a:endParaRPr lang="it-IT" sz="3200" dirty="0"/>
          </a:p>
        </p:txBody>
      </p:sp>
      <p:sp>
        <p:nvSpPr>
          <p:cNvPr id="16" name="Rettangolo 15">
            <a:extLst>
              <a:ext uri="{FF2B5EF4-FFF2-40B4-BE49-F238E27FC236}">
                <a16:creationId xmlns:a16="http://schemas.microsoft.com/office/drawing/2014/main" id="{CCF8E1C8-1256-08FA-DA0F-67954133AEFA}"/>
              </a:ext>
            </a:extLst>
          </p:cNvPr>
          <p:cNvSpPr/>
          <p:nvPr/>
        </p:nvSpPr>
        <p:spPr>
          <a:xfrm>
            <a:off x="166247" y="6245558"/>
            <a:ext cx="4738262"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2">
            <a:extLst>
              <a:ext uri="{FF2B5EF4-FFF2-40B4-BE49-F238E27FC236}">
                <a16:creationId xmlns:a16="http://schemas.microsoft.com/office/drawing/2014/main" id="{6B17DCD5-B6D2-D779-3DB0-03A9A894D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53" t="-1011" b="89495"/>
          <a:stretch/>
        </p:blipFill>
        <p:spPr bwMode="auto">
          <a:xfrm>
            <a:off x="2647578" y="5986682"/>
            <a:ext cx="1137452" cy="9944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a 18">
            <a:extLst>
              <a:ext uri="{FF2B5EF4-FFF2-40B4-BE49-F238E27FC236}">
                <a16:creationId xmlns:a16="http://schemas.microsoft.com/office/drawing/2014/main" id="{FDCA1655-2158-BA44-D25F-2571A15E4ACE}"/>
              </a:ext>
            </a:extLst>
          </p:cNvPr>
          <p:cNvGraphicFramePr>
            <a:graphicFrameLocks noGrp="1"/>
          </p:cNvGraphicFramePr>
          <p:nvPr>
            <p:extLst>
              <p:ext uri="{D42A27DB-BD31-4B8C-83A1-F6EECF244321}">
                <p14:modId xmlns:p14="http://schemas.microsoft.com/office/powerpoint/2010/main" val="1154553564"/>
              </p:ext>
            </p:extLst>
          </p:nvPr>
        </p:nvGraphicFramePr>
        <p:xfrm>
          <a:off x="8102140" y="2225075"/>
          <a:ext cx="3546768" cy="3108960"/>
        </p:xfrm>
        <a:graphic>
          <a:graphicData uri="http://schemas.openxmlformats.org/drawingml/2006/table">
            <a:tbl>
              <a:tblPr firstRow="1" bandRow="1">
                <a:tableStyleId>{5C22544A-7EE6-4342-B048-85BDC9FD1C3A}</a:tableStyleId>
              </a:tblPr>
              <a:tblGrid>
                <a:gridCol w="1227390">
                  <a:extLst>
                    <a:ext uri="{9D8B030D-6E8A-4147-A177-3AD203B41FA5}">
                      <a16:colId xmlns:a16="http://schemas.microsoft.com/office/drawing/2014/main" val="3158189411"/>
                    </a:ext>
                  </a:extLst>
                </a:gridCol>
                <a:gridCol w="1137122">
                  <a:extLst>
                    <a:ext uri="{9D8B030D-6E8A-4147-A177-3AD203B41FA5}">
                      <a16:colId xmlns:a16="http://schemas.microsoft.com/office/drawing/2014/main" val="4065582532"/>
                    </a:ext>
                  </a:extLst>
                </a:gridCol>
                <a:gridCol w="1182256">
                  <a:extLst>
                    <a:ext uri="{9D8B030D-6E8A-4147-A177-3AD203B41FA5}">
                      <a16:colId xmlns:a16="http://schemas.microsoft.com/office/drawing/2014/main" val="2622273114"/>
                    </a:ext>
                  </a:extLst>
                </a:gridCol>
              </a:tblGrid>
              <a:tr h="370840">
                <a:tc>
                  <a:txBody>
                    <a:bodyPr/>
                    <a:lstStyle/>
                    <a:p>
                      <a:pPr algn="ctr"/>
                      <a:endParaRPr lang="it-IT" sz="2800" b="1" dirty="0"/>
                    </a:p>
                  </a:txBody>
                  <a:tcPr/>
                </a:tc>
                <a:tc>
                  <a:txBody>
                    <a:bodyPr/>
                    <a:lstStyle/>
                    <a:p>
                      <a:pPr algn="ctr"/>
                      <a:r>
                        <a:rPr lang="it-IT" sz="2800" dirty="0"/>
                        <a:t>Inizio</a:t>
                      </a:r>
                    </a:p>
                  </a:txBody>
                  <a:tcPr/>
                </a:tc>
                <a:tc>
                  <a:txBody>
                    <a:bodyPr/>
                    <a:lstStyle/>
                    <a:p>
                      <a:pPr algn="ctr"/>
                      <a:r>
                        <a:rPr lang="it-IT" sz="2800" dirty="0"/>
                        <a:t>Fine</a:t>
                      </a:r>
                    </a:p>
                  </a:txBody>
                  <a:tcPr/>
                </a:tc>
                <a:extLst>
                  <a:ext uri="{0D108BD9-81ED-4DB2-BD59-A6C34878D82A}">
                    <a16:rowId xmlns:a16="http://schemas.microsoft.com/office/drawing/2014/main" val="3822055056"/>
                  </a:ext>
                </a:extLst>
              </a:tr>
              <a:tr h="370840">
                <a:tc>
                  <a:txBody>
                    <a:bodyPr/>
                    <a:lstStyle/>
                    <a:p>
                      <a:r>
                        <a:rPr lang="it-IT" sz="2800" b="1" dirty="0"/>
                        <a:t>SpO</a:t>
                      </a:r>
                      <a:r>
                        <a:rPr lang="it-IT" sz="2800" b="1" baseline="-25000" dirty="0"/>
                        <a:t>2</a:t>
                      </a:r>
                    </a:p>
                  </a:txBody>
                  <a:tcPr/>
                </a:tc>
                <a:tc>
                  <a:txBody>
                    <a:bodyPr/>
                    <a:lstStyle/>
                    <a:p>
                      <a:pPr algn="r"/>
                      <a:r>
                        <a:rPr lang="it-IT" sz="2800" dirty="0"/>
                        <a:t>94</a:t>
                      </a:r>
                    </a:p>
                  </a:txBody>
                  <a:tcPr/>
                </a:tc>
                <a:tc>
                  <a:txBody>
                    <a:bodyPr/>
                    <a:lstStyle/>
                    <a:p>
                      <a:pPr algn="r"/>
                      <a:r>
                        <a:rPr lang="it-IT" sz="2800" dirty="0"/>
                        <a:t>93</a:t>
                      </a:r>
                    </a:p>
                  </a:txBody>
                  <a:tcPr/>
                </a:tc>
                <a:extLst>
                  <a:ext uri="{0D108BD9-81ED-4DB2-BD59-A6C34878D82A}">
                    <a16:rowId xmlns:a16="http://schemas.microsoft.com/office/drawing/2014/main" val="3168097521"/>
                  </a:ext>
                </a:extLst>
              </a:tr>
              <a:tr h="370840">
                <a:tc>
                  <a:txBody>
                    <a:bodyPr/>
                    <a:lstStyle/>
                    <a:p>
                      <a:r>
                        <a:rPr lang="it-IT" sz="2800" b="1" dirty="0"/>
                        <a:t>FC</a:t>
                      </a:r>
                    </a:p>
                  </a:txBody>
                  <a:tcPr/>
                </a:tc>
                <a:tc>
                  <a:txBody>
                    <a:bodyPr/>
                    <a:lstStyle/>
                    <a:p>
                      <a:pPr algn="r"/>
                      <a:r>
                        <a:rPr lang="it-IT" sz="2800" dirty="0"/>
                        <a:t>72</a:t>
                      </a:r>
                    </a:p>
                  </a:txBody>
                  <a:tcPr/>
                </a:tc>
                <a:tc>
                  <a:txBody>
                    <a:bodyPr/>
                    <a:lstStyle/>
                    <a:p>
                      <a:pPr algn="r"/>
                      <a:r>
                        <a:rPr lang="it-IT" sz="2800" dirty="0"/>
                        <a:t>112</a:t>
                      </a:r>
                    </a:p>
                  </a:txBody>
                  <a:tcPr/>
                </a:tc>
                <a:extLst>
                  <a:ext uri="{0D108BD9-81ED-4DB2-BD59-A6C34878D82A}">
                    <a16:rowId xmlns:a16="http://schemas.microsoft.com/office/drawing/2014/main" val="3860116669"/>
                  </a:ext>
                </a:extLst>
              </a:tr>
              <a:tr h="370840">
                <a:tc>
                  <a:txBody>
                    <a:bodyPr/>
                    <a:lstStyle/>
                    <a:p>
                      <a:r>
                        <a:rPr lang="it-IT" sz="2800" b="1" dirty="0"/>
                        <a:t>FR</a:t>
                      </a:r>
                    </a:p>
                  </a:txBody>
                  <a:tcPr/>
                </a:tc>
                <a:tc>
                  <a:txBody>
                    <a:bodyPr/>
                    <a:lstStyle/>
                    <a:p>
                      <a:pPr algn="r"/>
                      <a:r>
                        <a:rPr lang="it-IT" sz="2800" dirty="0"/>
                        <a:t>16</a:t>
                      </a:r>
                    </a:p>
                  </a:txBody>
                  <a:tcPr/>
                </a:tc>
                <a:tc>
                  <a:txBody>
                    <a:bodyPr/>
                    <a:lstStyle/>
                    <a:p>
                      <a:pPr algn="r"/>
                      <a:r>
                        <a:rPr lang="it-IT" sz="2800" dirty="0"/>
                        <a:t>26</a:t>
                      </a:r>
                    </a:p>
                  </a:txBody>
                  <a:tcPr/>
                </a:tc>
                <a:extLst>
                  <a:ext uri="{0D108BD9-81ED-4DB2-BD59-A6C34878D82A}">
                    <a16:rowId xmlns:a16="http://schemas.microsoft.com/office/drawing/2014/main" val="1707569865"/>
                  </a:ext>
                </a:extLst>
              </a:tr>
              <a:tr h="370840">
                <a:tc>
                  <a:txBody>
                    <a:bodyPr/>
                    <a:lstStyle/>
                    <a:p>
                      <a:r>
                        <a:rPr lang="it-IT" sz="2800" b="1" dirty="0"/>
                        <a:t>Borg R</a:t>
                      </a:r>
                    </a:p>
                  </a:txBody>
                  <a:tcPr/>
                </a:tc>
                <a:tc>
                  <a:txBody>
                    <a:bodyPr/>
                    <a:lstStyle/>
                    <a:p>
                      <a:pPr algn="r"/>
                      <a:r>
                        <a:rPr lang="it-IT" sz="2800" dirty="0"/>
                        <a:t>2</a:t>
                      </a:r>
                    </a:p>
                  </a:txBody>
                  <a:tcPr/>
                </a:tc>
                <a:tc>
                  <a:txBody>
                    <a:bodyPr/>
                    <a:lstStyle/>
                    <a:p>
                      <a:pPr algn="r"/>
                      <a:r>
                        <a:rPr lang="it-IT" sz="2800" dirty="0"/>
                        <a:t>8</a:t>
                      </a:r>
                    </a:p>
                  </a:txBody>
                  <a:tcPr/>
                </a:tc>
                <a:extLst>
                  <a:ext uri="{0D108BD9-81ED-4DB2-BD59-A6C34878D82A}">
                    <a16:rowId xmlns:a16="http://schemas.microsoft.com/office/drawing/2014/main" val="3012057590"/>
                  </a:ext>
                </a:extLst>
              </a:tr>
              <a:tr h="370840">
                <a:tc>
                  <a:txBody>
                    <a:bodyPr/>
                    <a:lstStyle/>
                    <a:p>
                      <a:r>
                        <a:rPr lang="it-IT" sz="2800" b="1" dirty="0"/>
                        <a:t>Borg F</a:t>
                      </a:r>
                    </a:p>
                  </a:txBody>
                  <a:tcPr/>
                </a:tc>
                <a:tc>
                  <a:txBody>
                    <a:bodyPr/>
                    <a:lstStyle/>
                    <a:p>
                      <a:pPr algn="r"/>
                      <a:r>
                        <a:rPr lang="it-IT" sz="2800" dirty="0"/>
                        <a:t>4</a:t>
                      </a:r>
                    </a:p>
                  </a:txBody>
                  <a:tcPr/>
                </a:tc>
                <a:tc>
                  <a:txBody>
                    <a:bodyPr/>
                    <a:lstStyle/>
                    <a:p>
                      <a:pPr algn="r"/>
                      <a:r>
                        <a:rPr lang="it-IT" sz="2800" dirty="0"/>
                        <a:t>7</a:t>
                      </a:r>
                    </a:p>
                  </a:txBody>
                  <a:tcPr/>
                </a:tc>
                <a:extLst>
                  <a:ext uri="{0D108BD9-81ED-4DB2-BD59-A6C34878D82A}">
                    <a16:rowId xmlns:a16="http://schemas.microsoft.com/office/drawing/2014/main" val="3185118718"/>
                  </a:ext>
                </a:extLst>
              </a:tr>
            </a:tbl>
          </a:graphicData>
        </a:graphic>
      </p:graphicFrame>
      <p:cxnSp>
        <p:nvCxnSpPr>
          <p:cNvPr id="24" name="Connettore diritto 23">
            <a:extLst>
              <a:ext uri="{FF2B5EF4-FFF2-40B4-BE49-F238E27FC236}">
                <a16:creationId xmlns:a16="http://schemas.microsoft.com/office/drawing/2014/main" id="{E29DC034-F948-F6D5-0E6C-72F6A243FB3E}"/>
              </a:ext>
            </a:extLst>
          </p:cNvPr>
          <p:cNvCxnSpPr/>
          <p:nvPr/>
        </p:nvCxnSpPr>
        <p:spPr>
          <a:xfrm>
            <a:off x="2584037" y="1127768"/>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8E5A95D2-215B-3C62-248D-0AC4A193211E}"/>
              </a:ext>
            </a:extLst>
          </p:cNvPr>
          <p:cNvCxnSpPr/>
          <p:nvPr/>
        </p:nvCxnSpPr>
        <p:spPr>
          <a:xfrm flipH="1">
            <a:off x="2584037" y="1127768"/>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DA32FC39-60D3-602D-82A5-7258395EC3E0}"/>
              </a:ext>
            </a:extLst>
          </p:cNvPr>
          <p:cNvCxnSpPr/>
          <p:nvPr/>
        </p:nvCxnSpPr>
        <p:spPr>
          <a:xfrm>
            <a:off x="2935217" y="1908319"/>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E79E5F11-C2CF-5883-C181-93E0937EF864}"/>
              </a:ext>
            </a:extLst>
          </p:cNvPr>
          <p:cNvCxnSpPr/>
          <p:nvPr/>
        </p:nvCxnSpPr>
        <p:spPr>
          <a:xfrm flipH="1">
            <a:off x="2935217" y="1908319"/>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4C87597F-95C6-B403-9CDE-8EE117B82FC0}"/>
              </a:ext>
            </a:extLst>
          </p:cNvPr>
          <p:cNvCxnSpPr/>
          <p:nvPr/>
        </p:nvCxnSpPr>
        <p:spPr>
          <a:xfrm>
            <a:off x="4000693" y="2639843"/>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E82A558A-BBC7-1270-E27C-D8E001614A3F}"/>
              </a:ext>
            </a:extLst>
          </p:cNvPr>
          <p:cNvCxnSpPr/>
          <p:nvPr/>
        </p:nvCxnSpPr>
        <p:spPr>
          <a:xfrm flipH="1">
            <a:off x="4000693" y="2639843"/>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F30E68DF-BEB1-4EA7-D908-0D9963179880}"/>
              </a:ext>
            </a:extLst>
          </p:cNvPr>
          <p:cNvCxnSpPr/>
          <p:nvPr/>
        </p:nvCxnSpPr>
        <p:spPr>
          <a:xfrm>
            <a:off x="3962262" y="3396540"/>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8" name="Connettore diritto 2047">
            <a:extLst>
              <a:ext uri="{FF2B5EF4-FFF2-40B4-BE49-F238E27FC236}">
                <a16:creationId xmlns:a16="http://schemas.microsoft.com/office/drawing/2014/main" id="{6646B0FC-2E45-5663-D720-1395F69AA812}"/>
              </a:ext>
            </a:extLst>
          </p:cNvPr>
          <p:cNvCxnSpPr/>
          <p:nvPr/>
        </p:nvCxnSpPr>
        <p:spPr>
          <a:xfrm flipH="1">
            <a:off x="3962262" y="3396540"/>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9" name="Connettore diritto 2048">
            <a:extLst>
              <a:ext uri="{FF2B5EF4-FFF2-40B4-BE49-F238E27FC236}">
                <a16:creationId xmlns:a16="http://schemas.microsoft.com/office/drawing/2014/main" id="{CE5D19C3-7250-86B3-7445-BDB9B289E963}"/>
              </a:ext>
            </a:extLst>
          </p:cNvPr>
          <p:cNvCxnSpPr/>
          <p:nvPr/>
        </p:nvCxnSpPr>
        <p:spPr>
          <a:xfrm>
            <a:off x="3971542" y="4137337"/>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1" name="Connettore diritto 2050">
            <a:extLst>
              <a:ext uri="{FF2B5EF4-FFF2-40B4-BE49-F238E27FC236}">
                <a16:creationId xmlns:a16="http://schemas.microsoft.com/office/drawing/2014/main" id="{9AF026F7-D2E8-A7A4-8EDC-170F8620BCE6}"/>
              </a:ext>
            </a:extLst>
          </p:cNvPr>
          <p:cNvCxnSpPr/>
          <p:nvPr/>
        </p:nvCxnSpPr>
        <p:spPr>
          <a:xfrm flipH="1">
            <a:off x="3971542" y="4137337"/>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2" name="Connettore diritto 2051">
            <a:extLst>
              <a:ext uri="{FF2B5EF4-FFF2-40B4-BE49-F238E27FC236}">
                <a16:creationId xmlns:a16="http://schemas.microsoft.com/office/drawing/2014/main" id="{3FCC12C3-42AD-DAF8-F51D-4B01D43D5853}"/>
              </a:ext>
            </a:extLst>
          </p:cNvPr>
          <p:cNvCxnSpPr/>
          <p:nvPr/>
        </p:nvCxnSpPr>
        <p:spPr>
          <a:xfrm>
            <a:off x="2617168" y="373718"/>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3" name="Connettore diritto 2052">
            <a:extLst>
              <a:ext uri="{FF2B5EF4-FFF2-40B4-BE49-F238E27FC236}">
                <a16:creationId xmlns:a16="http://schemas.microsoft.com/office/drawing/2014/main" id="{746FDFF4-DBF1-E147-FF76-A6ADB24247EB}"/>
              </a:ext>
            </a:extLst>
          </p:cNvPr>
          <p:cNvCxnSpPr/>
          <p:nvPr/>
        </p:nvCxnSpPr>
        <p:spPr>
          <a:xfrm flipH="1">
            <a:off x="2617168" y="373718"/>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6" name="Connettore diritto 2055">
            <a:extLst>
              <a:ext uri="{FF2B5EF4-FFF2-40B4-BE49-F238E27FC236}">
                <a16:creationId xmlns:a16="http://schemas.microsoft.com/office/drawing/2014/main" id="{885AB08C-BC00-37DE-2083-61B67E2CF028}"/>
              </a:ext>
            </a:extLst>
          </p:cNvPr>
          <p:cNvCxnSpPr/>
          <p:nvPr/>
        </p:nvCxnSpPr>
        <p:spPr>
          <a:xfrm>
            <a:off x="4044240" y="4873982"/>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7" name="Connettore diritto 2056">
            <a:extLst>
              <a:ext uri="{FF2B5EF4-FFF2-40B4-BE49-F238E27FC236}">
                <a16:creationId xmlns:a16="http://schemas.microsoft.com/office/drawing/2014/main" id="{0A0ADDBF-7B80-59AB-D74D-5A18293BA4C2}"/>
              </a:ext>
            </a:extLst>
          </p:cNvPr>
          <p:cNvCxnSpPr/>
          <p:nvPr/>
        </p:nvCxnSpPr>
        <p:spPr>
          <a:xfrm flipH="1">
            <a:off x="4044240" y="4873982"/>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8" name="Connettore diritto 2057">
            <a:extLst>
              <a:ext uri="{FF2B5EF4-FFF2-40B4-BE49-F238E27FC236}">
                <a16:creationId xmlns:a16="http://schemas.microsoft.com/office/drawing/2014/main" id="{6390C019-2576-A6E7-79D8-E4206EB4B3D1}"/>
              </a:ext>
            </a:extLst>
          </p:cNvPr>
          <p:cNvCxnSpPr/>
          <p:nvPr/>
        </p:nvCxnSpPr>
        <p:spPr>
          <a:xfrm>
            <a:off x="4015882" y="5589913"/>
            <a:ext cx="183865"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9" name="Connettore diritto 2058">
            <a:extLst>
              <a:ext uri="{FF2B5EF4-FFF2-40B4-BE49-F238E27FC236}">
                <a16:creationId xmlns:a16="http://schemas.microsoft.com/office/drawing/2014/main" id="{8A2FCE26-9DB4-019F-B67A-C786C082BE4B}"/>
              </a:ext>
            </a:extLst>
          </p:cNvPr>
          <p:cNvCxnSpPr/>
          <p:nvPr/>
        </p:nvCxnSpPr>
        <p:spPr>
          <a:xfrm flipH="1">
            <a:off x="4015882" y="5589913"/>
            <a:ext cx="127444" cy="2319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355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F9F20E1-C37C-FEE9-D66D-3854F0B3EFC7}"/>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7BCF9DC7-16CA-E0CC-2550-1DC45145F02C}"/>
              </a:ext>
            </a:extLst>
          </p:cNvPr>
          <p:cNvPicPr>
            <a:picLocks noChangeAspect="1"/>
          </p:cNvPicPr>
          <p:nvPr/>
        </p:nvPicPr>
        <p:blipFill>
          <a:blip r:embed="rId2"/>
          <a:srcRect l="24661" t="24119" r="23645" b="72187"/>
          <a:stretch/>
        </p:blipFill>
        <p:spPr>
          <a:xfrm>
            <a:off x="1179094" y="6424864"/>
            <a:ext cx="9833811" cy="368968"/>
          </a:xfrm>
          <a:prstGeom prst="rect">
            <a:avLst/>
          </a:prstGeom>
          <a:ln>
            <a:noFill/>
          </a:ln>
        </p:spPr>
      </p:pic>
      <p:pic>
        <p:nvPicPr>
          <p:cNvPr id="4" name="Immagine 3">
            <a:extLst>
              <a:ext uri="{FF2B5EF4-FFF2-40B4-BE49-F238E27FC236}">
                <a16:creationId xmlns:a16="http://schemas.microsoft.com/office/drawing/2014/main" id="{D9DBDBDC-C03F-F86D-7822-B857E8635ECA}"/>
              </a:ext>
            </a:extLst>
          </p:cNvPr>
          <p:cNvPicPr>
            <a:picLocks noChangeAspect="1"/>
          </p:cNvPicPr>
          <p:nvPr/>
        </p:nvPicPr>
        <p:blipFill>
          <a:blip r:embed="rId3"/>
          <a:srcRect l="11521" t="46325" r="15871" b="23862"/>
          <a:stretch/>
        </p:blipFill>
        <p:spPr>
          <a:xfrm>
            <a:off x="1027964" y="775958"/>
            <a:ext cx="5594259" cy="1205948"/>
          </a:xfrm>
          <a:prstGeom prst="rect">
            <a:avLst/>
          </a:prstGeom>
        </p:spPr>
      </p:pic>
      <p:sp>
        <p:nvSpPr>
          <p:cNvPr id="5" name="Rettangolo 4">
            <a:extLst>
              <a:ext uri="{FF2B5EF4-FFF2-40B4-BE49-F238E27FC236}">
                <a16:creationId xmlns:a16="http://schemas.microsoft.com/office/drawing/2014/main" id="{7F9991C2-6FD7-97D6-AC44-741A1A8355E2}"/>
              </a:ext>
            </a:extLst>
          </p:cNvPr>
          <p:cNvSpPr/>
          <p:nvPr/>
        </p:nvSpPr>
        <p:spPr>
          <a:xfrm>
            <a:off x="5420139" y="159026"/>
            <a:ext cx="569844" cy="3644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F6A41CA2-EBF3-7945-1D0F-ED6F24A518FA}"/>
              </a:ext>
            </a:extLst>
          </p:cNvPr>
          <p:cNvPicPr>
            <a:picLocks noChangeAspect="1"/>
          </p:cNvPicPr>
          <p:nvPr/>
        </p:nvPicPr>
        <p:blipFill>
          <a:blip r:embed="rId3"/>
          <a:srcRect l="13262" t="20497" r="62282" b="72257"/>
          <a:stretch/>
        </p:blipFill>
        <p:spPr>
          <a:xfrm>
            <a:off x="7311577" y="778884"/>
            <a:ext cx="4259628" cy="662610"/>
          </a:xfrm>
          <a:prstGeom prst="rect">
            <a:avLst/>
          </a:prstGeom>
        </p:spPr>
      </p:pic>
      <p:pic>
        <p:nvPicPr>
          <p:cNvPr id="7" name="Immagine 6">
            <a:extLst>
              <a:ext uri="{FF2B5EF4-FFF2-40B4-BE49-F238E27FC236}">
                <a16:creationId xmlns:a16="http://schemas.microsoft.com/office/drawing/2014/main" id="{D1795C6A-F2DD-3151-9D7C-F33719F65491}"/>
              </a:ext>
            </a:extLst>
          </p:cNvPr>
          <p:cNvPicPr>
            <a:picLocks noChangeAspect="1"/>
          </p:cNvPicPr>
          <p:nvPr/>
        </p:nvPicPr>
        <p:blipFill>
          <a:blip r:embed="rId4"/>
          <a:stretch>
            <a:fillRect/>
          </a:stretch>
        </p:blipFill>
        <p:spPr>
          <a:xfrm>
            <a:off x="10330281" y="1447287"/>
            <a:ext cx="1495845" cy="1020345"/>
          </a:xfrm>
          <a:prstGeom prst="rect">
            <a:avLst/>
          </a:prstGeom>
        </p:spPr>
      </p:pic>
      <p:sp>
        <p:nvSpPr>
          <p:cNvPr id="8" name="Rettangolo 7">
            <a:extLst>
              <a:ext uri="{FF2B5EF4-FFF2-40B4-BE49-F238E27FC236}">
                <a16:creationId xmlns:a16="http://schemas.microsoft.com/office/drawing/2014/main" id="{8BC1189C-B403-5883-766F-9A343F849D34}"/>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arattere, Elementi grafici, logo, simbolo&#10;&#10;Il contenuto generato dall'IA potrebbe non essere corretto.">
            <a:extLst>
              <a:ext uri="{FF2B5EF4-FFF2-40B4-BE49-F238E27FC236}">
                <a16:creationId xmlns:a16="http://schemas.microsoft.com/office/drawing/2014/main" id="{9BA986DC-59DB-BB4A-DE2E-195757477034}"/>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10" name="Immagine 9">
            <a:extLst>
              <a:ext uri="{FF2B5EF4-FFF2-40B4-BE49-F238E27FC236}">
                <a16:creationId xmlns:a16="http://schemas.microsoft.com/office/drawing/2014/main" id="{EDFBC911-7E26-5C90-871E-2A851E594D24}"/>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12" name="CasellaDiTesto 11">
            <a:extLst>
              <a:ext uri="{FF2B5EF4-FFF2-40B4-BE49-F238E27FC236}">
                <a16:creationId xmlns:a16="http://schemas.microsoft.com/office/drawing/2014/main" id="{271D2F7B-2D1A-3940-121E-19D33484DF8A}"/>
              </a:ext>
            </a:extLst>
          </p:cNvPr>
          <p:cNvSpPr txBox="1"/>
          <p:nvPr/>
        </p:nvSpPr>
        <p:spPr>
          <a:xfrm>
            <a:off x="761720" y="2396921"/>
            <a:ext cx="11064406" cy="3662541"/>
          </a:xfrm>
          <a:prstGeom prst="rect">
            <a:avLst/>
          </a:prstGeom>
          <a:noFill/>
        </p:spPr>
        <p:txBody>
          <a:bodyPr wrap="square" rtlCol="0">
            <a:spAutoFit/>
          </a:bodyPr>
          <a:lstStyle/>
          <a:p>
            <a:r>
              <a:rPr lang="en-US" sz="2400" b="0" i="0" u="none" strike="noStrike" baseline="0" dirty="0">
                <a:latin typeface="WarnockPro-Regular"/>
              </a:rPr>
              <a:t>After a  PR program </a:t>
            </a:r>
            <a:r>
              <a:rPr lang="it-IT" sz="2400" b="0" i="0" u="none" strike="noStrike" baseline="0" dirty="0" err="1">
                <a:latin typeface="WarnockPro-Regular"/>
              </a:rPr>
              <a:t>all</a:t>
            </a:r>
            <a:r>
              <a:rPr lang="it-IT" sz="2400" b="0" i="0" u="none" strike="noStrike" baseline="0" dirty="0">
                <a:latin typeface="WarnockPro-Regular"/>
              </a:rPr>
              <a:t> COPD </a:t>
            </a:r>
            <a:r>
              <a:rPr lang="it-IT" sz="2400" b="0" i="0" u="none" strike="noStrike" baseline="0" dirty="0" err="1">
                <a:latin typeface="WarnockPro-Regular"/>
              </a:rPr>
              <a:t>patients</a:t>
            </a:r>
            <a:r>
              <a:rPr lang="it-IT" sz="2400" dirty="0">
                <a:latin typeface="WarnockPro-Regular"/>
              </a:rPr>
              <a:t> </a:t>
            </a:r>
            <a:r>
              <a:rPr lang="en-US" sz="2400" b="0" i="0" u="none" strike="noStrike" baseline="0" dirty="0">
                <a:latin typeface="WarnockPro-Regular"/>
              </a:rPr>
              <a:t>had the opportunity to join </a:t>
            </a:r>
            <a:r>
              <a:rPr lang="it-IT" sz="2400" dirty="0">
                <a:latin typeface="WarnockPro-Regular"/>
              </a:rPr>
              <a:t>Air </a:t>
            </a:r>
            <a:r>
              <a:rPr lang="it-IT" sz="2400" dirty="0">
                <a:latin typeface="MTSY"/>
              </a:rPr>
              <a:t>+ </a:t>
            </a:r>
            <a:r>
              <a:rPr lang="it-IT" sz="2400" dirty="0">
                <a:latin typeface="WarnockPro-Regular"/>
              </a:rPr>
              <a:t>R </a:t>
            </a:r>
            <a:r>
              <a:rPr lang="it-IT" sz="2400" dirty="0" err="1">
                <a:latin typeface="WarnockPro-Regular"/>
              </a:rPr>
              <a:t>healthcare</a:t>
            </a:r>
            <a:r>
              <a:rPr lang="it-IT" sz="2400" dirty="0">
                <a:latin typeface="WarnockPro-Regular"/>
              </a:rPr>
              <a:t> network </a:t>
            </a:r>
            <a:r>
              <a:rPr lang="en-US" sz="2400" dirty="0">
                <a:latin typeface="WarnockPro-Regular"/>
              </a:rPr>
              <a:t>of 12 local self-help patient associations.</a:t>
            </a:r>
          </a:p>
          <a:p>
            <a:endParaRPr lang="en-US" sz="800" dirty="0">
              <a:latin typeface="WarnockPro-Regular"/>
            </a:endParaRPr>
          </a:p>
          <a:p>
            <a:r>
              <a:rPr lang="en-US" sz="2400" dirty="0">
                <a:latin typeface="WarnockPro-Regular"/>
              </a:rPr>
              <a:t>This network offers multidisciplinary PR maintenance programs comprising: </a:t>
            </a:r>
          </a:p>
          <a:p>
            <a:pPr marL="342900" indent="-342900">
              <a:buAutoNum type="arabicParenBoth"/>
            </a:pPr>
            <a:r>
              <a:rPr lang="en-US" sz="2400" dirty="0">
                <a:latin typeface="WarnockPro-Regular"/>
              </a:rPr>
              <a:t>Individualized exercise training (~ 42 sessions/year), </a:t>
            </a:r>
          </a:p>
          <a:p>
            <a:r>
              <a:rPr lang="en-US" sz="2400" dirty="0">
                <a:latin typeface="WarnockPro-Regular"/>
              </a:rPr>
              <a:t>(2) health education classes (6 h/session; 2 sessions)</a:t>
            </a:r>
          </a:p>
          <a:p>
            <a:r>
              <a:rPr lang="en-US" sz="2400" dirty="0">
                <a:latin typeface="WarnockPro-Regular"/>
              </a:rPr>
              <a:t>(3) Psychological support (~ 2.5 sessions/year). </a:t>
            </a:r>
          </a:p>
          <a:p>
            <a:endParaRPr lang="en-US" sz="800" dirty="0">
              <a:latin typeface="WarnockPro-Regular"/>
            </a:endParaRPr>
          </a:p>
          <a:p>
            <a:r>
              <a:rPr lang="en-US" sz="2400" dirty="0">
                <a:latin typeface="WarnockPro-Regular"/>
              </a:rPr>
              <a:t>Financial support to the self-help associations for these supervised activities is provided by the Air + R healthcare network. </a:t>
            </a:r>
            <a:endParaRPr lang="it-IT" sz="2400" dirty="0"/>
          </a:p>
          <a:p>
            <a:pPr algn="l"/>
            <a:endParaRPr lang="it-IT" sz="2400" dirty="0"/>
          </a:p>
        </p:txBody>
      </p:sp>
      <p:sp>
        <p:nvSpPr>
          <p:cNvPr id="13" name="CasellaDiTesto 12">
            <a:extLst>
              <a:ext uri="{FF2B5EF4-FFF2-40B4-BE49-F238E27FC236}">
                <a16:creationId xmlns:a16="http://schemas.microsoft.com/office/drawing/2014/main" id="{A817D31E-74ED-B9F8-7346-D7CDE5F972F4}"/>
              </a:ext>
            </a:extLst>
          </p:cNvPr>
          <p:cNvSpPr txBox="1"/>
          <p:nvPr/>
        </p:nvSpPr>
        <p:spPr>
          <a:xfrm>
            <a:off x="4997641" y="5777575"/>
            <a:ext cx="2769704" cy="400110"/>
          </a:xfrm>
          <a:prstGeom prst="rect">
            <a:avLst/>
          </a:prstGeom>
          <a:noFill/>
        </p:spPr>
        <p:txBody>
          <a:bodyPr wrap="square" rtlCol="0">
            <a:spAutoFit/>
          </a:bodyPr>
          <a:lstStyle/>
          <a:p>
            <a:r>
              <a:rPr lang="en-US" sz="2000" b="0" i="0" u="none" strike="noStrike" baseline="0" dirty="0">
                <a:solidFill>
                  <a:srgbClr val="000000"/>
                </a:solidFill>
                <a:latin typeface="WarnockPro-Regular"/>
              </a:rPr>
              <a:t> </a:t>
            </a:r>
            <a:r>
              <a:rPr lang="en-US" sz="2000" b="0" i="0" u="none" strike="noStrike" baseline="0" dirty="0">
                <a:solidFill>
                  <a:srgbClr val="0000FF"/>
                </a:solidFill>
                <a:latin typeface="WarnockPro-Regular"/>
              </a:rPr>
              <a:t>https ://www.airpl usr.fr</a:t>
            </a:r>
            <a:endParaRPr lang="it-IT" sz="2000" dirty="0"/>
          </a:p>
        </p:txBody>
      </p:sp>
      <p:sp>
        <p:nvSpPr>
          <p:cNvPr id="14" name="Rettangolo 13">
            <a:extLst>
              <a:ext uri="{FF2B5EF4-FFF2-40B4-BE49-F238E27FC236}">
                <a16:creationId xmlns:a16="http://schemas.microsoft.com/office/drawing/2014/main" id="{F062A84D-AB15-57DA-B8F7-50CE9F7A2C3C}"/>
              </a:ext>
            </a:extLst>
          </p:cNvPr>
          <p:cNvSpPr/>
          <p:nvPr/>
        </p:nvSpPr>
        <p:spPr>
          <a:xfrm>
            <a:off x="6387548" y="674185"/>
            <a:ext cx="450574" cy="439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7689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BC1C0-8F60-3405-BFD1-F8C24D188BCC}"/>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C4F4104F-18BE-F999-91BA-D3037A036B7E}"/>
              </a:ext>
            </a:extLst>
          </p:cNvPr>
          <p:cNvPicPr>
            <a:picLocks noChangeAspect="1"/>
          </p:cNvPicPr>
          <p:nvPr/>
        </p:nvPicPr>
        <p:blipFill>
          <a:blip r:embed="rId3"/>
          <a:srcRect l="11521" t="46325" r="15871" b="23862"/>
          <a:stretch/>
        </p:blipFill>
        <p:spPr>
          <a:xfrm>
            <a:off x="1027964" y="775958"/>
            <a:ext cx="5594259" cy="1205948"/>
          </a:xfrm>
          <a:prstGeom prst="rect">
            <a:avLst/>
          </a:prstGeom>
        </p:spPr>
      </p:pic>
      <p:sp>
        <p:nvSpPr>
          <p:cNvPr id="6" name="Rettangolo 5">
            <a:extLst>
              <a:ext uri="{FF2B5EF4-FFF2-40B4-BE49-F238E27FC236}">
                <a16:creationId xmlns:a16="http://schemas.microsoft.com/office/drawing/2014/main" id="{5218BD2F-8B74-6D2D-A823-D1E2CA560C23}"/>
              </a:ext>
            </a:extLst>
          </p:cNvPr>
          <p:cNvSpPr/>
          <p:nvPr/>
        </p:nvSpPr>
        <p:spPr>
          <a:xfrm>
            <a:off x="5420139" y="159026"/>
            <a:ext cx="569844" cy="3644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C202B63B-AB38-4137-8D35-48DE8FD6E859}"/>
              </a:ext>
            </a:extLst>
          </p:cNvPr>
          <p:cNvPicPr>
            <a:picLocks noChangeAspect="1"/>
          </p:cNvPicPr>
          <p:nvPr/>
        </p:nvPicPr>
        <p:blipFill>
          <a:blip r:embed="rId3"/>
          <a:srcRect l="13262" t="20497" r="62282" b="72257"/>
          <a:stretch/>
        </p:blipFill>
        <p:spPr>
          <a:xfrm>
            <a:off x="7311577" y="778884"/>
            <a:ext cx="4259628" cy="662610"/>
          </a:xfrm>
          <a:prstGeom prst="rect">
            <a:avLst/>
          </a:prstGeom>
        </p:spPr>
      </p:pic>
      <p:pic>
        <p:nvPicPr>
          <p:cNvPr id="9" name="Immagine 8">
            <a:extLst>
              <a:ext uri="{FF2B5EF4-FFF2-40B4-BE49-F238E27FC236}">
                <a16:creationId xmlns:a16="http://schemas.microsoft.com/office/drawing/2014/main" id="{53A721F5-F969-5E61-C5B2-BC306EB1CD6D}"/>
              </a:ext>
            </a:extLst>
          </p:cNvPr>
          <p:cNvPicPr>
            <a:picLocks noChangeAspect="1"/>
          </p:cNvPicPr>
          <p:nvPr/>
        </p:nvPicPr>
        <p:blipFill>
          <a:blip r:embed="rId4"/>
          <a:stretch>
            <a:fillRect/>
          </a:stretch>
        </p:blipFill>
        <p:spPr>
          <a:xfrm>
            <a:off x="10330281" y="1447287"/>
            <a:ext cx="1495845" cy="1020345"/>
          </a:xfrm>
          <a:prstGeom prst="rect">
            <a:avLst/>
          </a:prstGeom>
        </p:spPr>
      </p:pic>
      <p:sp>
        <p:nvSpPr>
          <p:cNvPr id="10" name="CasellaDiTesto 9">
            <a:extLst>
              <a:ext uri="{FF2B5EF4-FFF2-40B4-BE49-F238E27FC236}">
                <a16:creationId xmlns:a16="http://schemas.microsoft.com/office/drawing/2014/main" id="{B126CC78-9664-DB7A-654C-FDAD49B2754B}"/>
              </a:ext>
            </a:extLst>
          </p:cNvPr>
          <p:cNvSpPr txBox="1"/>
          <p:nvPr/>
        </p:nvSpPr>
        <p:spPr>
          <a:xfrm>
            <a:off x="4997641" y="5777575"/>
            <a:ext cx="2769704" cy="400110"/>
          </a:xfrm>
          <a:prstGeom prst="rect">
            <a:avLst/>
          </a:prstGeom>
          <a:noFill/>
        </p:spPr>
        <p:txBody>
          <a:bodyPr wrap="square" rtlCol="0">
            <a:spAutoFit/>
          </a:bodyPr>
          <a:lstStyle/>
          <a:p>
            <a:r>
              <a:rPr lang="en-US" sz="2000" b="0" i="0" u="none" strike="noStrike" baseline="0" dirty="0">
                <a:solidFill>
                  <a:srgbClr val="000000"/>
                </a:solidFill>
                <a:latin typeface="WarnockPro-Regular"/>
              </a:rPr>
              <a:t> </a:t>
            </a:r>
            <a:r>
              <a:rPr lang="en-US" sz="2000" b="0" i="0" u="none" strike="noStrike" baseline="0" dirty="0">
                <a:solidFill>
                  <a:srgbClr val="0000FF"/>
                </a:solidFill>
                <a:latin typeface="WarnockPro-Regular"/>
              </a:rPr>
              <a:t>https ://www.airpl usr.fr</a:t>
            </a:r>
            <a:endParaRPr lang="it-IT" sz="2000" dirty="0"/>
          </a:p>
        </p:txBody>
      </p:sp>
      <p:pic>
        <p:nvPicPr>
          <p:cNvPr id="4" name="Immagine 3">
            <a:extLst>
              <a:ext uri="{FF2B5EF4-FFF2-40B4-BE49-F238E27FC236}">
                <a16:creationId xmlns:a16="http://schemas.microsoft.com/office/drawing/2014/main" id="{7142240A-07CE-AB30-C403-536646E9E470}"/>
              </a:ext>
            </a:extLst>
          </p:cNvPr>
          <p:cNvPicPr>
            <a:picLocks noChangeAspect="1"/>
          </p:cNvPicPr>
          <p:nvPr/>
        </p:nvPicPr>
        <p:blipFill>
          <a:blip r:embed="rId5"/>
          <a:srcRect l="51522" t="19307" r="21630" b="35042"/>
          <a:stretch/>
        </p:blipFill>
        <p:spPr>
          <a:xfrm>
            <a:off x="412087" y="2093844"/>
            <a:ext cx="3603322" cy="3216714"/>
          </a:xfrm>
          <a:prstGeom prst="rect">
            <a:avLst/>
          </a:prstGeom>
        </p:spPr>
      </p:pic>
      <p:pic>
        <p:nvPicPr>
          <p:cNvPr id="11" name="Immagine 10">
            <a:extLst>
              <a:ext uri="{FF2B5EF4-FFF2-40B4-BE49-F238E27FC236}">
                <a16:creationId xmlns:a16="http://schemas.microsoft.com/office/drawing/2014/main" id="{8F0A716D-22AD-978C-1E59-0172E8E9329E}"/>
              </a:ext>
            </a:extLst>
          </p:cNvPr>
          <p:cNvPicPr>
            <a:picLocks noChangeAspect="1"/>
          </p:cNvPicPr>
          <p:nvPr/>
        </p:nvPicPr>
        <p:blipFill>
          <a:blip r:embed="rId6"/>
          <a:srcRect l="52283" t="31833" r="21957" b="19514"/>
          <a:stretch/>
        </p:blipFill>
        <p:spPr>
          <a:xfrm>
            <a:off x="4748512" y="2359386"/>
            <a:ext cx="2986524" cy="2961323"/>
          </a:xfrm>
          <a:prstGeom prst="rect">
            <a:avLst/>
          </a:prstGeom>
        </p:spPr>
      </p:pic>
      <p:pic>
        <p:nvPicPr>
          <p:cNvPr id="13" name="Immagine 12">
            <a:extLst>
              <a:ext uri="{FF2B5EF4-FFF2-40B4-BE49-F238E27FC236}">
                <a16:creationId xmlns:a16="http://schemas.microsoft.com/office/drawing/2014/main" id="{32B077B1-CFE1-21A4-F5D1-824AA7C66CD8}"/>
              </a:ext>
            </a:extLst>
          </p:cNvPr>
          <p:cNvPicPr>
            <a:picLocks noChangeAspect="1"/>
          </p:cNvPicPr>
          <p:nvPr/>
        </p:nvPicPr>
        <p:blipFill>
          <a:blip r:embed="rId7"/>
          <a:srcRect l="52065" t="55227" r="22132" b="2391"/>
          <a:stretch/>
        </p:blipFill>
        <p:spPr>
          <a:xfrm>
            <a:off x="8230013" y="2349233"/>
            <a:ext cx="3341192" cy="2881135"/>
          </a:xfrm>
          <a:prstGeom prst="rect">
            <a:avLst/>
          </a:prstGeom>
        </p:spPr>
      </p:pic>
      <p:sp>
        <p:nvSpPr>
          <p:cNvPr id="14" name="CasellaDiTesto 13">
            <a:extLst>
              <a:ext uri="{FF2B5EF4-FFF2-40B4-BE49-F238E27FC236}">
                <a16:creationId xmlns:a16="http://schemas.microsoft.com/office/drawing/2014/main" id="{13D8A089-8138-E06A-5EE3-C0A5EF621A90}"/>
              </a:ext>
            </a:extLst>
          </p:cNvPr>
          <p:cNvSpPr txBox="1"/>
          <p:nvPr/>
        </p:nvSpPr>
        <p:spPr>
          <a:xfrm rot="16200000">
            <a:off x="-496957" y="3436951"/>
            <a:ext cx="2040835" cy="461665"/>
          </a:xfrm>
          <a:prstGeom prst="rect">
            <a:avLst/>
          </a:prstGeom>
          <a:solidFill>
            <a:schemeClr val="bg1"/>
          </a:solidFill>
          <a:ln>
            <a:noFill/>
          </a:ln>
        </p:spPr>
        <p:txBody>
          <a:bodyPr wrap="square" rtlCol="0">
            <a:spAutoFit/>
          </a:bodyPr>
          <a:lstStyle/>
          <a:p>
            <a:pPr algn="ctr"/>
            <a:r>
              <a:rPr lang="it-IT" sz="2400" dirty="0"/>
              <a:t>6MWD (m)</a:t>
            </a:r>
          </a:p>
        </p:txBody>
      </p:sp>
      <p:sp>
        <p:nvSpPr>
          <p:cNvPr id="15" name="CasellaDiTesto 14">
            <a:extLst>
              <a:ext uri="{FF2B5EF4-FFF2-40B4-BE49-F238E27FC236}">
                <a16:creationId xmlns:a16="http://schemas.microsoft.com/office/drawing/2014/main" id="{BDA22D0F-361E-524A-0AB3-8501281B60FE}"/>
              </a:ext>
            </a:extLst>
          </p:cNvPr>
          <p:cNvSpPr txBox="1"/>
          <p:nvPr/>
        </p:nvSpPr>
        <p:spPr>
          <a:xfrm rot="16200000">
            <a:off x="4104199" y="3432695"/>
            <a:ext cx="1325218" cy="461665"/>
          </a:xfrm>
          <a:prstGeom prst="rect">
            <a:avLst/>
          </a:prstGeom>
          <a:solidFill>
            <a:schemeClr val="bg1"/>
          </a:solidFill>
          <a:ln>
            <a:noFill/>
          </a:ln>
        </p:spPr>
        <p:txBody>
          <a:bodyPr wrap="square" rtlCol="0">
            <a:spAutoFit/>
          </a:bodyPr>
          <a:lstStyle/>
          <a:p>
            <a:pPr algn="ctr"/>
            <a:r>
              <a:rPr lang="it-IT" sz="2400" dirty="0"/>
              <a:t>MRC</a:t>
            </a:r>
          </a:p>
        </p:txBody>
      </p:sp>
      <p:sp>
        <p:nvSpPr>
          <p:cNvPr id="16" name="CasellaDiTesto 15">
            <a:extLst>
              <a:ext uri="{FF2B5EF4-FFF2-40B4-BE49-F238E27FC236}">
                <a16:creationId xmlns:a16="http://schemas.microsoft.com/office/drawing/2014/main" id="{9898E72F-81B5-A32F-CBEE-99FC55CB427C}"/>
              </a:ext>
            </a:extLst>
          </p:cNvPr>
          <p:cNvSpPr txBox="1"/>
          <p:nvPr/>
        </p:nvSpPr>
        <p:spPr>
          <a:xfrm rot="16200000">
            <a:off x="7609575" y="3418662"/>
            <a:ext cx="1325218" cy="461665"/>
          </a:xfrm>
          <a:prstGeom prst="rect">
            <a:avLst/>
          </a:prstGeom>
          <a:solidFill>
            <a:schemeClr val="bg1"/>
          </a:solidFill>
          <a:ln>
            <a:noFill/>
          </a:ln>
        </p:spPr>
        <p:txBody>
          <a:bodyPr wrap="square" rtlCol="0">
            <a:spAutoFit/>
          </a:bodyPr>
          <a:lstStyle/>
          <a:p>
            <a:pPr algn="ctr"/>
            <a:r>
              <a:rPr lang="it-IT" sz="2400" dirty="0"/>
              <a:t>VQ11</a:t>
            </a:r>
          </a:p>
        </p:txBody>
      </p:sp>
      <p:sp>
        <p:nvSpPr>
          <p:cNvPr id="2" name="Rettangolo 1">
            <a:extLst>
              <a:ext uri="{FF2B5EF4-FFF2-40B4-BE49-F238E27FC236}">
                <a16:creationId xmlns:a16="http://schemas.microsoft.com/office/drawing/2014/main" id="{AF5AF3B0-D243-D8D6-0FEF-294B42964A03}"/>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Carattere, Elementi grafici, logo, simbolo&#10;&#10;Il contenuto generato dall'IA potrebbe non essere corretto.">
            <a:extLst>
              <a:ext uri="{FF2B5EF4-FFF2-40B4-BE49-F238E27FC236}">
                <a16:creationId xmlns:a16="http://schemas.microsoft.com/office/drawing/2014/main" id="{D8B99DF7-45C8-C7EB-684D-80F81E85B4A3}"/>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7" name="Immagine 6">
            <a:extLst>
              <a:ext uri="{FF2B5EF4-FFF2-40B4-BE49-F238E27FC236}">
                <a16:creationId xmlns:a16="http://schemas.microsoft.com/office/drawing/2014/main" id="{C580FE11-50E6-5A3F-5D87-0BA4345F7CCD}"/>
              </a:ext>
            </a:extLst>
          </p:cNvPr>
          <p:cNvPicPr>
            <a:picLocks noChangeAspect="1"/>
          </p:cNvPicPr>
          <p:nvPr/>
        </p:nvPicPr>
        <p:blipFill>
          <a:blip r:embed="rId9">
            <a:alphaModFix amt="50000"/>
            <a:extLst>
              <a:ext uri="{BEBA8EAE-BF5A-486C-A8C5-ECC9F3942E4B}">
                <a14:imgProps xmlns:a14="http://schemas.microsoft.com/office/drawing/2010/main">
                  <a14:imgLayer r:embed="rId10">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17" name="CasellaDiTesto 16">
            <a:extLst>
              <a:ext uri="{FF2B5EF4-FFF2-40B4-BE49-F238E27FC236}">
                <a16:creationId xmlns:a16="http://schemas.microsoft.com/office/drawing/2014/main" id="{0E56B5F4-E272-AA2B-100A-7BBCAC55A59B}"/>
              </a:ext>
            </a:extLst>
          </p:cNvPr>
          <p:cNvSpPr txBox="1"/>
          <p:nvPr/>
        </p:nvSpPr>
        <p:spPr>
          <a:xfrm>
            <a:off x="1748790" y="6211667"/>
            <a:ext cx="86944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a:ln>
                  <a:noFill/>
                </a:ln>
                <a:solidFill>
                  <a:prstClr val="white"/>
                </a:solidFill>
                <a:effectLst/>
                <a:uLnTx/>
                <a:uFillTx/>
                <a:latin typeface="Calibri" panose="020F0502020204030204"/>
                <a:ea typeface="+mn-ea"/>
                <a:cs typeface="+mn-cs"/>
              </a:rPr>
              <a:t>La terapia inalatoria aderenza e tecnica </a:t>
            </a:r>
          </a:p>
        </p:txBody>
      </p:sp>
      <p:sp>
        <p:nvSpPr>
          <p:cNvPr id="18" name="Rettangolo 17">
            <a:extLst>
              <a:ext uri="{FF2B5EF4-FFF2-40B4-BE49-F238E27FC236}">
                <a16:creationId xmlns:a16="http://schemas.microsoft.com/office/drawing/2014/main" id="{F1B45AD0-72F4-160D-EA85-A94059D581B8}"/>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a:extLst>
              <a:ext uri="{FF2B5EF4-FFF2-40B4-BE49-F238E27FC236}">
                <a16:creationId xmlns:a16="http://schemas.microsoft.com/office/drawing/2014/main" id="{96523235-5EB6-F00E-3DFF-6ACB1EA87C74}"/>
              </a:ext>
            </a:extLst>
          </p:cNvPr>
          <p:cNvPicPr>
            <a:picLocks noChangeAspect="1"/>
          </p:cNvPicPr>
          <p:nvPr/>
        </p:nvPicPr>
        <p:blipFill>
          <a:blip r:embed="rId11"/>
          <a:srcRect l="24661" t="24119" r="23645" b="72187"/>
          <a:stretch/>
        </p:blipFill>
        <p:spPr>
          <a:xfrm>
            <a:off x="1179094" y="6424864"/>
            <a:ext cx="9833811" cy="368968"/>
          </a:xfrm>
          <a:prstGeom prst="rect">
            <a:avLst/>
          </a:prstGeom>
          <a:ln>
            <a:noFill/>
          </a:ln>
        </p:spPr>
      </p:pic>
      <p:sp>
        <p:nvSpPr>
          <p:cNvPr id="20" name="Rettangolo 19">
            <a:extLst>
              <a:ext uri="{FF2B5EF4-FFF2-40B4-BE49-F238E27FC236}">
                <a16:creationId xmlns:a16="http://schemas.microsoft.com/office/drawing/2014/main" id="{C8ECFDAA-5A6D-2CFC-3B41-AD290A93E11D}"/>
              </a:ext>
            </a:extLst>
          </p:cNvPr>
          <p:cNvSpPr/>
          <p:nvPr/>
        </p:nvSpPr>
        <p:spPr>
          <a:xfrm>
            <a:off x="6387548" y="674185"/>
            <a:ext cx="450574" cy="439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19347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7972729-B2C6-3549-5FEB-9C1A0F21A84D}"/>
              </a:ext>
            </a:extLst>
          </p:cNvPr>
          <p:cNvPicPr>
            <a:picLocks noChangeAspect="1"/>
          </p:cNvPicPr>
          <p:nvPr/>
        </p:nvPicPr>
        <p:blipFill>
          <a:blip r:embed="rId2"/>
          <a:srcRect l="11521" t="46325" r="15871" b="23862"/>
          <a:stretch/>
        </p:blipFill>
        <p:spPr>
          <a:xfrm>
            <a:off x="1027964" y="775958"/>
            <a:ext cx="5594259" cy="1205948"/>
          </a:xfrm>
          <a:prstGeom prst="rect">
            <a:avLst/>
          </a:prstGeom>
        </p:spPr>
      </p:pic>
      <p:sp>
        <p:nvSpPr>
          <p:cNvPr id="3" name="Rettangolo 2">
            <a:extLst>
              <a:ext uri="{FF2B5EF4-FFF2-40B4-BE49-F238E27FC236}">
                <a16:creationId xmlns:a16="http://schemas.microsoft.com/office/drawing/2014/main" id="{0188B116-12EF-FBC2-5366-2B9561AB476A}"/>
              </a:ext>
            </a:extLst>
          </p:cNvPr>
          <p:cNvSpPr/>
          <p:nvPr/>
        </p:nvSpPr>
        <p:spPr>
          <a:xfrm>
            <a:off x="5420139" y="159026"/>
            <a:ext cx="569844" cy="3644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4014DDDF-5190-80E0-DD40-B215F1AD6439}"/>
              </a:ext>
            </a:extLst>
          </p:cNvPr>
          <p:cNvPicPr>
            <a:picLocks noChangeAspect="1"/>
          </p:cNvPicPr>
          <p:nvPr/>
        </p:nvPicPr>
        <p:blipFill>
          <a:blip r:embed="rId2"/>
          <a:srcRect l="13262" t="20497" r="62282" b="72257"/>
          <a:stretch/>
        </p:blipFill>
        <p:spPr>
          <a:xfrm>
            <a:off x="7311577" y="778884"/>
            <a:ext cx="4259628" cy="662610"/>
          </a:xfrm>
          <a:prstGeom prst="rect">
            <a:avLst/>
          </a:prstGeom>
        </p:spPr>
      </p:pic>
      <p:pic>
        <p:nvPicPr>
          <p:cNvPr id="5" name="Immagine 4">
            <a:extLst>
              <a:ext uri="{FF2B5EF4-FFF2-40B4-BE49-F238E27FC236}">
                <a16:creationId xmlns:a16="http://schemas.microsoft.com/office/drawing/2014/main" id="{04F417D8-0C19-BAF9-16D6-F146BA1F0BAC}"/>
              </a:ext>
            </a:extLst>
          </p:cNvPr>
          <p:cNvPicPr>
            <a:picLocks noChangeAspect="1"/>
          </p:cNvPicPr>
          <p:nvPr/>
        </p:nvPicPr>
        <p:blipFill>
          <a:blip r:embed="rId3"/>
          <a:stretch>
            <a:fillRect/>
          </a:stretch>
        </p:blipFill>
        <p:spPr>
          <a:xfrm>
            <a:off x="10330281" y="1447287"/>
            <a:ext cx="1495845" cy="1020345"/>
          </a:xfrm>
          <a:prstGeom prst="rect">
            <a:avLst/>
          </a:prstGeom>
        </p:spPr>
      </p:pic>
      <p:sp>
        <p:nvSpPr>
          <p:cNvPr id="6" name="Rettangolo 5">
            <a:extLst>
              <a:ext uri="{FF2B5EF4-FFF2-40B4-BE49-F238E27FC236}">
                <a16:creationId xmlns:a16="http://schemas.microsoft.com/office/drawing/2014/main" id="{7850C208-9109-7339-07E7-1E9119D89376}"/>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Carattere, Elementi grafici, logo, simbolo&#10;&#10;Il contenuto generato dall'IA potrebbe non essere corretto.">
            <a:extLst>
              <a:ext uri="{FF2B5EF4-FFF2-40B4-BE49-F238E27FC236}">
                <a16:creationId xmlns:a16="http://schemas.microsoft.com/office/drawing/2014/main" id="{174B9E03-88B8-B6EF-BF07-F0AB3CCD87B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8" name="Immagine 7">
            <a:extLst>
              <a:ext uri="{FF2B5EF4-FFF2-40B4-BE49-F238E27FC236}">
                <a16:creationId xmlns:a16="http://schemas.microsoft.com/office/drawing/2014/main" id="{ED84A72C-6A0E-D176-2C7C-DFF93A05D15F}"/>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9" name="CasellaDiTesto 8">
            <a:extLst>
              <a:ext uri="{FF2B5EF4-FFF2-40B4-BE49-F238E27FC236}">
                <a16:creationId xmlns:a16="http://schemas.microsoft.com/office/drawing/2014/main" id="{925B106E-B9B1-C4C3-44D0-939203164E89}"/>
              </a:ext>
            </a:extLst>
          </p:cNvPr>
          <p:cNvSpPr txBox="1"/>
          <p:nvPr/>
        </p:nvSpPr>
        <p:spPr>
          <a:xfrm>
            <a:off x="1748790" y="6211667"/>
            <a:ext cx="869442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0" i="1" u="none" strike="noStrike" kern="1200" cap="none" spc="0" normalizeH="0" baseline="0" noProof="0" dirty="0">
                <a:ln>
                  <a:noFill/>
                </a:ln>
                <a:solidFill>
                  <a:prstClr val="white"/>
                </a:solidFill>
                <a:effectLst/>
                <a:uLnTx/>
                <a:uFillTx/>
                <a:latin typeface="Calibri" panose="020F0502020204030204"/>
                <a:ea typeface="+mn-ea"/>
                <a:cs typeface="+mn-cs"/>
              </a:rPr>
              <a:t>La terapia inalatoria aderenza e tecnica </a:t>
            </a:r>
          </a:p>
        </p:txBody>
      </p:sp>
      <p:sp>
        <p:nvSpPr>
          <p:cNvPr id="10" name="Rettangolo 9">
            <a:extLst>
              <a:ext uri="{FF2B5EF4-FFF2-40B4-BE49-F238E27FC236}">
                <a16:creationId xmlns:a16="http://schemas.microsoft.com/office/drawing/2014/main" id="{9515B85B-876A-DC16-028B-DF64B872765C}"/>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DAC21887-791D-C11B-FEC6-A777AC732F34}"/>
              </a:ext>
            </a:extLst>
          </p:cNvPr>
          <p:cNvPicPr>
            <a:picLocks noChangeAspect="1"/>
          </p:cNvPicPr>
          <p:nvPr/>
        </p:nvPicPr>
        <p:blipFill>
          <a:blip r:embed="rId7"/>
          <a:srcRect l="24661" t="24119" r="23645" b="72187"/>
          <a:stretch/>
        </p:blipFill>
        <p:spPr>
          <a:xfrm>
            <a:off x="1179094" y="6424864"/>
            <a:ext cx="9833811" cy="368968"/>
          </a:xfrm>
          <a:prstGeom prst="rect">
            <a:avLst/>
          </a:prstGeom>
          <a:ln>
            <a:noFill/>
          </a:ln>
        </p:spPr>
      </p:pic>
      <p:pic>
        <p:nvPicPr>
          <p:cNvPr id="12" name="Immagine 11">
            <a:extLst>
              <a:ext uri="{FF2B5EF4-FFF2-40B4-BE49-F238E27FC236}">
                <a16:creationId xmlns:a16="http://schemas.microsoft.com/office/drawing/2014/main" id="{8C06B788-E9E1-0F77-63E3-B235918FCF41}"/>
              </a:ext>
            </a:extLst>
          </p:cNvPr>
          <p:cNvPicPr>
            <a:picLocks noChangeAspect="1"/>
          </p:cNvPicPr>
          <p:nvPr/>
        </p:nvPicPr>
        <p:blipFill>
          <a:blip r:embed="rId8"/>
          <a:srcRect l="14456" t="20031" r="14891" b="11233"/>
          <a:stretch/>
        </p:blipFill>
        <p:spPr>
          <a:xfrm>
            <a:off x="2623517" y="2399095"/>
            <a:ext cx="7316028" cy="3736802"/>
          </a:xfrm>
          <a:prstGeom prst="rect">
            <a:avLst/>
          </a:prstGeom>
        </p:spPr>
      </p:pic>
      <p:sp>
        <p:nvSpPr>
          <p:cNvPr id="13" name="Rettangolo 12">
            <a:extLst>
              <a:ext uri="{FF2B5EF4-FFF2-40B4-BE49-F238E27FC236}">
                <a16:creationId xmlns:a16="http://schemas.microsoft.com/office/drawing/2014/main" id="{BEB8F4E8-486C-3EBD-9061-EB25DCA199A7}"/>
              </a:ext>
            </a:extLst>
          </p:cNvPr>
          <p:cNvSpPr/>
          <p:nvPr/>
        </p:nvSpPr>
        <p:spPr>
          <a:xfrm>
            <a:off x="6387548" y="674185"/>
            <a:ext cx="450574" cy="439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7018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711B4F6-4060-BF7D-0A61-8E97334A8B70}"/>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B6280E0F-A67B-0347-AA97-01F4AC49A169}"/>
              </a:ext>
            </a:extLst>
          </p:cNvPr>
          <p:cNvPicPr>
            <a:picLocks noChangeAspect="1"/>
          </p:cNvPicPr>
          <p:nvPr/>
        </p:nvPicPr>
        <p:blipFill>
          <a:blip r:embed="rId2"/>
          <a:srcRect l="24661" t="24119" r="23645" b="72187"/>
          <a:stretch/>
        </p:blipFill>
        <p:spPr>
          <a:xfrm>
            <a:off x="1179094" y="6424864"/>
            <a:ext cx="9833811" cy="368968"/>
          </a:xfrm>
          <a:prstGeom prst="rect">
            <a:avLst/>
          </a:prstGeom>
          <a:ln>
            <a:noFill/>
          </a:ln>
        </p:spPr>
      </p:pic>
      <p:sp>
        <p:nvSpPr>
          <p:cNvPr id="4" name="Rettangolo 3">
            <a:extLst>
              <a:ext uri="{FF2B5EF4-FFF2-40B4-BE49-F238E27FC236}">
                <a16:creationId xmlns:a16="http://schemas.microsoft.com/office/drawing/2014/main" id="{E9F5813D-0CCC-9A01-B9E1-E06122BA9500}"/>
              </a:ext>
            </a:extLst>
          </p:cNvPr>
          <p:cNvSpPr/>
          <p:nvPr/>
        </p:nvSpPr>
        <p:spPr>
          <a:xfrm>
            <a:off x="5420139" y="159026"/>
            <a:ext cx="569844" cy="3644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92BE22C-EE03-6668-36DA-0D3B83A8B8B2}"/>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Carattere, Elementi grafici, logo, simbolo&#10;&#10;Il contenuto generato dall'IA potrebbe non essere corretto.">
            <a:extLst>
              <a:ext uri="{FF2B5EF4-FFF2-40B4-BE49-F238E27FC236}">
                <a16:creationId xmlns:a16="http://schemas.microsoft.com/office/drawing/2014/main" id="{B8DFCE71-1232-D218-565C-70EBB89116F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8" name="Immagine 7">
            <a:extLst>
              <a:ext uri="{FF2B5EF4-FFF2-40B4-BE49-F238E27FC236}">
                <a16:creationId xmlns:a16="http://schemas.microsoft.com/office/drawing/2014/main" id="{761F5555-454D-5293-0EA8-77A5B37CD7F0}"/>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
        <p:nvSpPr>
          <p:cNvPr id="9" name="Rettangolo 8">
            <a:extLst>
              <a:ext uri="{FF2B5EF4-FFF2-40B4-BE49-F238E27FC236}">
                <a16:creationId xmlns:a16="http://schemas.microsoft.com/office/drawing/2014/main" id="{CABED488-9D73-AED0-8F74-488B7EDD33AA}"/>
              </a:ext>
            </a:extLst>
          </p:cNvPr>
          <p:cNvSpPr/>
          <p:nvPr/>
        </p:nvSpPr>
        <p:spPr>
          <a:xfrm>
            <a:off x="6387548" y="674185"/>
            <a:ext cx="450574" cy="439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48903449-ABD5-27BC-13E0-0EB96D7038CF}"/>
              </a:ext>
            </a:extLst>
          </p:cNvPr>
          <p:cNvSpPr txBox="1"/>
          <p:nvPr/>
        </p:nvSpPr>
        <p:spPr>
          <a:xfrm>
            <a:off x="1895061" y="2067339"/>
            <a:ext cx="7885043" cy="3477875"/>
          </a:xfrm>
          <a:prstGeom prst="rect">
            <a:avLst/>
          </a:prstGeom>
          <a:noFill/>
        </p:spPr>
        <p:txBody>
          <a:bodyPr wrap="square" rtlCol="0">
            <a:spAutoFit/>
          </a:bodyPr>
          <a:lstStyle/>
          <a:p>
            <a:r>
              <a:rPr lang="it-IT" sz="4400" dirty="0"/>
              <a:t>« Non è importante aggiungere anni alla vita , ma vita agli anni»</a:t>
            </a:r>
          </a:p>
          <a:p>
            <a:endParaRPr lang="it-IT" sz="4400" dirty="0"/>
          </a:p>
          <a:p>
            <a:endParaRPr lang="it-IT" sz="4400" dirty="0"/>
          </a:p>
          <a:p>
            <a:pPr algn="r"/>
            <a:r>
              <a:rPr lang="it-IT" sz="4400" dirty="0"/>
              <a:t>Rita Levi Montalcini</a:t>
            </a:r>
          </a:p>
        </p:txBody>
      </p:sp>
    </p:spTree>
    <p:extLst>
      <p:ext uri="{BB962C8B-B14F-4D97-AF65-F5344CB8AC3E}">
        <p14:creationId xmlns:p14="http://schemas.microsoft.com/office/powerpoint/2010/main" val="1559009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53539FD-D465-BE23-28ED-C0216C91F581}"/>
              </a:ext>
            </a:extLst>
          </p:cNvPr>
          <p:cNvSpPr txBox="1"/>
          <p:nvPr/>
        </p:nvSpPr>
        <p:spPr>
          <a:xfrm>
            <a:off x="2237510" y="692259"/>
            <a:ext cx="6830291" cy="769441"/>
          </a:xfrm>
          <a:prstGeom prst="rect">
            <a:avLst/>
          </a:prstGeom>
          <a:noFill/>
        </p:spPr>
        <p:txBody>
          <a:bodyPr wrap="square" rtlCol="0">
            <a:spAutoFit/>
          </a:bodyPr>
          <a:lstStyle/>
          <a:p>
            <a:r>
              <a:rPr lang="it-IT" sz="4400" b="1" dirty="0">
                <a:solidFill>
                  <a:srgbClr val="0070C0"/>
                </a:solidFill>
                <a:latin typeface="+mj-lt"/>
                <a:ea typeface="+mj-ea"/>
                <a:cs typeface="+mj-cs"/>
              </a:rPr>
              <a:t>Francesca </a:t>
            </a:r>
            <a:endParaRPr lang="it-IT" dirty="0"/>
          </a:p>
        </p:txBody>
      </p:sp>
      <p:sp>
        <p:nvSpPr>
          <p:cNvPr id="3" name="CasellaDiTesto 2">
            <a:extLst>
              <a:ext uri="{FF2B5EF4-FFF2-40B4-BE49-F238E27FC236}">
                <a16:creationId xmlns:a16="http://schemas.microsoft.com/office/drawing/2014/main" id="{D4747A4F-FDDE-D107-FA4B-A777C1253B88}"/>
              </a:ext>
            </a:extLst>
          </p:cNvPr>
          <p:cNvSpPr txBox="1"/>
          <p:nvPr/>
        </p:nvSpPr>
        <p:spPr>
          <a:xfrm>
            <a:off x="526474" y="1539755"/>
            <a:ext cx="10252364" cy="1077218"/>
          </a:xfrm>
          <a:prstGeom prst="rect">
            <a:avLst/>
          </a:prstGeom>
          <a:noFill/>
        </p:spPr>
        <p:txBody>
          <a:bodyPr wrap="square" rtlCol="0">
            <a:spAutoFit/>
          </a:bodyPr>
          <a:lstStyle/>
          <a:p>
            <a:r>
              <a:rPr lang="it-IT" sz="3200" i="1" dirty="0"/>
              <a:t>«esco di casa molto poco e solo se sono accompagnata da mio marito perché ho paura di stare male»</a:t>
            </a:r>
          </a:p>
        </p:txBody>
      </p:sp>
      <p:sp>
        <p:nvSpPr>
          <p:cNvPr id="4" name="CasellaDiTesto 3">
            <a:extLst>
              <a:ext uri="{FF2B5EF4-FFF2-40B4-BE49-F238E27FC236}">
                <a16:creationId xmlns:a16="http://schemas.microsoft.com/office/drawing/2014/main" id="{A2F0B0C9-7710-E71E-EFAD-4D9105FA3338}"/>
              </a:ext>
            </a:extLst>
          </p:cNvPr>
          <p:cNvSpPr txBox="1"/>
          <p:nvPr/>
        </p:nvSpPr>
        <p:spPr>
          <a:xfrm>
            <a:off x="1111073" y="3163810"/>
            <a:ext cx="10880035" cy="1077218"/>
          </a:xfrm>
          <a:prstGeom prst="rect">
            <a:avLst/>
          </a:prstGeom>
          <a:noFill/>
        </p:spPr>
        <p:txBody>
          <a:bodyPr wrap="square" rtlCol="0">
            <a:spAutoFit/>
          </a:bodyPr>
          <a:lstStyle/>
          <a:p>
            <a:r>
              <a:rPr lang="it-IT" dirty="0"/>
              <a:t>«</a:t>
            </a:r>
            <a:r>
              <a:rPr lang="it-IT" sz="3200" i="1" dirty="0"/>
              <a:t>anche nelle faccende di casa mi faccio aiutare da mio marito e anche per fare il bagno o quando devo infilarmi le calze»</a:t>
            </a:r>
          </a:p>
        </p:txBody>
      </p:sp>
      <p:sp>
        <p:nvSpPr>
          <p:cNvPr id="5" name="CasellaDiTesto 4">
            <a:extLst>
              <a:ext uri="{FF2B5EF4-FFF2-40B4-BE49-F238E27FC236}">
                <a16:creationId xmlns:a16="http://schemas.microsoft.com/office/drawing/2014/main" id="{0CAC6512-C1BF-4C3E-0A7B-654CD08DC05F}"/>
              </a:ext>
            </a:extLst>
          </p:cNvPr>
          <p:cNvSpPr txBox="1"/>
          <p:nvPr/>
        </p:nvSpPr>
        <p:spPr>
          <a:xfrm>
            <a:off x="399975" y="4779636"/>
            <a:ext cx="9804199" cy="1077218"/>
          </a:xfrm>
          <a:prstGeom prst="rect">
            <a:avLst/>
          </a:prstGeom>
          <a:noFill/>
        </p:spPr>
        <p:txBody>
          <a:bodyPr wrap="square" rtlCol="0">
            <a:spAutoFit/>
          </a:bodyPr>
          <a:lstStyle/>
          <a:p>
            <a:r>
              <a:rPr lang="it-IT" sz="3200" i="1" dirty="0"/>
              <a:t>«ci sono dei giorni che non ce la faccio proprio a stare in piedi  e mi sdraio a letto o sto in poltrona»</a:t>
            </a:r>
          </a:p>
        </p:txBody>
      </p:sp>
      <p:pic>
        <p:nvPicPr>
          <p:cNvPr id="6" name="Immagine 5">
            <a:extLst>
              <a:ext uri="{FF2B5EF4-FFF2-40B4-BE49-F238E27FC236}">
                <a16:creationId xmlns:a16="http://schemas.microsoft.com/office/drawing/2014/main" id="{556C990E-FA39-D160-728F-645197EA72D5}"/>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0"/>
            <a:ext cx="3206946" cy="1461700"/>
          </a:xfrm>
          <a:prstGeom prst="rect">
            <a:avLst/>
          </a:prstGeom>
        </p:spPr>
      </p:pic>
      <p:pic>
        <p:nvPicPr>
          <p:cNvPr id="7" name="Immagine 6" descr="Immagine che contiene Carattere, Elementi grafici, logo, simbolo&#10;&#10;Il contenuto generato dall'IA potrebbe non essere corretto.">
            <a:extLst>
              <a:ext uri="{FF2B5EF4-FFF2-40B4-BE49-F238E27FC236}">
                <a16:creationId xmlns:a16="http://schemas.microsoft.com/office/drawing/2014/main" id="{5A21649A-6A34-F0DE-448F-E42A3D34BA4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08254" y="23539"/>
            <a:ext cx="1067702" cy="650646"/>
          </a:xfrm>
          <a:prstGeom prst="rect">
            <a:avLst/>
          </a:prstGeom>
        </p:spPr>
      </p:pic>
      <p:sp>
        <p:nvSpPr>
          <p:cNvPr id="8" name="Rettangolo 7">
            <a:extLst>
              <a:ext uri="{FF2B5EF4-FFF2-40B4-BE49-F238E27FC236}">
                <a16:creationId xmlns:a16="http://schemas.microsoft.com/office/drawing/2014/main" id="{70139BC7-5257-DD8A-0970-DC4E5A059D96}"/>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08227AE1-8C86-F6F9-6E2F-4D5FF36E3F91}"/>
              </a:ext>
            </a:extLst>
          </p:cNvPr>
          <p:cNvPicPr>
            <a:picLocks noChangeAspect="1"/>
          </p:cNvPicPr>
          <p:nvPr/>
        </p:nvPicPr>
        <p:blipFill>
          <a:blip r:embed="rId5"/>
          <a:srcRect l="24661" t="24119" r="23645" b="72187"/>
          <a:stretch/>
        </p:blipFill>
        <p:spPr>
          <a:xfrm>
            <a:off x="1179094" y="6424864"/>
            <a:ext cx="9833811" cy="368968"/>
          </a:xfrm>
          <a:prstGeom prst="rect">
            <a:avLst/>
          </a:prstGeom>
        </p:spPr>
      </p:pic>
    </p:spTree>
    <p:extLst>
      <p:ext uri="{BB962C8B-B14F-4D97-AF65-F5344CB8AC3E}">
        <p14:creationId xmlns:p14="http://schemas.microsoft.com/office/powerpoint/2010/main" val="238454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74FD1364-C9A1-90BE-BF9F-2EBACC372676}"/>
              </a:ext>
            </a:extLst>
          </p:cNvPr>
          <p:cNvSpPr txBox="1"/>
          <p:nvPr/>
        </p:nvSpPr>
        <p:spPr>
          <a:xfrm>
            <a:off x="3339168" y="6424550"/>
            <a:ext cx="6198920" cy="369332"/>
          </a:xfrm>
          <a:prstGeom prst="rect">
            <a:avLst/>
          </a:prstGeom>
          <a:noFill/>
        </p:spPr>
        <p:txBody>
          <a:bodyPr wrap="square" rtlCol="0">
            <a:spAutoFit/>
          </a:bodyPr>
          <a:lstStyle/>
          <a:p>
            <a:pPr algn="r"/>
            <a:r>
              <a:rPr lang="en-US" b="0" i="0" dirty="0">
                <a:solidFill>
                  <a:schemeClr val="tx1">
                    <a:lumMod val="65000"/>
                    <a:lumOff val="35000"/>
                  </a:schemeClr>
                </a:solidFill>
                <a:effectLst/>
                <a:latin typeface="Bahnschrift Condensed" panose="020B0502040204020203" pitchFamily="34" charset="0"/>
              </a:rPr>
              <a:t>Pulmonary Rehabilitation ERS Monograph 93- ‎Holland A. Dal Corso S. Spruit M. </a:t>
            </a:r>
            <a:endParaRPr lang="it-IT" dirty="0">
              <a:solidFill>
                <a:schemeClr val="tx1">
                  <a:lumMod val="65000"/>
                  <a:lumOff val="35000"/>
                </a:schemeClr>
              </a:solidFill>
              <a:latin typeface="Bahnschrift Condensed" panose="020B0502040204020203" pitchFamily="34" charset="0"/>
            </a:endParaRPr>
          </a:p>
        </p:txBody>
      </p:sp>
      <p:sp>
        <p:nvSpPr>
          <p:cNvPr id="2" name="Titolo 1">
            <a:extLst>
              <a:ext uri="{FF2B5EF4-FFF2-40B4-BE49-F238E27FC236}">
                <a16:creationId xmlns:a16="http://schemas.microsoft.com/office/drawing/2014/main" id="{CD53FB6E-4FC3-CAA5-7D20-BAEC5CDDC4AC}"/>
              </a:ext>
            </a:extLst>
          </p:cNvPr>
          <p:cNvSpPr>
            <a:spLocks noGrp="1"/>
          </p:cNvSpPr>
          <p:nvPr>
            <p:ph type="title"/>
          </p:nvPr>
        </p:nvSpPr>
        <p:spPr>
          <a:xfrm>
            <a:off x="-670832" y="587431"/>
            <a:ext cx="8229600" cy="1143000"/>
          </a:xfrm>
        </p:spPr>
        <p:txBody>
          <a:bodyPr>
            <a:normAutofit/>
          </a:bodyPr>
          <a:lstStyle/>
          <a:p>
            <a:pPr algn="ctr"/>
            <a:r>
              <a:rPr lang="it-IT" sz="5400" b="1" dirty="0">
                <a:solidFill>
                  <a:srgbClr val="7D2260"/>
                </a:solidFill>
                <a:latin typeface="Bahnschrift Condensed" panose="020B0502040204020203" pitchFamily="34" charset="0"/>
                <a:ea typeface="Roboto" panose="02000000000000000000" pitchFamily="2" charset="0"/>
                <a:cs typeface="Arial" panose="020B0604020202020204" pitchFamily="34" charset="0"/>
              </a:rPr>
              <a:t>SINTOMI</a:t>
            </a:r>
          </a:p>
        </p:txBody>
      </p:sp>
      <p:sp>
        <p:nvSpPr>
          <p:cNvPr id="4" name="Segnaposto contenuto 3">
            <a:extLst>
              <a:ext uri="{FF2B5EF4-FFF2-40B4-BE49-F238E27FC236}">
                <a16:creationId xmlns:a16="http://schemas.microsoft.com/office/drawing/2014/main" id="{7A2F01DA-5CE9-E80D-3384-0B4A2C03A900}"/>
              </a:ext>
            </a:extLst>
          </p:cNvPr>
          <p:cNvSpPr>
            <a:spLocks noGrp="1"/>
          </p:cNvSpPr>
          <p:nvPr>
            <p:ph sz="half" idx="2"/>
          </p:nvPr>
        </p:nvSpPr>
        <p:spPr>
          <a:xfrm>
            <a:off x="493594" y="1833301"/>
            <a:ext cx="6841808" cy="3265805"/>
          </a:xfrm>
        </p:spPr>
        <p:txBody>
          <a:bodyPr>
            <a:noAutofit/>
          </a:bodyPr>
          <a:lstStyle/>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Dispnea</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Astenia/precoce </a:t>
            </a:r>
            <a:r>
              <a:rPr lang="it-IT" dirty="0" err="1">
                <a:solidFill>
                  <a:schemeClr val="tx1">
                    <a:lumMod val="65000"/>
                    <a:lumOff val="35000"/>
                  </a:schemeClr>
                </a:solidFill>
                <a:latin typeface="Bahnschrift Condensed" panose="020B0502040204020203" pitchFamily="34" charset="0"/>
              </a:rPr>
              <a:t>affaticabilità</a:t>
            </a:r>
            <a:endParaRPr lang="it-IT" dirty="0">
              <a:solidFill>
                <a:schemeClr val="tx1">
                  <a:lumMod val="65000"/>
                  <a:lumOff val="35000"/>
                </a:schemeClr>
              </a:solidFill>
              <a:latin typeface="Bahnschrift Condensed" panose="020B0502040204020203" pitchFamily="34" charset="0"/>
            </a:endParaRP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Tosse persistente</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Catarro</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Dolore</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Ansia</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Depressione o tono dell’umore deflesso</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Declino cognitivo</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Sonno non ristoratore</a:t>
            </a:r>
          </a:p>
          <a:p>
            <a:pPr>
              <a:buClr>
                <a:srgbClr val="C00000"/>
              </a:buClr>
              <a:buFont typeface="Wingdings" panose="05000000000000000000" pitchFamily="2" charset="2"/>
              <a:buChar char="ü"/>
            </a:pPr>
            <a:endParaRPr lang="it-IT" dirty="0"/>
          </a:p>
        </p:txBody>
      </p:sp>
      <p:pic>
        <p:nvPicPr>
          <p:cNvPr id="5" name="Immagine 4">
            <a:extLst>
              <a:ext uri="{FF2B5EF4-FFF2-40B4-BE49-F238E27FC236}">
                <a16:creationId xmlns:a16="http://schemas.microsoft.com/office/drawing/2014/main" id="{6C64E031-7420-323E-5FDF-CD249CCBC942}"/>
              </a:ext>
            </a:extLst>
          </p:cNvPr>
          <p:cNvPicPr>
            <a:picLocks noChangeAspect="1"/>
          </p:cNvPicPr>
          <p:nvPr/>
        </p:nvPicPr>
        <p:blipFill rotWithShape="1">
          <a:blip r:embed="rId2"/>
          <a:srcRect l="34313" t="26608" r="35500" b="17143"/>
          <a:stretch/>
        </p:blipFill>
        <p:spPr>
          <a:xfrm>
            <a:off x="5623288" y="64118"/>
            <a:ext cx="6503670" cy="6362212"/>
          </a:xfrm>
          <a:prstGeom prst="rect">
            <a:avLst/>
          </a:prstGeom>
        </p:spPr>
      </p:pic>
      <p:sp>
        <p:nvSpPr>
          <p:cNvPr id="9" name="CasellaDiTesto 8">
            <a:extLst>
              <a:ext uri="{FF2B5EF4-FFF2-40B4-BE49-F238E27FC236}">
                <a16:creationId xmlns:a16="http://schemas.microsoft.com/office/drawing/2014/main" id="{F5029709-CC1A-CB23-08A2-B53696BB7744}"/>
              </a:ext>
            </a:extLst>
          </p:cNvPr>
          <p:cNvSpPr txBox="1"/>
          <p:nvPr/>
        </p:nvSpPr>
        <p:spPr>
          <a:xfrm>
            <a:off x="-1642382" y="31536"/>
            <a:ext cx="10172700" cy="701731"/>
          </a:xfrm>
          <a:prstGeom prst="rect">
            <a:avLst/>
          </a:prstGeom>
          <a:noFill/>
        </p:spPr>
        <p:txBody>
          <a:bodyPr wrap="square" rtlCol="0">
            <a:spAutoFit/>
          </a:bodyPr>
          <a:lstStyle/>
          <a:p>
            <a:pPr algn="ctr">
              <a:lnSpc>
                <a:spcPct val="90000"/>
              </a:lnSpc>
              <a:spcBef>
                <a:spcPct val="0"/>
              </a:spcBef>
            </a:pPr>
            <a:r>
              <a:rPr lang="it-IT" sz="4400" b="1" dirty="0">
                <a:solidFill>
                  <a:schemeClr val="accent1">
                    <a:lumMod val="60000"/>
                    <a:lumOff val="40000"/>
                  </a:schemeClr>
                </a:solidFill>
                <a:latin typeface="Bahnschrift Condensed" panose="020B0502040204020203" pitchFamily="34" charset="0"/>
                <a:ea typeface="Roboto" panose="02000000000000000000" pitchFamily="2" charset="0"/>
                <a:cs typeface="Arial" panose="020B0604020202020204" pitchFamily="34" charset="0"/>
              </a:rPr>
              <a:t>PATOLOGIE RESPIRATORIE CRONICHE</a:t>
            </a:r>
          </a:p>
        </p:txBody>
      </p:sp>
    </p:spTree>
    <p:extLst>
      <p:ext uri="{BB962C8B-B14F-4D97-AF65-F5344CB8AC3E}">
        <p14:creationId xmlns:p14="http://schemas.microsoft.com/office/powerpoint/2010/main" val="4060967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D0357-2DF6-4866-3316-F482D25BD4B0}"/>
            </a:ext>
          </a:extLst>
        </p:cNvPr>
        <p:cNvGrpSpPr/>
        <p:nvPr/>
      </p:nvGrpSpPr>
      <p:grpSpPr>
        <a:xfrm>
          <a:off x="0" y="0"/>
          <a:ext cx="0" cy="0"/>
          <a:chOff x="0" y="0"/>
          <a:chExt cx="0" cy="0"/>
        </a:xfrm>
      </p:grpSpPr>
      <p:sp>
        <p:nvSpPr>
          <p:cNvPr id="14" name="CasellaDiTesto 13">
            <a:extLst>
              <a:ext uri="{FF2B5EF4-FFF2-40B4-BE49-F238E27FC236}">
                <a16:creationId xmlns:a16="http://schemas.microsoft.com/office/drawing/2014/main" id="{4FD3D56A-7C08-B0AA-EF56-29F8BB993629}"/>
              </a:ext>
            </a:extLst>
          </p:cNvPr>
          <p:cNvSpPr txBox="1"/>
          <p:nvPr/>
        </p:nvSpPr>
        <p:spPr>
          <a:xfrm>
            <a:off x="3339168" y="6424550"/>
            <a:ext cx="6198920" cy="369332"/>
          </a:xfrm>
          <a:prstGeom prst="rect">
            <a:avLst/>
          </a:prstGeom>
          <a:noFill/>
        </p:spPr>
        <p:txBody>
          <a:bodyPr wrap="square" rtlCol="0">
            <a:spAutoFit/>
          </a:bodyPr>
          <a:lstStyle/>
          <a:p>
            <a:pPr algn="r"/>
            <a:r>
              <a:rPr lang="en-US" b="0" i="0" dirty="0">
                <a:solidFill>
                  <a:schemeClr val="tx1">
                    <a:lumMod val="65000"/>
                    <a:lumOff val="35000"/>
                  </a:schemeClr>
                </a:solidFill>
                <a:effectLst/>
                <a:latin typeface="Bahnschrift Condensed" panose="020B0502040204020203" pitchFamily="34" charset="0"/>
              </a:rPr>
              <a:t>Pulmonary Rehabilitation ERS Monograph 93- ‎Holland A. Dal Corso S. Spruit M. </a:t>
            </a:r>
            <a:endParaRPr lang="it-IT" dirty="0">
              <a:solidFill>
                <a:schemeClr val="tx1">
                  <a:lumMod val="65000"/>
                  <a:lumOff val="35000"/>
                </a:schemeClr>
              </a:solidFill>
              <a:latin typeface="Bahnschrift Condensed" panose="020B0502040204020203" pitchFamily="34" charset="0"/>
            </a:endParaRPr>
          </a:p>
        </p:txBody>
      </p:sp>
      <p:sp>
        <p:nvSpPr>
          <p:cNvPr id="2" name="Titolo 1">
            <a:extLst>
              <a:ext uri="{FF2B5EF4-FFF2-40B4-BE49-F238E27FC236}">
                <a16:creationId xmlns:a16="http://schemas.microsoft.com/office/drawing/2014/main" id="{F56EFC2B-FD97-4F99-7016-0DDFA8C1F846}"/>
              </a:ext>
            </a:extLst>
          </p:cNvPr>
          <p:cNvSpPr>
            <a:spLocks noGrp="1"/>
          </p:cNvSpPr>
          <p:nvPr>
            <p:ph type="title"/>
          </p:nvPr>
        </p:nvSpPr>
        <p:spPr>
          <a:xfrm>
            <a:off x="-670832" y="587431"/>
            <a:ext cx="8229600" cy="1143000"/>
          </a:xfrm>
        </p:spPr>
        <p:txBody>
          <a:bodyPr>
            <a:normAutofit/>
          </a:bodyPr>
          <a:lstStyle/>
          <a:p>
            <a:pPr algn="ctr"/>
            <a:r>
              <a:rPr lang="it-IT" sz="5400" b="1" dirty="0">
                <a:solidFill>
                  <a:srgbClr val="7D2260"/>
                </a:solidFill>
                <a:latin typeface="Bahnschrift Condensed" panose="020B0502040204020203" pitchFamily="34" charset="0"/>
                <a:ea typeface="Roboto" panose="02000000000000000000" pitchFamily="2" charset="0"/>
                <a:cs typeface="Arial" panose="020B0604020202020204" pitchFamily="34" charset="0"/>
              </a:rPr>
              <a:t>SINTOMI</a:t>
            </a:r>
          </a:p>
        </p:txBody>
      </p:sp>
      <p:sp>
        <p:nvSpPr>
          <p:cNvPr id="4" name="Segnaposto contenuto 3">
            <a:extLst>
              <a:ext uri="{FF2B5EF4-FFF2-40B4-BE49-F238E27FC236}">
                <a16:creationId xmlns:a16="http://schemas.microsoft.com/office/drawing/2014/main" id="{0D28E543-A64D-418D-AA03-D457489CFA64}"/>
              </a:ext>
            </a:extLst>
          </p:cNvPr>
          <p:cNvSpPr>
            <a:spLocks noGrp="1"/>
          </p:cNvSpPr>
          <p:nvPr>
            <p:ph sz="half" idx="2"/>
          </p:nvPr>
        </p:nvSpPr>
        <p:spPr>
          <a:xfrm>
            <a:off x="493594" y="1833301"/>
            <a:ext cx="6841808" cy="3265805"/>
          </a:xfrm>
        </p:spPr>
        <p:txBody>
          <a:bodyPr>
            <a:noAutofit/>
          </a:bodyPr>
          <a:lstStyle/>
          <a:p>
            <a:pPr>
              <a:buClr>
                <a:srgbClr val="C00000"/>
              </a:buClr>
              <a:buFont typeface="Wingdings" panose="05000000000000000000" pitchFamily="2" charset="2"/>
              <a:buChar char="ü"/>
            </a:pPr>
            <a:r>
              <a:rPr lang="it-IT" dirty="0">
                <a:solidFill>
                  <a:schemeClr val="tx1">
                    <a:lumMod val="65000"/>
                    <a:lumOff val="35000"/>
                  </a:schemeClr>
                </a:solidFill>
                <a:highlight>
                  <a:srgbClr val="FFFF00"/>
                </a:highlight>
                <a:latin typeface="Bahnschrift Condensed" panose="020B0502040204020203" pitchFamily="34" charset="0"/>
              </a:rPr>
              <a:t>Dispnea</a:t>
            </a:r>
          </a:p>
          <a:p>
            <a:pPr>
              <a:buClr>
                <a:srgbClr val="C00000"/>
              </a:buClr>
              <a:buFont typeface="Wingdings" panose="05000000000000000000" pitchFamily="2" charset="2"/>
              <a:buChar char="ü"/>
            </a:pPr>
            <a:r>
              <a:rPr lang="it-IT" dirty="0">
                <a:solidFill>
                  <a:schemeClr val="tx1">
                    <a:lumMod val="65000"/>
                    <a:lumOff val="35000"/>
                  </a:schemeClr>
                </a:solidFill>
                <a:highlight>
                  <a:srgbClr val="FFFF00"/>
                </a:highlight>
                <a:latin typeface="Bahnschrift Condensed" panose="020B0502040204020203" pitchFamily="34" charset="0"/>
              </a:rPr>
              <a:t>Astenia/precoce </a:t>
            </a:r>
            <a:r>
              <a:rPr lang="it-IT" dirty="0" err="1">
                <a:solidFill>
                  <a:schemeClr val="tx1">
                    <a:lumMod val="65000"/>
                    <a:lumOff val="35000"/>
                  </a:schemeClr>
                </a:solidFill>
                <a:highlight>
                  <a:srgbClr val="FFFF00"/>
                </a:highlight>
                <a:latin typeface="Bahnschrift Condensed" panose="020B0502040204020203" pitchFamily="34" charset="0"/>
              </a:rPr>
              <a:t>affaticabilità</a:t>
            </a:r>
            <a:endParaRPr lang="it-IT" dirty="0">
              <a:solidFill>
                <a:schemeClr val="tx1">
                  <a:lumMod val="65000"/>
                  <a:lumOff val="35000"/>
                </a:schemeClr>
              </a:solidFill>
              <a:highlight>
                <a:srgbClr val="FFFF00"/>
              </a:highlight>
              <a:latin typeface="Bahnschrift Condensed" panose="020B0502040204020203" pitchFamily="34" charset="0"/>
            </a:endParaRP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Tosse persistente</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Catarro</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Dolore</a:t>
            </a:r>
          </a:p>
          <a:p>
            <a:pPr>
              <a:buClr>
                <a:srgbClr val="C00000"/>
              </a:buClr>
              <a:buFont typeface="Wingdings" panose="05000000000000000000" pitchFamily="2" charset="2"/>
              <a:buChar char="ü"/>
            </a:pPr>
            <a:r>
              <a:rPr lang="it-IT" dirty="0">
                <a:solidFill>
                  <a:schemeClr val="tx1">
                    <a:lumMod val="65000"/>
                    <a:lumOff val="35000"/>
                  </a:schemeClr>
                </a:solidFill>
                <a:highlight>
                  <a:srgbClr val="FFFF00"/>
                </a:highlight>
                <a:latin typeface="Bahnschrift Condensed" panose="020B0502040204020203" pitchFamily="34" charset="0"/>
              </a:rPr>
              <a:t>Ansia</a:t>
            </a:r>
          </a:p>
          <a:p>
            <a:pPr>
              <a:buClr>
                <a:srgbClr val="C00000"/>
              </a:buClr>
              <a:buFont typeface="Wingdings" panose="05000000000000000000" pitchFamily="2" charset="2"/>
              <a:buChar char="ü"/>
            </a:pPr>
            <a:r>
              <a:rPr lang="it-IT" dirty="0">
                <a:solidFill>
                  <a:schemeClr val="tx1">
                    <a:lumMod val="65000"/>
                    <a:lumOff val="35000"/>
                  </a:schemeClr>
                </a:solidFill>
                <a:highlight>
                  <a:srgbClr val="FFFF00"/>
                </a:highlight>
                <a:latin typeface="Bahnschrift Condensed" panose="020B0502040204020203" pitchFamily="34" charset="0"/>
              </a:rPr>
              <a:t>Depressione o tono dell’umore deflesso</a:t>
            </a:r>
          </a:p>
          <a:p>
            <a:pPr>
              <a:buClr>
                <a:srgbClr val="C00000"/>
              </a:buClr>
              <a:buFont typeface="Wingdings" panose="05000000000000000000" pitchFamily="2" charset="2"/>
              <a:buChar char="ü"/>
            </a:pPr>
            <a:r>
              <a:rPr lang="it-IT" dirty="0">
                <a:solidFill>
                  <a:schemeClr val="tx1">
                    <a:lumMod val="65000"/>
                    <a:lumOff val="35000"/>
                  </a:schemeClr>
                </a:solidFill>
                <a:latin typeface="Bahnschrift Condensed" panose="020B0502040204020203" pitchFamily="34" charset="0"/>
              </a:rPr>
              <a:t>Declino cognitivo</a:t>
            </a:r>
          </a:p>
          <a:p>
            <a:pPr>
              <a:buClr>
                <a:srgbClr val="C00000"/>
              </a:buClr>
              <a:buFont typeface="Wingdings" panose="05000000000000000000" pitchFamily="2" charset="2"/>
              <a:buChar char="ü"/>
            </a:pPr>
            <a:r>
              <a:rPr lang="it-IT" dirty="0">
                <a:solidFill>
                  <a:schemeClr val="tx1">
                    <a:lumMod val="65000"/>
                    <a:lumOff val="35000"/>
                  </a:schemeClr>
                </a:solidFill>
                <a:highlight>
                  <a:srgbClr val="FFFF00"/>
                </a:highlight>
                <a:latin typeface="Bahnschrift Condensed" panose="020B0502040204020203" pitchFamily="34" charset="0"/>
              </a:rPr>
              <a:t>Sonno non ristoratore</a:t>
            </a:r>
          </a:p>
          <a:p>
            <a:pPr>
              <a:buClr>
                <a:srgbClr val="C00000"/>
              </a:buClr>
              <a:buFont typeface="Wingdings" panose="05000000000000000000" pitchFamily="2" charset="2"/>
              <a:buChar char="ü"/>
            </a:pPr>
            <a:endParaRPr lang="it-IT" dirty="0"/>
          </a:p>
        </p:txBody>
      </p:sp>
      <p:pic>
        <p:nvPicPr>
          <p:cNvPr id="5" name="Immagine 4">
            <a:extLst>
              <a:ext uri="{FF2B5EF4-FFF2-40B4-BE49-F238E27FC236}">
                <a16:creationId xmlns:a16="http://schemas.microsoft.com/office/drawing/2014/main" id="{D7238078-4004-5245-FC85-ABAC0A3DCB25}"/>
              </a:ext>
            </a:extLst>
          </p:cNvPr>
          <p:cNvPicPr>
            <a:picLocks noChangeAspect="1"/>
          </p:cNvPicPr>
          <p:nvPr/>
        </p:nvPicPr>
        <p:blipFill rotWithShape="1">
          <a:blip r:embed="rId2"/>
          <a:srcRect l="34313" t="26608" r="35500" b="17143"/>
          <a:stretch/>
        </p:blipFill>
        <p:spPr>
          <a:xfrm>
            <a:off x="5623288" y="64118"/>
            <a:ext cx="6503670" cy="6362212"/>
          </a:xfrm>
          <a:prstGeom prst="rect">
            <a:avLst/>
          </a:prstGeom>
        </p:spPr>
      </p:pic>
      <p:sp>
        <p:nvSpPr>
          <p:cNvPr id="9" name="CasellaDiTesto 8">
            <a:extLst>
              <a:ext uri="{FF2B5EF4-FFF2-40B4-BE49-F238E27FC236}">
                <a16:creationId xmlns:a16="http://schemas.microsoft.com/office/drawing/2014/main" id="{792E8A29-27EE-7C7B-1B83-65000E255849}"/>
              </a:ext>
            </a:extLst>
          </p:cNvPr>
          <p:cNvSpPr txBox="1"/>
          <p:nvPr/>
        </p:nvSpPr>
        <p:spPr>
          <a:xfrm>
            <a:off x="-1642382" y="31536"/>
            <a:ext cx="10172700" cy="701731"/>
          </a:xfrm>
          <a:prstGeom prst="rect">
            <a:avLst/>
          </a:prstGeom>
          <a:noFill/>
        </p:spPr>
        <p:txBody>
          <a:bodyPr wrap="square" rtlCol="0">
            <a:spAutoFit/>
          </a:bodyPr>
          <a:lstStyle/>
          <a:p>
            <a:pPr algn="ctr">
              <a:lnSpc>
                <a:spcPct val="90000"/>
              </a:lnSpc>
              <a:spcBef>
                <a:spcPct val="0"/>
              </a:spcBef>
            </a:pPr>
            <a:r>
              <a:rPr lang="it-IT" sz="4400" b="1" dirty="0">
                <a:solidFill>
                  <a:schemeClr val="accent1">
                    <a:lumMod val="60000"/>
                    <a:lumOff val="40000"/>
                  </a:schemeClr>
                </a:solidFill>
                <a:latin typeface="Bahnschrift Condensed" panose="020B0502040204020203" pitchFamily="34" charset="0"/>
                <a:ea typeface="Roboto" panose="02000000000000000000" pitchFamily="2" charset="0"/>
                <a:cs typeface="Arial" panose="020B0604020202020204" pitchFamily="34" charset="0"/>
              </a:rPr>
              <a:t>PATOLOGIE RESPIRATORIE CRONICHE</a:t>
            </a:r>
          </a:p>
        </p:txBody>
      </p:sp>
    </p:spTree>
    <p:extLst>
      <p:ext uri="{BB962C8B-B14F-4D97-AF65-F5344CB8AC3E}">
        <p14:creationId xmlns:p14="http://schemas.microsoft.com/office/powerpoint/2010/main" val="224563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artoon watching tv clipart - WikiClipArt">
            <a:extLst>
              <a:ext uri="{FF2B5EF4-FFF2-40B4-BE49-F238E27FC236}">
                <a16:creationId xmlns:a16="http://schemas.microsoft.com/office/drawing/2014/main" id="{3A696986-15EB-4745-A4EE-FD8FF318A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171" y="2316493"/>
            <a:ext cx="5109829" cy="4563402"/>
          </a:xfrm>
          <a:prstGeom prst="rect">
            <a:avLst/>
          </a:prstGeom>
          <a:noFill/>
          <a:extLst>
            <a:ext uri="{909E8E84-426E-40DD-AFC4-6F175D3DCCD1}">
              <a14:hiddenFill xmlns:a14="http://schemas.microsoft.com/office/drawing/2010/main">
                <a:solidFill>
                  <a:srgbClr val="FFFFFF"/>
                </a:solidFill>
              </a14:hiddenFill>
            </a:ext>
          </a:extLst>
        </p:spPr>
      </p:pic>
      <p:sp>
        <p:nvSpPr>
          <p:cNvPr id="2051" name="CasellaDiTesto 1"/>
          <p:cNvSpPr txBox="1">
            <a:spLocks noChangeArrowheads="1"/>
          </p:cNvSpPr>
          <p:nvPr/>
        </p:nvSpPr>
        <p:spPr bwMode="auto">
          <a:xfrm>
            <a:off x="1587248" y="1577407"/>
            <a:ext cx="4585671" cy="584775"/>
          </a:xfrm>
          <a:prstGeom prst="rect">
            <a:avLst/>
          </a:prstGeom>
          <a:noFill/>
          <a:ln w="9525">
            <a:noFill/>
            <a:miter lim="800000"/>
            <a:headEnd/>
            <a:tailEnd/>
          </a:ln>
        </p:spPr>
        <p:txBody>
          <a:bodyPr wrap="square">
            <a:spAutoFit/>
          </a:bodyPr>
          <a:lstStyle/>
          <a:p>
            <a:pPr algn="ctr"/>
            <a:r>
              <a:rPr lang="it-IT" sz="3200" b="1" dirty="0">
                <a:latin typeface="Bahnschrift Condensed" panose="020B0502040204020203" pitchFamily="34" charset="0"/>
              </a:rPr>
              <a:t>PULMONARY  DISEASE</a:t>
            </a:r>
          </a:p>
        </p:txBody>
      </p:sp>
      <p:sp>
        <p:nvSpPr>
          <p:cNvPr id="2052" name="CasellaDiTesto 2"/>
          <p:cNvSpPr txBox="1">
            <a:spLocks noChangeArrowheads="1"/>
          </p:cNvSpPr>
          <p:nvPr/>
        </p:nvSpPr>
        <p:spPr bwMode="auto">
          <a:xfrm>
            <a:off x="660401" y="2357302"/>
            <a:ext cx="6807670" cy="584775"/>
          </a:xfrm>
          <a:prstGeom prst="rect">
            <a:avLst/>
          </a:prstGeom>
          <a:noFill/>
          <a:ln w="9525">
            <a:noFill/>
            <a:miter lim="800000"/>
            <a:headEnd/>
            <a:tailEnd/>
          </a:ln>
        </p:spPr>
        <p:txBody>
          <a:bodyPr wrap="square">
            <a:spAutoFit/>
          </a:bodyPr>
          <a:lstStyle/>
          <a:p>
            <a:pPr algn="ctr"/>
            <a:r>
              <a:rPr lang="it-IT" sz="3200" b="1" dirty="0">
                <a:solidFill>
                  <a:srgbClr val="FF0000"/>
                </a:solidFill>
                <a:latin typeface="Bahnschrift Condensed" panose="020B0502040204020203" pitchFamily="34" charset="0"/>
              </a:rPr>
              <a:t>DYSPNEA / FATIGUE / ANXIETY / DEPRESSION</a:t>
            </a:r>
          </a:p>
        </p:txBody>
      </p:sp>
      <p:sp>
        <p:nvSpPr>
          <p:cNvPr id="2053" name="CasellaDiTesto 3"/>
          <p:cNvSpPr txBox="1">
            <a:spLocks noChangeArrowheads="1"/>
          </p:cNvSpPr>
          <p:nvPr/>
        </p:nvSpPr>
        <p:spPr bwMode="auto">
          <a:xfrm>
            <a:off x="1871641" y="3040399"/>
            <a:ext cx="2713733" cy="584775"/>
          </a:xfrm>
          <a:prstGeom prst="rect">
            <a:avLst/>
          </a:prstGeom>
          <a:noFill/>
          <a:ln w="9525">
            <a:noFill/>
            <a:miter lim="800000"/>
            <a:headEnd/>
            <a:tailEnd/>
          </a:ln>
        </p:spPr>
        <p:txBody>
          <a:bodyPr>
            <a:spAutoFit/>
          </a:bodyPr>
          <a:lstStyle/>
          <a:p>
            <a:pPr algn="ctr"/>
            <a:r>
              <a:rPr lang="it-IT" sz="3200" b="1" dirty="0">
                <a:latin typeface="Bahnschrift Condensed" panose="020B0502040204020203" pitchFamily="34" charset="0"/>
              </a:rPr>
              <a:t>INACTIVITY</a:t>
            </a:r>
          </a:p>
        </p:txBody>
      </p:sp>
      <p:sp>
        <p:nvSpPr>
          <p:cNvPr id="2054" name="CasellaDiTesto 4"/>
          <p:cNvSpPr txBox="1">
            <a:spLocks noChangeArrowheads="1"/>
          </p:cNvSpPr>
          <p:nvPr/>
        </p:nvSpPr>
        <p:spPr bwMode="auto">
          <a:xfrm>
            <a:off x="1829433" y="3744048"/>
            <a:ext cx="2713732" cy="584775"/>
          </a:xfrm>
          <a:prstGeom prst="rect">
            <a:avLst/>
          </a:prstGeom>
          <a:noFill/>
          <a:ln w="9525">
            <a:noFill/>
            <a:miter lim="800000"/>
            <a:headEnd/>
            <a:tailEnd/>
          </a:ln>
        </p:spPr>
        <p:txBody>
          <a:bodyPr>
            <a:spAutoFit/>
          </a:bodyPr>
          <a:lstStyle/>
          <a:p>
            <a:pPr algn="ctr"/>
            <a:r>
              <a:rPr lang="it-IT" sz="3200" b="1" dirty="0">
                <a:latin typeface="Bahnschrift Condensed" panose="020B0502040204020203" pitchFamily="34" charset="0"/>
              </a:rPr>
              <a:t>DECONDITIONING </a:t>
            </a:r>
          </a:p>
        </p:txBody>
      </p:sp>
      <p:sp>
        <p:nvSpPr>
          <p:cNvPr id="2055" name="CasellaDiTesto 5"/>
          <p:cNvSpPr txBox="1">
            <a:spLocks noChangeArrowheads="1"/>
          </p:cNvSpPr>
          <p:nvPr/>
        </p:nvSpPr>
        <p:spPr bwMode="auto">
          <a:xfrm>
            <a:off x="73774" y="4683397"/>
            <a:ext cx="6869423" cy="584775"/>
          </a:xfrm>
          <a:prstGeom prst="rect">
            <a:avLst/>
          </a:prstGeom>
          <a:noFill/>
          <a:ln w="9525">
            <a:noFill/>
            <a:miter lim="800000"/>
            <a:headEnd/>
            <a:tailEnd/>
          </a:ln>
        </p:spPr>
        <p:txBody>
          <a:bodyPr wrap="square">
            <a:spAutoFit/>
          </a:bodyPr>
          <a:lstStyle/>
          <a:p>
            <a:pPr algn="ctr"/>
            <a:r>
              <a:rPr lang="it-IT" sz="3200" b="1" dirty="0">
                <a:solidFill>
                  <a:srgbClr val="FF0000"/>
                </a:solidFill>
                <a:latin typeface="Bahnschrift Condensed" panose="020B0502040204020203" pitchFamily="34" charset="0"/>
              </a:rPr>
              <a:t>WORSE DYSPNEA/FATIGUE / ANXIETY / DEPRESSION </a:t>
            </a:r>
          </a:p>
        </p:txBody>
      </p:sp>
      <p:sp>
        <p:nvSpPr>
          <p:cNvPr id="2056" name="CasellaDiTesto 6"/>
          <p:cNvSpPr txBox="1">
            <a:spLocks noChangeArrowheads="1"/>
          </p:cNvSpPr>
          <p:nvPr/>
        </p:nvSpPr>
        <p:spPr bwMode="auto">
          <a:xfrm>
            <a:off x="2895519" y="5404328"/>
            <a:ext cx="1969130" cy="584775"/>
          </a:xfrm>
          <a:prstGeom prst="rect">
            <a:avLst/>
          </a:prstGeom>
          <a:noFill/>
          <a:ln w="9525">
            <a:noFill/>
            <a:miter lim="800000"/>
            <a:headEnd/>
            <a:tailEnd/>
          </a:ln>
        </p:spPr>
        <p:txBody>
          <a:bodyPr wrap="square">
            <a:spAutoFit/>
          </a:bodyPr>
          <a:lstStyle/>
          <a:p>
            <a:pPr algn="ctr"/>
            <a:r>
              <a:rPr lang="it-IT" sz="3200" b="1" dirty="0">
                <a:latin typeface="Bahnschrift Condensed" panose="020B0502040204020203" pitchFamily="34" charset="0"/>
              </a:rPr>
              <a:t> DISABILITY </a:t>
            </a:r>
          </a:p>
        </p:txBody>
      </p:sp>
      <p:sp>
        <p:nvSpPr>
          <p:cNvPr id="2057" name="CasellaDiTesto 7"/>
          <p:cNvSpPr txBox="1">
            <a:spLocks noChangeArrowheads="1"/>
          </p:cNvSpPr>
          <p:nvPr/>
        </p:nvSpPr>
        <p:spPr bwMode="auto">
          <a:xfrm>
            <a:off x="2470407" y="6125259"/>
            <a:ext cx="2713733" cy="523220"/>
          </a:xfrm>
          <a:prstGeom prst="rect">
            <a:avLst/>
          </a:prstGeom>
          <a:noFill/>
          <a:ln w="9525">
            <a:noFill/>
            <a:miter lim="800000"/>
            <a:headEnd/>
            <a:tailEnd/>
          </a:ln>
        </p:spPr>
        <p:txBody>
          <a:bodyPr>
            <a:spAutoFit/>
          </a:bodyPr>
          <a:lstStyle/>
          <a:p>
            <a:pPr algn="ctr"/>
            <a:r>
              <a:rPr lang="it-IT" sz="2800" b="1" dirty="0">
                <a:latin typeface="Bahnschrift Condensed" panose="020B0502040204020203" pitchFamily="34" charset="0"/>
              </a:rPr>
              <a:t> DEATH </a:t>
            </a:r>
          </a:p>
        </p:txBody>
      </p:sp>
      <p:sp>
        <p:nvSpPr>
          <p:cNvPr id="22" name="Freccia circolare a sinistra 21"/>
          <p:cNvSpPr/>
          <p:nvPr/>
        </p:nvSpPr>
        <p:spPr>
          <a:xfrm>
            <a:off x="4207886" y="3323933"/>
            <a:ext cx="411659" cy="36433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800">
              <a:solidFill>
                <a:schemeClr val="tx1"/>
              </a:solidFill>
              <a:latin typeface="Bahnschrift Condensed" panose="020B0502040204020203" pitchFamily="34" charset="0"/>
            </a:endParaRPr>
          </a:p>
        </p:txBody>
      </p:sp>
      <p:sp>
        <p:nvSpPr>
          <p:cNvPr id="23" name="Freccia circolare a destra 22"/>
          <p:cNvSpPr/>
          <p:nvPr/>
        </p:nvSpPr>
        <p:spPr>
          <a:xfrm>
            <a:off x="661689" y="2817738"/>
            <a:ext cx="410766" cy="486668"/>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800">
              <a:solidFill>
                <a:schemeClr val="tx1"/>
              </a:solidFill>
              <a:latin typeface="Bahnschrift Condensed" panose="020B0502040204020203" pitchFamily="34" charset="0"/>
            </a:endParaRPr>
          </a:p>
        </p:txBody>
      </p:sp>
      <p:sp>
        <p:nvSpPr>
          <p:cNvPr id="24" name="Freccia circolare a sinistra 23"/>
          <p:cNvSpPr/>
          <p:nvPr/>
        </p:nvSpPr>
        <p:spPr>
          <a:xfrm>
            <a:off x="5109830" y="5288657"/>
            <a:ext cx="410766" cy="365225"/>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800">
              <a:solidFill>
                <a:schemeClr val="tx1"/>
              </a:solidFill>
              <a:latin typeface="Bahnschrift Condensed" panose="020B0502040204020203" pitchFamily="34" charset="0"/>
            </a:endParaRPr>
          </a:p>
        </p:txBody>
      </p:sp>
      <p:sp>
        <p:nvSpPr>
          <p:cNvPr id="25" name="Freccia circolare a destra 24"/>
          <p:cNvSpPr/>
          <p:nvPr/>
        </p:nvSpPr>
        <p:spPr>
          <a:xfrm>
            <a:off x="1528977" y="4222300"/>
            <a:ext cx="410766" cy="486668"/>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800">
              <a:solidFill>
                <a:schemeClr val="tx1"/>
              </a:solidFill>
              <a:latin typeface="Bahnschrift Condensed" panose="020B0502040204020203" pitchFamily="34" charset="0"/>
            </a:endParaRPr>
          </a:p>
        </p:txBody>
      </p:sp>
      <p:sp>
        <p:nvSpPr>
          <p:cNvPr id="15" name="Freccia circolare a sinistra 14"/>
          <p:cNvSpPr/>
          <p:nvPr/>
        </p:nvSpPr>
        <p:spPr>
          <a:xfrm rot="10800000" flipV="1">
            <a:off x="1853365" y="1932865"/>
            <a:ext cx="411659" cy="36433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800">
              <a:solidFill>
                <a:schemeClr val="tx1"/>
              </a:solidFill>
              <a:latin typeface="Bahnschrift Condensed" panose="020B0502040204020203" pitchFamily="34" charset="0"/>
            </a:endParaRPr>
          </a:p>
        </p:txBody>
      </p:sp>
      <p:sp>
        <p:nvSpPr>
          <p:cNvPr id="17" name="CasellaDiTesto 16"/>
          <p:cNvSpPr txBox="1"/>
          <p:nvPr/>
        </p:nvSpPr>
        <p:spPr>
          <a:xfrm>
            <a:off x="1072455" y="301960"/>
            <a:ext cx="10311161" cy="923330"/>
          </a:xfrm>
          <a:prstGeom prst="rect">
            <a:avLst/>
          </a:prstGeom>
          <a:noFill/>
        </p:spPr>
        <p:txBody>
          <a:bodyPr wrap="square">
            <a:spAutoFit/>
          </a:bodyPr>
          <a:lstStyle/>
          <a:p>
            <a:pPr algn="ctr">
              <a:defRPr/>
            </a:pPr>
            <a:r>
              <a:rPr lang="it-IT" sz="5400" dirty="0">
                <a:solidFill>
                  <a:srgbClr val="FF0000"/>
                </a:solidFill>
                <a:latin typeface="Bahnschrift Condensed" panose="020B0502040204020203" pitchFamily="34" charset="0"/>
              </a:rPr>
              <a:t>Soggetto con MRC &amp; il «circolo vizioso»</a:t>
            </a:r>
          </a:p>
        </p:txBody>
      </p:sp>
      <p:sp>
        <p:nvSpPr>
          <p:cNvPr id="19" name="Freccia circolare a destra 18">
            <a:extLst>
              <a:ext uri="{FF2B5EF4-FFF2-40B4-BE49-F238E27FC236}">
                <a16:creationId xmlns:a16="http://schemas.microsoft.com/office/drawing/2014/main" id="{2CEDE963-4683-E445-CDE2-96DE3520B447}"/>
              </a:ext>
            </a:extLst>
          </p:cNvPr>
          <p:cNvSpPr/>
          <p:nvPr/>
        </p:nvSpPr>
        <p:spPr>
          <a:xfrm>
            <a:off x="2679230" y="5987613"/>
            <a:ext cx="410766" cy="486668"/>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800">
              <a:solidFill>
                <a:schemeClr val="tx1"/>
              </a:solidFill>
              <a:latin typeface="Bahnschrift Condensed" panose="020B0502040204020203"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F15C8774-38D3-F081-6526-E49149CC8DEC}"/>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02825107-0A5E-D821-E788-C72E63214DE8}"/>
              </a:ext>
            </a:extLst>
          </p:cNvPr>
          <p:cNvPicPr>
            <a:picLocks noChangeAspect="1"/>
          </p:cNvPicPr>
          <p:nvPr/>
        </p:nvPicPr>
        <p:blipFill>
          <a:blip r:embed="rId3"/>
          <a:srcRect l="24661" t="24119" r="23645" b="72187"/>
          <a:stretch/>
        </p:blipFill>
        <p:spPr>
          <a:xfrm>
            <a:off x="1179094" y="6424864"/>
            <a:ext cx="9833811" cy="368968"/>
          </a:xfrm>
          <a:prstGeom prst="rect">
            <a:avLst/>
          </a:prstGeom>
          <a:ln>
            <a:noFill/>
          </a:ln>
        </p:spPr>
      </p:pic>
      <p:sp>
        <p:nvSpPr>
          <p:cNvPr id="6" name="CasellaDiTesto 5">
            <a:extLst>
              <a:ext uri="{FF2B5EF4-FFF2-40B4-BE49-F238E27FC236}">
                <a16:creationId xmlns:a16="http://schemas.microsoft.com/office/drawing/2014/main" id="{53E29DFC-8C0F-03A1-A06C-EA861C26D379}"/>
              </a:ext>
            </a:extLst>
          </p:cNvPr>
          <p:cNvSpPr txBox="1"/>
          <p:nvPr/>
        </p:nvSpPr>
        <p:spPr>
          <a:xfrm>
            <a:off x="606411" y="5249432"/>
            <a:ext cx="2947954" cy="369332"/>
          </a:xfrm>
          <a:prstGeom prst="rect">
            <a:avLst/>
          </a:prstGeom>
          <a:noFill/>
        </p:spPr>
        <p:txBody>
          <a:bodyPr wrap="square" rtlCol="0">
            <a:spAutoFit/>
          </a:bodyPr>
          <a:lstStyle/>
          <a:p>
            <a:r>
              <a:rPr lang="it-IT" dirty="0">
                <a:latin typeface="Bahnschrift Condensed" panose="020B0502040204020203" pitchFamily="34" charset="0"/>
              </a:rPr>
              <a:t>Pitta et al. 2005;171: 972–977, 2005</a:t>
            </a:r>
          </a:p>
        </p:txBody>
      </p:sp>
      <p:sp>
        <p:nvSpPr>
          <p:cNvPr id="7" name="CasellaDiTesto 6">
            <a:extLst>
              <a:ext uri="{FF2B5EF4-FFF2-40B4-BE49-F238E27FC236}">
                <a16:creationId xmlns:a16="http://schemas.microsoft.com/office/drawing/2014/main" id="{D17DFD5C-9AE2-6C86-5398-6F83EF4A0693}"/>
              </a:ext>
            </a:extLst>
          </p:cNvPr>
          <p:cNvSpPr txBox="1"/>
          <p:nvPr/>
        </p:nvSpPr>
        <p:spPr>
          <a:xfrm>
            <a:off x="2709415" y="642923"/>
            <a:ext cx="7657967" cy="769441"/>
          </a:xfrm>
          <a:prstGeom prst="rect">
            <a:avLst/>
          </a:prstGeom>
          <a:noFill/>
        </p:spPr>
        <p:txBody>
          <a:bodyPr wrap="square" rtlCol="0">
            <a:spAutoFit/>
          </a:bodyPr>
          <a:lstStyle/>
          <a:p>
            <a:pPr algn="ctr"/>
            <a:r>
              <a:rPr lang="en-US" sz="4400" b="1" dirty="0" err="1">
                <a:solidFill>
                  <a:srgbClr val="0070C0"/>
                </a:solidFill>
                <a:latin typeface="Bahnschrift Condensed" panose="020B0502040204020203" pitchFamily="34" charset="0"/>
                <a:ea typeface="Roboto" panose="02000000000000000000" pitchFamily="2" charset="0"/>
                <a:cs typeface="Arial" panose="020B0604020202020204" pitchFamily="34" charset="0"/>
              </a:rPr>
              <a:t>Livello</a:t>
            </a:r>
            <a:r>
              <a:rPr lang="en-US" sz="4400" b="1" dirty="0">
                <a:solidFill>
                  <a:srgbClr val="0070C0"/>
                </a:solidFill>
                <a:latin typeface="Bahnschrift Condensed" panose="020B0502040204020203" pitchFamily="34" charset="0"/>
                <a:ea typeface="Roboto" panose="02000000000000000000" pitchFamily="2" charset="0"/>
                <a:cs typeface="Arial" panose="020B0604020202020204" pitchFamily="34" charset="0"/>
              </a:rPr>
              <a:t> di </a:t>
            </a:r>
            <a:r>
              <a:rPr lang="en-US" sz="4400" b="1" dirty="0" err="1">
                <a:solidFill>
                  <a:srgbClr val="0070C0"/>
                </a:solidFill>
                <a:latin typeface="Bahnschrift Condensed" panose="020B0502040204020203" pitchFamily="34" charset="0"/>
                <a:ea typeface="Roboto" panose="02000000000000000000" pitchFamily="2" charset="0"/>
                <a:cs typeface="Arial" panose="020B0604020202020204" pitchFamily="34" charset="0"/>
              </a:rPr>
              <a:t>Attività</a:t>
            </a:r>
            <a:r>
              <a:rPr lang="en-US" sz="4400" b="1" dirty="0">
                <a:solidFill>
                  <a:srgbClr val="0070C0"/>
                </a:solidFill>
                <a:latin typeface="Bahnschrift Condensed" panose="020B0502040204020203" pitchFamily="34" charset="0"/>
                <a:ea typeface="Roboto" panose="02000000000000000000" pitchFamily="2" charset="0"/>
                <a:cs typeface="Arial" panose="020B0604020202020204" pitchFamily="34" charset="0"/>
              </a:rPr>
              <a:t> </a:t>
            </a:r>
            <a:r>
              <a:rPr lang="en-US" sz="4400" b="1" dirty="0" err="1">
                <a:solidFill>
                  <a:srgbClr val="0070C0"/>
                </a:solidFill>
                <a:latin typeface="Bahnschrift Condensed" panose="020B0502040204020203" pitchFamily="34" charset="0"/>
                <a:ea typeface="Roboto" panose="02000000000000000000" pitchFamily="2" charset="0"/>
                <a:cs typeface="Arial" panose="020B0604020202020204" pitchFamily="34" charset="0"/>
              </a:rPr>
              <a:t>Fisica</a:t>
            </a:r>
            <a:r>
              <a:rPr lang="en-US" sz="4400" b="1" dirty="0">
                <a:solidFill>
                  <a:srgbClr val="0070C0"/>
                </a:solidFill>
                <a:latin typeface="Bahnschrift Condensed" panose="020B0502040204020203" pitchFamily="34" charset="0"/>
                <a:ea typeface="Roboto" panose="02000000000000000000" pitchFamily="2" charset="0"/>
                <a:cs typeface="Arial" panose="020B0604020202020204" pitchFamily="34" charset="0"/>
              </a:rPr>
              <a:t>  &amp;  </a:t>
            </a:r>
            <a:r>
              <a:rPr lang="en-US" sz="4400" b="1" dirty="0" err="1">
                <a:solidFill>
                  <a:srgbClr val="0070C0"/>
                </a:solidFill>
                <a:latin typeface="Bahnschrift Condensed" panose="020B0502040204020203" pitchFamily="34" charset="0"/>
                <a:ea typeface="Roboto" panose="02000000000000000000" pitchFamily="2" charset="0"/>
                <a:cs typeface="Arial" panose="020B0604020202020204" pitchFamily="34" charset="0"/>
              </a:rPr>
              <a:t>gravità</a:t>
            </a:r>
            <a:r>
              <a:rPr lang="en-US" sz="4400" b="1" dirty="0">
                <a:solidFill>
                  <a:srgbClr val="0070C0"/>
                </a:solidFill>
                <a:latin typeface="Bahnschrift Condensed" panose="020B0502040204020203" pitchFamily="34" charset="0"/>
                <a:ea typeface="Roboto" panose="02000000000000000000" pitchFamily="2" charset="0"/>
                <a:cs typeface="Arial" panose="020B0604020202020204" pitchFamily="34" charset="0"/>
              </a:rPr>
              <a:t> BPCO</a:t>
            </a:r>
            <a:endParaRPr lang="it-IT" sz="4400" b="1" dirty="0">
              <a:solidFill>
                <a:srgbClr val="0070C0"/>
              </a:solidFill>
              <a:latin typeface="Bahnschrift Condensed" panose="020B0502040204020203" pitchFamily="34" charset="0"/>
              <a:ea typeface="Roboto" panose="02000000000000000000" pitchFamily="2" charset="0"/>
              <a:cs typeface="Arial" panose="020B0604020202020204" pitchFamily="34" charset="0"/>
            </a:endParaRPr>
          </a:p>
        </p:txBody>
      </p:sp>
      <p:pic>
        <p:nvPicPr>
          <p:cNvPr id="2" name="Immagine 1">
            <a:extLst>
              <a:ext uri="{FF2B5EF4-FFF2-40B4-BE49-F238E27FC236}">
                <a16:creationId xmlns:a16="http://schemas.microsoft.com/office/drawing/2014/main" id="{8B863DD8-E4A4-9528-6886-4950AC429BDF}"/>
              </a:ext>
            </a:extLst>
          </p:cNvPr>
          <p:cNvPicPr>
            <a:picLocks noChangeAspect="1"/>
          </p:cNvPicPr>
          <p:nvPr/>
        </p:nvPicPr>
        <p:blipFill rotWithShape="1">
          <a:blip r:embed="rId4"/>
          <a:srcRect l="36327" t="36111" r="25474" b="13865"/>
          <a:stretch/>
        </p:blipFill>
        <p:spPr>
          <a:xfrm>
            <a:off x="4160775" y="1445517"/>
            <a:ext cx="7779591" cy="5412483"/>
          </a:xfrm>
          <a:prstGeom prst="rect">
            <a:avLst/>
          </a:prstGeom>
        </p:spPr>
      </p:pic>
      <p:sp>
        <p:nvSpPr>
          <p:cNvPr id="3" name="Rettangolo con angoli arrotondati 2">
            <a:extLst>
              <a:ext uri="{FF2B5EF4-FFF2-40B4-BE49-F238E27FC236}">
                <a16:creationId xmlns:a16="http://schemas.microsoft.com/office/drawing/2014/main" id="{D90BA360-1A08-A38F-0D91-ECDD9B9DFAEA}"/>
              </a:ext>
            </a:extLst>
          </p:cNvPr>
          <p:cNvSpPr/>
          <p:nvPr/>
        </p:nvSpPr>
        <p:spPr>
          <a:xfrm>
            <a:off x="6389227" y="6030411"/>
            <a:ext cx="925974" cy="50928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con angoli arrotondati 3">
            <a:extLst>
              <a:ext uri="{FF2B5EF4-FFF2-40B4-BE49-F238E27FC236}">
                <a16:creationId xmlns:a16="http://schemas.microsoft.com/office/drawing/2014/main" id="{C12EA22D-9054-E553-D289-D595BDEDCA7C}"/>
              </a:ext>
            </a:extLst>
          </p:cNvPr>
          <p:cNvSpPr/>
          <p:nvPr/>
        </p:nvSpPr>
        <p:spPr>
          <a:xfrm>
            <a:off x="7606491" y="6055486"/>
            <a:ext cx="925974" cy="50928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5" name="Tabella 4">
            <a:extLst>
              <a:ext uri="{FF2B5EF4-FFF2-40B4-BE49-F238E27FC236}">
                <a16:creationId xmlns:a16="http://schemas.microsoft.com/office/drawing/2014/main" id="{261C4181-3852-D200-B821-03B0DBE18CBB}"/>
              </a:ext>
            </a:extLst>
          </p:cNvPr>
          <p:cNvGraphicFramePr>
            <a:graphicFrameLocks noGrp="1"/>
          </p:cNvGraphicFramePr>
          <p:nvPr>
            <p:extLst>
              <p:ext uri="{D42A27DB-BD31-4B8C-83A1-F6EECF244321}">
                <p14:modId xmlns:p14="http://schemas.microsoft.com/office/powerpoint/2010/main" val="1018861214"/>
              </p:ext>
            </p:extLst>
          </p:nvPr>
        </p:nvGraphicFramePr>
        <p:xfrm>
          <a:off x="158869" y="1855304"/>
          <a:ext cx="4001906" cy="1849120"/>
        </p:xfrm>
        <a:graphic>
          <a:graphicData uri="http://schemas.openxmlformats.org/drawingml/2006/table">
            <a:tbl>
              <a:tblPr firstRow="1" bandRow="1">
                <a:tableStyleId>{17292A2E-F333-43FB-9621-5CBBE7FDCDCB}</a:tableStyleId>
              </a:tblPr>
              <a:tblGrid>
                <a:gridCol w="1365917">
                  <a:extLst>
                    <a:ext uri="{9D8B030D-6E8A-4147-A177-3AD203B41FA5}">
                      <a16:colId xmlns:a16="http://schemas.microsoft.com/office/drawing/2014/main" val="1069864352"/>
                    </a:ext>
                  </a:extLst>
                </a:gridCol>
                <a:gridCol w="2635989">
                  <a:extLst>
                    <a:ext uri="{9D8B030D-6E8A-4147-A177-3AD203B41FA5}">
                      <a16:colId xmlns:a16="http://schemas.microsoft.com/office/drawing/2014/main" val="3093883220"/>
                    </a:ext>
                  </a:extLst>
                </a:gridCol>
              </a:tblGrid>
              <a:tr h="295707">
                <a:tc gridSpan="2">
                  <a:txBody>
                    <a:bodyPr/>
                    <a:lstStyle/>
                    <a:p>
                      <a:pPr algn="ctr"/>
                      <a:r>
                        <a:rPr lang="it-IT" dirty="0"/>
                        <a:t>FEV1 /FVC &lt; 70%</a:t>
                      </a:r>
                    </a:p>
                  </a:txBody>
                  <a:tcPr/>
                </a:tc>
                <a:tc hMerge="1">
                  <a:txBody>
                    <a:bodyPr/>
                    <a:lstStyle/>
                    <a:p>
                      <a:endParaRPr lang="it-IT" dirty="0"/>
                    </a:p>
                  </a:txBody>
                  <a:tcPr/>
                </a:tc>
                <a:extLst>
                  <a:ext uri="{0D108BD9-81ED-4DB2-BD59-A6C34878D82A}">
                    <a16:rowId xmlns:a16="http://schemas.microsoft.com/office/drawing/2014/main" val="453477326"/>
                  </a:ext>
                </a:extLst>
              </a:tr>
              <a:tr h="370840">
                <a:tc>
                  <a:txBody>
                    <a:bodyPr/>
                    <a:lstStyle/>
                    <a:p>
                      <a:r>
                        <a:rPr lang="it-IT" dirty="0"/>
                        <a:t>GOLD 1</a:t>
                      </a:r>
                    </a:p>
                  </a:txBody>
                  <a:tcPr/>
                </a:tc>
                <a:tc>
                  <a:txBody>
                    <a:bodyPr/>
                    <a:lstStyle/>
                    <a:p>
                      <a:r>
                        <a:rPr lang="it-IT" dirty="0"/>
                        <a:t>FEV1 ≥ 80% </a:t>
                      </a:r>
                      <a:r>
                        <a:rPr lang="it-IT" dirty="0" err="1"/>
                        <a:t>pred</a:t>
                      </a:r>
                      <a:endParaRPr lang="it-IT" dirty="0"/>
                    </a:p>
                  </a:txBody>
                  <a:tcPr/>
                </a:tc>
                <a:extLst>
                  <a:ext uri="{0D108BD9-81ED-4DB2-BD59-A6C34878D82A}">
                    <a16:rowId xmlns:a16="http://schemas.microsoft.com/office/drawing/2014/main" val="1913151474"/>
                  </a:ext>
                </a:extLst>
              </a:tr>
              <a:tr h="370840">
                <a:tc>
                  <a:txBody>
                    <a:bodyPr/>
                    <a:lstStyle/>
                    <a:p>
                      <a:r>
                        <a:rPr lang="it-IT" dirty="0"/>
                        <a:t>GOLD 2</a:t>
                      </a:r>
                    </a:p>
                  </a:txBody>
                  <a:tcPr/>
                </a:tc>
                <a:tc>
                  <a:txBody>
                    <a:bodyPr/>
                    <a:lstStyle/>
                    <a:p>
                      <a:r>
                        <a:rPr lang="it-IT" dirty="0"/>
                        <a:t>50 %  ≤ FEV1  &lt; 80% </a:t>
                      </a:r>
                      <a:r>
                        <a:rPr lang="it-IT" dirty="0" err="1"/>
                        <a:t>pred</a:t>
                      </a:r>
                      <a:endParaRPr lang="it-IT" dirty="0"/>
                    </a:p>
                  </a:txBody>
                  <a:tcPr/>
                </a:tc>
                <a:extLst>
                  <a:ext uri="{0D108BD9-81ED-4DB2-BD59-A6C34878D82A}">
                    <a16:rowId xmlns:a16="http://schemas.microsoft.com/office/drawing/2014/main" val="2901090365"/>
                  </a:ext>
                </a:extLst>
              </a:tr>
              <a:tr h="370840">
                <a:tc>
                  <a:txBody>
                    <a:bodyPr/>
                    <a:lstStyle/>
                    <a:p>
                      <a:r>
                        <a:rPr lang="it-IT" dirty="0"/>
                        <a:t>GOLD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30 %  ≤ FEV1  &lt; 50% </a:t>
                      </a:r>
                      <a:r>
                        <a:rPr lang="it-IT" dirty="0" err="1"/>
                        <a:t>pred</a:t>
                      </a:r>
                      <a:endParaRPr lang="it-IT" dirty="0"/>
                    </a:p>
                  </a:txBody>
                  <a:tcPr/>
                </a:tc>
                <a:extLst>
                  <a:ext uri="{0D108BD9-81ED-4DB2-BD59-A6C34878D82A}">
                    <a16:rowId xmlns:a16="http://schemas.microsoft.com/office/drawing/2014/main" val="3753983988"/>
                  </a:ext>
                </a:extLst>
              </a:tr>
              <a:tr h="370840">
                <a:tc>
                  <a:txBody>
                    <a:bodyPr/>
                    <a:lstStyle/>
                    <a:p>
                      <a:r>
                        <a:rPr lang="it-IT" dirty="0"/>
                        <a:t>GOLD 4</a:t>
                      </a:r>
                    </a:p>
                  </a:txBody>
                  <a:tcPr/>
                </a:tc>
                <a:tc>
                  <a:txBody>
                    <a:bodyPr/>
                    <a:lstStyle/>
                    <a:p>
                      <a:r>
                        <a:rPr lang="it-IT" dirty="0"/>
                        <a:t>FEV1 &lt; 30%  </a:t>
                      </a:r>
                      <a:r>
                        <a:rPr lang="it-IT" dirty="0" err="1"/>
                        <a:t>pred</a:t>
                      </a:r>
                      <a:endParaRPr lang="it-IT" dirty="0"/>
                    </a:p>
                  </a:txBody>
                  <a:tcPr/>
                </a:tc>
                <a:extLst>
                  <a:ext uri="{0D108BD9-81ED-4DB2-BD59-A6C34878D82A}">
                    <a16:rowId xmlns:a16="http://schemas.microsoft.com/office/drawing/2014/main" val="2059160321"/>
                  </a:ext>
                </a:extLst>
              </a:tr>
            </a:tbl>
          </a:graphicData>
        </a:graphic>
      </p:graphicFrame>
      <p:sp>
        <p:nvSpPr>
          <p:cNvPr id="8" name="Rettangolo 7">
            <a:extLst>
              <a:ext uri="{FF2B5EF4-FFF2-40B4-BE49-F238E27FC236}">
                <a16:creationId xmlns:a16="http://schemas.microsoft.com/office/drawing/2014/main" id="{D758B245-F869-15EC-1C93-5AA3BEB69291}"/>
              </a:ext>
            </a:extLst>
          </p:cNvPr>
          <p:cNvSpPr/>
          <p:nvPr/>
        </p:nvSpPr>
        <p:spPr>
          <a:xfrm>
            <a:off x="72888" y="21615"/>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arattere, Elementi grafici, logo, simbolo&#10;&#10;Il contenuto generato dall'IA potrebbe non essere corretto.">
            <a:extLst>
              <a:ext uri="{FF2B5EF4-FFF2-40B4-BE49-F238E27FC236}">
                <a16:creationId xmlns:a16="http://schemas.microsoft.com/office/drawing/2014/main" id="{22E03BD1-E4F2-C55F-A5D5-D01D7DB5F524}"/>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11161262" y="23539"/>
            <a:ext cx="1067702" cy="650646"/>
          </a:xfrm>
          <a:prstGeom prst="rect">
            <a:avLst/>
          </a:prstGeom>
        </p:spPr>
      </p:pic>
      <p:pic>
        <p:nvPicPr>
          <p:cNvPr id="10" name="Immagine 9">
            <a:extLst>
              <a:ext uri="{FF2B5EF4-FFF2-40B4-BE49-F238E27FC236}">
                <a16:creationId xmlns:a16="http://schemas.microsoft.com/office/drawing/2014/main" id="{18344C6B-23E3-E3F6-378C-A4DE3D6D4E80}"/>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3095" b="26984" l="17448" r="75156">
                        <a14:foregroundMark x1="35113" y1="18155" x2="33197" y2="20151"/>
                        <a14:foregroundMark x1="23987" y1="23158" x2="21354" y2="25298"/>
                        <a14:foregroundMark x1="21354" y1="25298" x2="17813" y2="25298"/>
                        <a14:foregroundMark x1="17813" y1="25298" x2="17448" y2="24901"/>
                        <a14:foregroundMark x1="33504" y1="13496" x2="30469" y2="16964"/>
                        <a14:foregroundMark x1="30469" y1="16964" x2="19740" y2="16865"/>
                        <a14:foregroundMark x1="19740" y1="16865" x2="17552" y2="13790"/>
                        <a14:foregroundMark x1="17552" y1="13790" x2="17656" y2="13095"/>
                        <a14:foregroundMark x1="24948" y1="23016" x2="25625" y2="22321"/>
                        <a14:foregroundMark x1="25260" y1="23016" x2="25833" y2="22520"/>
                        <a14:foregroundMark x1="25625" y1="22718" x2="26146" y2="22222"/>
                        <a14:foregroundMark x1="33021" y1="20238" x2="33229" y2="20238"/>
                        <a14:foregroundMark x1="32865" y1="20040" x2="32813" y2="19940"/>
                        <a14:foregroundMark x1="32917" y1="19742" x2="33229" y2="20040"/>
                        <a14:foregroundMark x1="33177" y1="20337" x2="33438" y2="20238"/>
                        <a14:foregroundMark x1="32917" y1="20139" x2="31563" y2="19643"/>
                        <a14:backgroundMark x1="34792" y1="12798" x2="35208" y2="18056"/>
                        <a14:backgroundMark x1="35208" y1="18056" x2="35208" y2="18155"/>
                        <a14:backgroundMark x1="32144" y1="21594" x2="25977" y2="22878"/>
                        <a14:backgroundMark x1="34844" y1="21032" x2="33164" y2="21382"/>
                        <a14:backgroundMark x1="31458" y1="20238" x2="31763" y2="20315"/>
                      </a14:backgroundRemoval>
                    </a14:imgEffect>
                  </a14:imgLayer>
                </a14:imgProps>
              </a:ext>
            </a:extLst>
          </a:blip>
          <a:srcRect l="17431" t="12562" r="63869" b="71203"/>
          <a:stretch/>
        </p:blipFill>
        <p:spPr>
          <a:xfrm>
            <a:off x="0" y="36428"/>
            <a:ext cx="2363770" cy="1077387"/>
          </a:xfrm>
          <a:prstGeom prst="rect">
            <a:avLst/>
          </a:prstGeom>
        </p:spPr>
      </p:pic>
    </p:spTree>
    <p:extLst>
      <p:ext uri="{BB962C8B-B14F-4D97-AF65-F5344CB8AC3E}">
        <p14:creationId xmlns:p14="http://schemas.microsoft.com/office/powerpoint/2010/main" val="19178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9;p2">
            <a:extLst>
              <a:ext uri="{FF2B5EF4-FFF2-40B4-BE49-F238E27FC236}">
                <a16:creationId xmlns:a16="http://schemas.microsoft.com/office/drawing/2014/main" id="{AA931344-B7F3-3F52-B4CE-050D5F9CE26C}"/>
              </a:ext>
            </a:extLst>
          </p:cNvPr>
          <p:cNvSpPr txBox="1"/>
          <p:nvPr/>
        </p:nvSpPr>
        <p:spPr>
          <a:xfrm>
            <a:off x="1531620" y="4889847"/>
            <a:ext cx="869442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200" i="1" dirty="0">
                <a:solidFill>
                  <a:schemeClr val="lt1"/>
                </a:solidFill>
                <a:latin typeface="Calibri"/>
                <a:ea typeface="Calibri"/>
                <a:cs typeface="Calibri"/>
                <a:sym typeface="Calibri"/>
              </a:rPr>
              <a:t>La Riabilitazione Respiratoria nelle Patologie Respiratorie croniche </a:t>
            </a:r>
            <a:endParaRPr dirty="0"/>
          </a:p>
        </p:txBody>
      </p:sp>
      <p:pic>
        <p:nvPicPr>
          <p:cNvPr id="5" name="Picture 2">
            <a:extLst>
              <a:ext uri="{FF2B5EF4-FFF2-40B4-BE49-F238E27FC236}">
                <a16:creationId xmlns:a16="http://schemas.microsoft.com/office/drawing/2014/main" id="{7B0FFBF2-C443-8557-68B0-D33A4E5A0F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39" t="28035" r="56532" b="52004"/>
          <a:stretch/>
        </p:blipFill>
        <p:spPr bwMode="auto">
          <a:xfrm>
            <a:off x="90787" y="22687"/>
            <a:ext cx="3930223" cy="123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0CBFF944-1038-91CF-2413-D30A4C035A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65" t="63322" r="32388" b="12083"/>
          <a:stretch/>
        </p:blipFill>
        <p:spPr bwMode="auto">
          <a:xfrm>
            <a:off x="4232492" y="-17361"/>
            <a:ext cx="7868721" cy="178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75D6215C-6841-7ED4-CB23-10FA57A7E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11" t="59981" r="13649" b="29649"/>
          <a:stretch/>
        </p:blipFill>
        <p:spPr bwMode="auto">
          <a:xfrm>
            <a:off x="2320158" y="5320734"/>
            <a:ext cx="7646802" cy="72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a:extLst>
              <a:ext uri="{FF2B5EF4-FFF2-40B4-BE49-F238E27FC236}">
                <a16:creationId xmlns:a16="http://schemas.microsoft.com/office/drawing/2014/main" id="{86B3BCD8-0FBC-96F2-F359-E72DBEE535CB}"/>
              </a:ext>
            </a:extLst>
          </p:cNvPr>
          <p:cNvPicPr>
            <a:picLocks noChangeAspect="1"/>
          </p:cNvPicPr>
          <p:nvPr/>
        </p:nvPicPr>
        <p:blipFill>
          <a:blip r:embed="rId4"/>
          <a:srcRect l="18330" t="50000" r="18821" b="24107"/>
          <a:stretch/>
        </p:blipFill>
        <p:spPr>
          <a:xfrm>
            <a:off x="173736" y="2210604"/>
            <a:ext cx="11841480" cy="2561324"/>
          </a:xfrm>
          <a:prstGeom prst="rect">
            <a:avLst/>
          </a:prstGeom>
        </p:spPr>
      </p:pic>
      <p:sp>
        <p:nvSpPr>
          <p:cNvPr id="3" name="Rettangolo 2">
            <a:extLst>
              <a:ext uri="{FF2B5EF4-FFF2-40B4-BE49-F238E27FC236}">
                <a16:creationId xmlns:a16="http://schemas.microsoft.com/office/drawing/2014/main" id="{1253B5FB-EBAE-0E35-6F6F-67B7A229D249}"/>
              </a:ext>
            </a:extLst>
          </p:cNvPr>
          <p:cNvSpPr/>
          <p:nvPr/>
        </p:nvSpPr>
        <p:spPr>
          <a:xfrm>
            <a:off x="0" y="6296528"/>
            <a:ext cx="12192000" cy="561472"/>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4C3A184E-FF3D-EC03-D072-BC09F5CB1F6A}"/>
              </a:ext>
            </a:extLst>
          </p:cNvPr>
          <p:cNvPicPr>
            <a:picLocks noChangeAspect="1"/>
          </p:cNvPicPr>
          <p:nvPr/>
        </p:nvPicPr>
        <p:blipFill>
          <a:blip r:embed="rId5"/>
          <a:srcRect l="24661" t="24119" r="23645" b="72187"/>
          <a:stretch/>
        </p:blipFill>
        <p:spPr>
          <a:xfrm>
            <a:off x="1179094" y="6424864"/>
            <a:ext cx="9833811" cy="368968"/>
          </a:xfrm>
          <a:prstGeom prst="rect">
            <a:avLst/>
          </a:prstGeom>
          <a:ln>
            <a:noFill/>
          </a:ln>
        </p:spPr>
      </p:pic>
    </p:spTree>
    <p:extLst>
      <p:ext uri="{BB962C8B-B14F-4D97-AF65-F5344CB8AC3E}">
        <p14:creationId xmlns:p14="http://schemas.microsoft.com/office/powerpoint/2010/main" val="59350209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500</TotalTime>
  <Words>1169</Words>
  <Application>Microsoft Office PowerPoint</Application>
  <PresentationFormat>Widescreen</PresentationFormat>
  <Paragraphs>193</Paragraphs>
  <Slides>33</Slides>
  <Notes>6</Notes>
  <HiddenSlides>0</HiddenSlides>
  <MMClips>0</MMClips>
  <ScaleCrop>false</ScaleCrop>
  <HeadingPairs>
    <vt:vector size="6" baseType="variant">
      <vt:variant>
        <vt:lpstr>Caratteri utilizzati</vt:lpstr>
      </vt:variant>
      <vt:variant>
        <vt:i4>22</vt:i4>
      </vt:variant>
      <vt:variant>
        <vt:lpstr>Tema</vt:lpstr>
      </vt:variant>
      <vt:variant>
        <vt:i4>1</vt:i4>
      </vt:variant>
      <vt:variant>
        <vt:lpstr>Titoli diapositive</vt:lpstr>
      </vt:variant>
      <vt:variant>
        <vt:i4>33</vt:i4>
      </vt:variant>
    </vt:vector>
  </HeadingPairs>
  <TitlesOfParts>
    <vt:vector size="56" baseType="lpstr">
      <vt:lpstr>AdvOT1ef757c0</vt:lpstr>
      <vt:lpstr>AdvOT5fcf1b24</vt:lpstr>
      <vt:lpstr>AdvOT5fcf1b24+20</vt:lpstr>
      <vt:lpstr>AdvPSHV-L</vt:lpstr>
      <vt:lpstr>AdvTT1778526c</vt:lpstr>
      <vt:lpstr>AdvTT1778526c+20</vt:lpstr>
      <vt:lpstr>AdvTT7e2c4963</vt:lpstr>
      <vt:lpstr>AdvTTcabc3928.I</vt:lpstr>
      <vt:lpstr>Aptos</vt:lpstr>
      <vt:lpstr>Aptos Display</vt:lpstr>
      <vt:lpstr>Arial</vt:lpstr>
      <vt:lpstr>Bahnschrift Condensed</vt:lpstr>
      <vt:lpstr>Bahnschrift Light SemiCondensed</vt:lpstr>
      <vt:lpstr>Bahnschrift SemiBold Condensed</vt:lpstr>
      <vt:lpstr>Bahnschrift SemiLight Condensed</vt:lpstr>
      <vt:lpstr>Calibri</vt:lpstr>
      <vt:lpstr>Futura-Medium</vt:lpstr>
      <vt:lpstr>MTSY</vt:lpstr>
      <vt:lpstr>Source Sans Pro</vt:lpstr>
      <vt:lpstr>Times New Roman</vt:lpstr>
      <vt:lpstr>WarnockPro-Regular</vt:lpstr>
      <vt:lpstr>Wingdings</vt:lpstr>
      <vt:lpstr>Tema di Office</vt:lpstr>
      <vt:lpstr>La riabilitazione respiratoria migliora il controllo della malattia</vt:lpstr>
      <vt:lpstr>Presentazione standard di PowerPoint</vt:lpstr>
      <vt:lpstr>Presentazione standard di PowerPoint</vt:lpstr>
      <vt:lpstr>Presentazione standard di PowerPoint</vt:lpstr>
      <vt:lpstr>SINTOMI</vt:lpstr>
      <vt:lpstr>SINTOMI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FATTORI LIMITANTI L’ESERCIZIO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Marta Lazzeri</dc:creator>
  <cp:lastModifiedBy>Marta Lazzeri</cp:lastModifiedBy>
  <cp:revision>5</cp:revision>
  <dcterms:created xsi:type="dcterms:W3CDTF">2025-05-10T06:44:40Z</dcterms:created>
  <dcterms:modified xsi:type="dcterms:W3CDTF">2025-05-14T06:13:25Z</dcterms:modified>
</cp:coreProperties>
</file>