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80" r:id="rId4"/>
    <p:sldMasterId id="2147483695" r:id="rId5"/>
  </p:sldMasterIdLst>
  <p:notesMasterIdLst>
    <p:notesMasterId r:id="rId45"/>
  </p:notesMasterIdLst>
  <p:sldIdLst>
    <p:sldId id="256" r:id="rId6"/>
    <p:sldId id="340" r:id="rId7"/>
    <p:sldId id="257" r:id="rId8"/>
    <p:sldId id="258" r:id="rId9"/>
    <p:sldId id="260" r:id="rId10"/>
    <p:sldId id="361" r:id="rId11"/>
    <p:sldId id="367" r:id="rId12"/>
    <p:sldId id="297" r:id="rId13"/>
    <p:sldId id="334" r:id="rId14"/>
    <p:sldId id="335" r:id="rId15"/>
    <p:sldId id="341" r:id="rId16"/>
    <p:sldId id="272" r:id="rId17"/>
    <p:sldId id="285" r:id="rId18"/>
    <p:sldId id="286" r:id="rId19"/>
    <p:sldId id="358" r:id="rId20"/>
    <p:sldId id="349" r:id="rId21"/>
    <p:sldId id="359" r:id="rId22"/>
    <p:sldId id="352" r:id="rId23"/>
    <p:sldId id="353" r:id="rId24"/>
    <p:sldId id="354" r:id="rId25"/>
    <p:sldId id="288" r:id="rId26"/>
    <p:sldId id="289" r:id="rId27"/>
    <p:sldId id="329" r:id="rId28"/>
    <p:sldId id="360" r:id="rId29"/>
    <p:sldId id="362" r:id="rId30"/>
    <p:sldId id="363" r:id="rId31"/>
    <p:sldId id="364" r:id="rId32"/>
    <p:sldId id="276" r:id="rId33"/>
    <p:sldId id="305" r:id="rId34"/>
    <p:sldId id="277" r:id="rId35"/>
    <p:sldId id="306" r:id="rId36"/>
    <p:sldId id="368" r:id="rId37"/>
    <p:sldId id="278" r:id="rId38"/>
    <p:sldId id="273" r:id="rId39"/>
    <p:sldId id="279" r:id="rId40"/>
    <p:sldId id="280" r:id="rId41"/>
    <p:sldId id="281" r:id="rId42"/>
    <p:sldId id="365" r:id="rId43"/>
    <p:sldId id="366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4305" autoAdjust="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D2050-1D57-46A8-B39D-3A8D2886DBC7}" type="datetimeFigureOut">
              <a:rPr lang="it-IT" smtClean="0"/>
              <a:pPr/>
              <a:t>11/05/2026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6D1E2-BC31-4D1F-8A24-F371ADDF46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19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NOTA:</a:t>
            </a:r>
            <a:r>
              <a:rPr lang="it-IT" sz="3600" b="1" baseline="0" dirty="0">
                <a:solidFill>
                  <a:srgbClr val="FF0000"/>
                </a:solidFill>
              </a:rPr>
              <a:t> NON E’ CONSENTITO INSERIRE NELLE SLIDES I RIFERIMENTI TELEFONICI E DI POSTA ELETTRONICA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D1E2-BC31-4D1F-8A24-F371ADDF4632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44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EE8CB8F0-274A-4488-742B-BA7EB77C5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09a610ca5_0_14:notes">
            <a:extLst>
              <a:ext uri="{FF2B5EF4-FFF2-40B4-BE49-F238E27FC236}">
                <a16:creationId xmlns:a16="http://schemas.microsoft.com/office/drawing/2014/main" id="{5DAA05DF-042E-DEA6-6731-DE7F442657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09a610ca5_0_14:notes">
            <a:extLst>
              <a:ext uri="{FF2B5EF4-FFF2-40B4-BE49-F238E27FC236}">
                <a16:creationId xmlns:a16="http://schemas.microsoft.com/office/drawing/2014/main" id="{E1288633-4AF4-82B5-6FE3-33EB4EBCD6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140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990F0-7948-E4BD-8FF3-9CD5356F4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D62317-D02B-820B-809B-7F343211B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EF006-C016-15B4-6A5F-7B0394CF1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16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9F9E47E8-1462-9AD5-0AD6-EE66D5979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09a610ca5_0_14:notes">
            <a:extLst>
              <a:ext uri="{FF2B5EF4-FFF2-40B4-BE49-F238E27FC236}">
                <a16:creationId xmlns:a16="http://schemas.microsoft.com/office/drawing/2014/main" id="{5B875F5A-7F87-847C-FA09-98117F8DC0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09a610ca5_0_14:notes">
            <a:extLst>
              <a:ext uri="{FF2B5EF4-FFF2-40B4-BE49-F238E27FC236}">
                <a16:creationId xmlns:a16="http://schemas.microsoft.com/office/drawing/2014/main" id="{55FF50CD-E1C9-7AB7-96C8-7C59A4F46E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658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3E3D6A38-3BDE-5621-C931-CA8FB83A1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09a610ca5_0_14:notes">
            <a:extLst>
              <a:ext uri="{FF2B5EF4-FFF2-40B4-BE49-F238E27FC236}">
                <a16:creationId xmlns:a16="http://schemas.microsoft.com/office/drawing/2014/main" id="{9DE0B306-5E4D-0931-A125-6A2D3E4C7F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09a610ca5_0_14:notes">
            <a:extLst>
              <a:ext uri="{FF2B5EF4-FFF2-40B4-BE49-F238E27FC236}">
                <a16:creationId xmlns:a16="http://schemas.microsoft.com/office/drawing/2014/main" id="{A980A54F-FBF0-48F1-1762-AB3A2C742B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276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8458EB5E-7F6E-5B1A-4862-B661FA091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09a610ca5_0_14:notes">
            <a:extLst>
              <a:ext uri="{FF2B5EF4-FFF2-40B4-BE49-F238E27FC236}">
                <a16:creationId xmlns:a16="http://schemas.microsoft.com/office/drawing/2014/main" id="{340B0023-19BB-BACE-61CD-D856D1D6EA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09a610ca5_0_14:notes">
            <a:extLst>
              <a:ext uri="{FF2B5EF4-FFF2-40B4-BE49-F238E27FC236}">
                <a16:creationId xmlns:a16="http://schemas.microsoft.com/office/drawing/2014/main" id="{65E17174-0D4D-1EE2-7383-DED9B4B74C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922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0B4A-B19B-4345-955D-2AB3EFB314FF}" type="datetimeFigureOut">
              <a:rPr lang="it-IT" smtClean="0"/>
              <a:pPr/>
              <a:t>11/05/2026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1CD2-E620-47FF-9D88-31640632630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1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12704"/>
            <a:ext cx="6400800" cy="117653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2159734-05D5-2540-BB5D-234078AD6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69" y="1250576"/>
            <a:ext cx="4969662" cy="81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8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518160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518160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0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13932"/>
            <a:ext cx="4268788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80"/>
            <a:ext cx="4268788" cy="4454525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413932"/>
            <a:ext cx="4270375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80"/>
            <a:ext cx="4270375" cy="4454525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8606"/>
            <a:ext cx="8686800" cy="93980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33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985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633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LLY_LOGO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19577" y="6330313"/>
            <a:ext cx="476943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1253839" y="6099205"/>
            <a:ext cx="7088621" cy="53236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75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750" dirty="0"/>
              <a:t> Eli Lilly and Company has not influenced the content of this publication</a:t>
            </a:r>
          </a:p>
        </p:txBody>
      </p:sp>
    </p:spTree>
    <p:extLst>
      <p:ext uri="{BB962C8B-B14F-4D97-AF65-F5344CB8AC3E}">
        <p14:creationId xmlns:p14="http://schemas.microsoft.com/office/powerpoint/2010/main" val="273801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13932"/>
            <a:ext cx="4268788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80"/>
            <a:ext cx="4268788" cy="4454525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413932"/>
            <a:ext cx="4270375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80"/>
            <a:ext cx="4270375" cy="4454525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31716"/>
            <a:ext cx="8686800" cy="93980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090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LLY_LOGO.jpg">
            <a:extLst>
              <a:ext uri="{FF2B5EF4-FFF2-40B4-BE49-F238E27FC236}">
                <a16:creationId xmlns:a16="http://schemas.microsoft.com/office/drawing/2014/main" id="{9B70D61C-6406-4597-B341-A3BA134B906C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19577" y="6330313"/>
            <a:ext cx="476943" cy="34515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8A26D61-9304-4E22-8CB0-8515E74CD401}"/>
              </a:ext>
            </a:extLst>
          </p:cNvPr>
          <p:cNvSpPr txBox="1">
            <a:spLocks/>
          </p:cNvSpPr>
          <p:nvPr userDrawn="1"/>
        </p:nvSpPr>
        <p:spPr>
          <a:xfrm>
            <a:off x="1253839" y="6099205"/>
            <a:ext cx="7088621" cy="53236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Supported by Eli Lilly and Company.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Eli Lilly and Company has not influenced the content of this publication</a:t>
            </a:r>
          </a:p>
        </p:txBody>
      </p:sp>
    </p:spTree>
    <p:extLst>
      <p:ext uri="{BB962C8B-B14F-4D97-AF65-F5344CB8AC3E}">
        <p14:creationId xmlns:p14="http://schemas.microsoft.com/office/powerpoint/2010/main" val="3009516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13932"/>
            <a:ext cx="4268788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6"/>
            <a:ext cx="4268788" cy="4454525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13932"/>
            <a:ext cx="4270375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270375" cy="4454525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37767"/>
            <a:ext cx="8686800" cy="93980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141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11236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573866"/>
            <a:ext cx="8686800" cy="1798638"/>
          </a:xfrm>
        </p:spPr>
        <p:txBody>
          <a:bodyPr bIns="45720"/>
          <a:lstStyle>
            <a:lvl1pPr>
              <a:defRPr sz="3300"/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86807"/>
            <a:ext cx="8686800" cy="1416050"/>
          </a:xfrm>
        </p:spPr>
        <p:txBody>
          <a:bodyPr/>
          <a:lstStyle>
            <a:lvl1pPr marL="0" indent="0">
              <a:buFontTx/>
              <a:buNone/>
              <a:defRPr sz="2100"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714A74-BEC4-4292-A587-602691EAA4FC}"/>
              </a:ext>
            </a:extLst>
          </p:cNvPr>
          <p:cNvGrpSpPr/>
          <p:nvPr userDrawn="1"/>
        </p:nvGrpSpPr>
        <p:grpSpPr>
          <a:xfrm flipH="1">
            <a:off x="228601" y="4411134"/>
            <a:ext cx="3337802" cy="64321"/>
            <a:chOff x="0" y="5224323"/>
            <a:chExt cx="2416175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39C66FA-AE45-41B4-8240-A5C3A809B0E7}"/>
                </a:ext>
              </a:extLst>
            </p:cNvPr>
            <p:cNvCxnSpPr/>
            <p:nvPr userDrawn="1"/>
          </p:nvCxnSpPr>
          <p:spPr>
            <a:xfrm>
              <a:off x="368300" y="5224323"/>
              <a:ext cx="2047875" cy="0"/>
            </a:xfrm>
            <a:prstGeom prst="line">
              <a:avLst/>
            </a:prstGeom>
            <a:ln w="44450" cap="rnd">
              <a:solidFill>
                <a:srgbClr val="E83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FDBE4CF-3986-41B4-A253-C25A21010183}"/>
                </a:ext>
              </a:extLst>
            </p:cNvPr>
            <p:cNvCxnSpPr/>
            <p:nvPr userDrawn="1"/>
          </p:nvCxnSpPr>
          <p:spPr>
            <a:xfrm>
              <a:off x="0" y="5224323"/>
              <a:ext cx="2047875" cy="0"/>
            </a:xfrm>
            <a:prstGeom prst="line">
              <a:avLst/>
            </a:prstGeom>
            <a:ln w="44450" cap="rnd">
              <a:solidFill>
                <a:srgbClr val="00A2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621B8F7-8716-473E-AEE6-EBE32BAD7C7E}"/>
              </a:ext>
            </a:extLst>
          </p:cNvPr>
          <p:cNvGrpSpPr/>
          <p:nvPr userDrawn="1"/>
        </p:nvGrpSpPr>
        <p:grpSpPr>
          <a:xfrm>
            <a:off x="-1" y="6791326"/>
            <a:ext cx="9144001" cy="66675"/>
            <a:chOff x="-1" y="6233231"/>
            <a:chExt cx="12192001" cy="5746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B1B137-B25A-44E9-8C32-4458727D48C8}"/>
                </a:ext>
              </a:extLst>
            </p:cNvPr>
            <p:cNvSpPr/>
            <p:nvPr userDrawn="1"/>
          </p:nvSpPr>
          <p:spPr>
            <a:xfrm flipV="1">
              <a:off x="3606800" y="6233231"/>
              <a:ext cx="8585200" cy="574675"/>
            </a:xfrm>
            <a:prstGeom prst="rect">
              <a:avLst/>
            </a:prstGeom>
            <a:solidFill>
              <a:srgbClr val="E73E1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267841-F4F3-4F0C-94DB-24C4A4AA10D2}"/>
                </a:ext>
              </a:extLst>
            </p:cNvPr>
            <p:cNvSpPr/>
            <p:nvPr userDrawn="1"/>
          </p:nvSpPr>
          <p:spPr>
            <a:xfrm flipV="1">
              <a:off x="-1" y="6233231"/>
              <a:ext cx="10220325" cy="574675"/>
            </a:xfrm>
            <a:prstGeom prst="rect">
              <a:avLst/>
            </a:prstGeom>
            <a:solidFill>
              <a:srgbClr val="00A2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88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904656" cy="504056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7C33-4C29-4352-B090-A1A676194521}" type="datetimeFigureOut">
              <a:rPr lang="it-IT" smtClean="0"/>
              <a:pPr/>
              <a:t>11/05/2026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B7F7-048D-4A59-84B2-242B4481BD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78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LLY_LOGO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19577" y="6330313"/>
            <a:ext cx="476943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1253839" y="6099205"/>
            <a:ext cx="7088621" cy="53236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75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750" dirty="0"/>
              <a:t> Eli Lilly and Company has not influenced the content of this publication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21B8F7-8716-473E-AEE6-EBE32BAD7C7E}"/>
              </a:ext>
            </a:extLst>
          </p:cNvPr>
          <p:cNvGrpSpPr/>
          <p:nvPr userDrawn="1"/>
        </p:nvGrpSpPr>
        <p:grpSpPr>
          <a:xfrm>
            <a:off x="-1" y="6791326"/>
            <a:ext cx="9144001" cy="66675"/>
            <a:chOff x="-1" y="6233231"/>
            <a:chExt cx="12192001" cy="5746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B1B137-B25A-44E9-8C32-4458727D48C8}"/>
                </a:ext>
              </a:extLst>
            </p:cNvPr>
            <p:cNvSpPr/>
            <p:nvPr userDrawn="1"/>
          </p:nvSpPr>
          <p:spPr>
            <a:xfrm flipV="1">
              <a:off x="3606800" y="6233231"/>
              <a:ext cx="8585200" cy="574675"/>
            </a:xfrm>
            <a:prstGeom prst="rect">
              <a:avLst/>
            </a:prstGeom>
            <a:solidFill>
              <a:srgbClr val="E73E1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267841-F4F3-4F0C-94DB-24C4A4AA10D2}"/>
                </a:ext>
              </a:extLst>
            </p:cNvPr>
            <p:cNvSpPr/>
            <p:nvPr userDrawn="1"/>
          </p:nvSpPr>
          <p:spPr>
            <a:xfrm flipV="1">
              <a:off x="-1" y="6233231"/>
              <a:ext cx="10220325" cy="574675"/>
            </a:xfrm>
            <a:prstGeom prst="rect">
              <a:avLst/>
            </a:prstGeom>
            <a:solidFill>
              <a:srgbClr val="00A2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2379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6909"/>
            <a:ext cx="8686800" cy="5055650"/>
          </a:xfrm>
        </p:spPr>
        <p:txBody>
          <a:bodyPr/>
          <a:lstStyle>
            <a:lvl1pPr>
              <a:spcBef>
                <a:spcPts val="0"/>
              </a:spcBef>
              <a:spcAft>
                <a:spcPts val="450"/>
              </a:spcAft>
              <a:defRPr/>
            </a:lvl1pPr>
            <a:lvl2pPr>
              <a:spcBef>
                <a:spcPts val="0"/>
              </a:spcBef>
              <a:spcAft>
                <a:spcPts val="450"/>
              </a:spcAft>
              <a:defRPr/>
            </a:lvl2pPr>
            <a:lvl3pPr>
              <a:spcBef>
                <a:spcPts val="0"/>
              </a:spcBef>
              <a:spcAft>
                <a:spcPts val="450"/>
              </a:spcAft>
              <a:defRPr/>
            </a:lvl3pPr>
            <a:lvl4pPr>
              <a:spcBef>
                <a:spcPts val="0"/>
              </a:spcBef>
              <a:spcAft>
                <a:spcPts val="450"/>
              </a:spcAft>
              <a:defRPr/>
            </a:lvl4pPr>
            <a:lvl5pPr>
              <a:spcBef>
                <a:spcPts val="0"/>
              </a:spcBef>
              <a:spcAft>
                <a:spcPts val="45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1" y="6233975"/>
            <a:ext cx="4130675" cy="487363"/>
          </a:xfrm>
        </p:spPr>
        <p:txBody>
          <a:bodyPr tIns="0" bIns="0" anchor="b"/>
          <a:lstStyle>
            <a:lvl1pPr marL="0" indent="0">
              <a:buNone/>
              <a:defRPr sz="900"/>
            </a:lvl1pPr>
          </a:lstStyle>
          <a:p>
            <a:r>
              <a:rPr lang="en-GB" sz="900" dirty="0"/>
              <a:t>Footnote text left aligned (Arial 12pt roman, black)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784725" y="6521313"/>
            <a:ext cx="4130675" cy="200025"/>
          </a:xfrm>
        </p:spPr>
        <p:txBody>
          <a:bodyPr tIns="0" bIns="0" anchor="b"/>
          <a:lstStyle>
            <a:lvl1pPr marL="0" indent="0" algn="r">
              <a:buNone/>
              <a:defRPr sz="900" baseline="0"/>
            </a:lvl1pPr>
          </a:lstStyle>
          <a:p>
            <a:r>
              <a:rPr lang="en-GB" sz="900" dirty="0"/>
              <a:t>Reference text right aligned (Arial 12pt roman, black)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B7C12D-C078-4A6A-9A46-117F2CB93103}"/>
              </a:ext>
            </a:extLst>
          </p:cNvPr>
          <p:cNvSpPr txBox="1">
            <a:spLocks/>
          </p:cNvSpPr>
          <p:nvPr userDrawn="1"/>
        </p:nvSpPr>
        <p:spPr>
          <a:xfrm>
            <a:off x="8695113" y="6426260"/>
            <a:ext cx="448888" cy="365125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7ACC8"/>
                </a:solidFill>
                <a:latin typeface="Arial" panose="020B060402020202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1C2912F7-087B-418C-A3FA-FA4636C6A3D8}" type="slidenum">
              <a:rPr lang="en-US" sz="750" smtClean="0">
                <a:solidFill>
                  <a:schemeClr val="bg1"/>
                </a:solidFill>
              </a:rPr>
              <a:pPr/>
              <a:t>‹N›</a:t>
            </a:fld>
            <a:endParaRPr lang="en-US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01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50"/>
              </a:spcAft>
              <a:defRPr/>
            </a:lvl1pPr>
            <a:lvl2pPr>
              <a:spcBef>
                <a:spcPts val="0"/>
              </a:spcBef>
              <a:spcAft>
                <a:spcPts val="450"/>
              </a:spcAft>
              <a:defRPr/>
            </a:lvl2pPr>
            <a:lvl3pPr>
              <a:spcBef>
                <a:spcPts val="0"/>
              </a:spcBef>
              <a:spcAft>
                <a:spcPts val="450"/>
              </a:spcAft>
              <a:defRPr/>
            </a:lvl3pPr>
            <a:lvl4pPr>
              <a:spcBef>
                <a:spcPts val="0"/>
              </a:spcBef>
              <a:spcAft>
                <a:spcPts val="450"/>
              </a:spcAft>
              <a:defRPr/>
            </a:lvl4pPr>
            <a:lvl5pPr>
              <a:spcBef>
                <a:spcPts val="0"/>
              </a:spcBef>
              <a:spcAft>
                <a:spcPts val="45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24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2662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518160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518160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461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13932"/>
            <a:ext cx="4268788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80"/>
            <a:ext cx="4268788" cy="4454525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413932"/>
            <a:ext cx="4270375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80"/>
            <a:ext cx="4270375" cy="4454525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8606"/>
            <a:ext cx="8686800" cy="93980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026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302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469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LLY_LOGO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19577" y="6330313"/>
            <a:ext cx="476943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1253839" y="6099205"/>
            <a:ext cx="7088621" cy="53236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75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750" dirty="0"/>
              <a:t> Eli Lilly and Company has not influenced the content of this publication</a:t>
            </a:r>
          </a:p>
        </p:txBody>
      </p:sp>
    </p:spTree>
    <p:extLst>
      <p:ext uri="{BB962C8B-B14F-4D97-AF65-F5344CB8AC3E}">
        <p14:creationId xmlns:p14="http://schemas.microsoft.com/office/powerpoint/2010/main" val="3754576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13932"/>
            <a:ext cx="4268788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80"/>
            <a:ext cx="4268788" cy="4454525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413932"/>
            <a:ext cx="4270375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80"/>
            <a:ext cx="4270375" cy="4454525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31716"/>
            <a:ext cx="8686800" cy="93980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99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11835-883E-4B50-90A9-F3DF2644C2A5}" type="datetimeFigureOut">
              <a:rPr lang="it-IT"/>
              <a:pPr>
                <a:defRPr/>
              </a:pPr>
              <a:t>11/05/2026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2A25A-1FCE-42CE-8AF0-D6A142BAA1C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LLY_LOGO.jpg">
            <a:extLst>
              <a:ext uri="{FF2B5EF4-FFF2-40B4-BE49-F238E27FC236}">
                <a16:creationId xmlns:a16="http://schemas.microsoft.com/office/drawing/2014/main" id="{9B70D61C-6406-4597-B341-A3BA134B906C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19577" y="6330313"/>
            <a:ext cx="476943" cy="34515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8A26D61-9304-4E22-8CB0-8515E74CD401}"/>
              </a:ext>
            </a:extLst>
          </p:cNvPr>
          <p:cNvSpPr txBox="1">
            <a:spLocks/>
          </p:cNvSpPr>
          <p:nvPr userDrawn="1"/>
        </p:nvSpPr>
        <p:spPr>
          <a:xfrm>
            <a:off x="1253839" y="6099205"/>
            <a:ext cx="7088621" cy="53236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Supported by Eli Lilly and Company.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Eli Lilly and Company has not influenced the content of this publication</a:t>
            </a:r>
          </a:p>
        </p:txBody>
      </p:sp>
    </p:spTree>
    <p:extLst>
      <p:ext uri="{BB962C8B-B14F-4D97-AF65-F5344CB8AC3E}">
        <p14:creationId xmlns:p14="http://schemas.microsoft.com/office/powerpoint/2010/main" val="1158775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13932"/>
            <a:ext cx="4268788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6"/>
            <a:ext cx="4268788" cy="4454525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13932"/>
            <a:ext cx="4270375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270375" cy="4454525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37767"/>
            <a:ext cx="8686800" cy="93980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887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59208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371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238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184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536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529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1270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D856AB-E1D8-2657-2DC8-84C58EA05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ADC9DA-ED1D-3382-668C-7187F11EE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3D77EE-4259-5217-6331-8402AF69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E770-DA00-4EEE-BB09-05032AE17019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30478B-6743-92A1-4CBB-B0C09F91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8B6B85-6483-8DF0-D87C-03207B1C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4AA-DE07-4D94-9FE1-FBFB83E4E0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16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48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573866"/>
            <a:ext cx="8686800" cy="1798638"/>
          </a:xfrm>
        </p:spPr>
        <p:txBody>
          <a:bodyPr bIns="45720"/>
          <a:lstStyle>
            <a:lvl1pPr>
              <a:defRPr sz="3300"/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86807"/>
            <a:ext cx="8686800" cy="1416050"/>
          </a:xfrm>
        </p:spPr>
        <p:txBody>
          <a:bodyPr/>
          <a:lstStyle>
            <a:lvl1pPr marL="0" indent="0">
              <a:buFontTx/>
              <a:buNone/>
              <a:defRPr sz="2100"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714A74-BEC4-4292-A587-602691EAA4FC}"/>
              </a:ext>
            </a:extLst>
          </p:cNvPr>
          <p:cNvGrpSpPr/>
          <p:nvPr userDrawn="1"/>
        </p:nvGrpSpPr>
        <p:grpSpPr>
          <a:xfrm flipH="1">
            <a:off x="228601" y="4411134"/>
            <a:ext cx="3337802" cy="64321"/>
            <a:chOff x="0" y="5224323"/>
            <a:chExt cx="2416175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39C66FA-AE45-41B4-8240-A5C3A809B0E7}"/>
                </a:ext>
              </a:extLst>
            </p:cNvPr>
            <p:cNvCxnSpPr/>
            <p:nvPr userDrawn="1"/>
          </p:nvCxnSpPr>
          <p:spPr>
            <a:xfrm>
              <a:off x="368300" y="5224323"/>
              <a:ext cx="2047875" cy="0"/>
            </a:xfrm>
            <a:prstGeom prst="line">
              <a:avLst/>
            </a:prstGeom>
            <a:ln w="44450" cap="rnd">
              <a:solidFill>
                <a:srgbClr val="E83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FDBE4CF-3986-41B4-A253-C25A21010183}"/>
                </a:ext>
              </a:extLst>
            </p:cNvPr>
            <p:cNvCxnSpPr/>
            <p:nvPr userDrawn="1"/>
          </p:nvCxnSpPr>
          <p:spPr>
            <a:xfrm>
              <a:off x="0" y="5224323"/>
              <a:ext cx="2047875" cy="0"/>
            </a:xfrm>
            <a:prstGeom prst="line">
              <a:avLst/>
            </a:prstGeom>
            <a:ln w="44450" cap="rnd">
              <a:solidFill>
                <a:srgbClr val="00A2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621B8F7-8716-473E-AEE6-EBE32BAD7C7E}"/>
              </a:ext>
            </a:extLst>
          </p:cNvPr>
          <p:cNvGrpSpPr/>
          <p:nvPr userDrawn="1"/>
        </p:nvGrpSpPr>
        <p:grpSpPr>
          <a:xfrm>
            <a:off x="-1" y="6791326"/>
            <a:ext cx="9144001" cy="66675"/>
            <a:chOff x="-1" y="6233231"/>
            <a:chExt cx="12192001" cy="5746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B1B137-B25A-44E9-8C32-4458727D48C8}"/>
                </a:ext>
              </a:extLst>
            </p:cNvPr>
            <p:cNvSpPr/>
            <p:nvPr userDrawn="1"/>
          </p:nvSpPr>
          <p:spPr>
            <a:xfrm flipV="1">
              <a:off x="3606800" y="6233231"/>
              <a:ext cx="8585200" cy="574675"/>
            </a:xfrm>
            <a:prstGeom prst="rect">
              <a:avLst/>
            </a:prstGeom>
            <a:solidFill>
              <a:srgbClr val="E73E1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267841-F4F3-4F0C-94DB-24C4A4AA10D2}"/>
                </a:ext>
              </a:extLst>
            </p:cNvPr>
            <p:cNvSpPr/>
            <p:nvPr userDrawn="1"/>
          </p:nvSpPr>
          <p:spPr>
            <a:xfrm flipV="1">
              <a:off x="-1" y="6233231"/>
              <a:ext cx="10220325" cy="574675"/>
            </a:xfrm>
            <a:prstGeom prst="rect">
              <a:avLst/>
            </a:prstGeom>
            <a:solidFill>
              <a:srgbClr val="00A2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3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LLY_LOGO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19577" y="6330313"/>
            <a:ext cx="476943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1253839" y="6099205"/>
            <a:ext cx="7088621" cy="53236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75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750" dirty="0"/>
              <a:t> Eli Lilly and Company has not influenced the content of this publication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21B8F7-8716-473E-AEE6-EBE32BAD7C7E}"/>
              </a:ext>
            </a:extLst>
          </p:cNvPr>
          <p:cNvGrpSpPr/>
          <p:nvPr userDrawn="1"/>
        </p:nvGrpSpPr>
        <p:grpSpPr>
          <a:xfrm>
            <a:off x="-1" y="6791326"/>
            <a:ext cx="9144001" cy="66675"/>
            <a:chOff x="-1" y="6233231"/>
            <a:chExt cx="12192001" cy="5746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B1B137-B25A-44E9-8C32-4458727D48C8}"/>
                </a:ext>
              </a:extLst>
            </p:cNvPr>
            <p:cNvSpPr/>
            <p:nvPr userDrawn="1"/>
          </p:nvSpPr>
          <p:spPr>
            <a:xfrm flipV="1">
              <a:off x="3606800" y="6233231"/>
              <a:ext cx="8585200" cy="574675"/>
            </a:xfrm>
            <a:prstGeom prst="rect">
              <a:avLst/>
            </a:prstGeom>
            <a:solidFill>
              <a:srgbClr val="E73E1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267841-F4F3-4F0C-94DB-24C4A4AA10D2}"/>
                </a:ext>
              </a:extLst>
            </p:cNvPr>
            <p:cNvSpPr/>
            <p:nvPr userDrawn="1"/>
          </p:nvSpPr>
          <p:spPr>
            <a:xfrm flipV="1">
              <a:off x="-1" y="6233231"/>
              <a:ext cx="10220325" cy="574675"/>
            </a:xfrm>
            <a:prstGeom prst="rect">
              <a:avLst/>
            </a:prstGeom>
            <a:solidFill>
              <a:srgbClr val="00A2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24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6909"/>
            <a:ext cx="8686800" cy="5055650"/>
          </a:xfrm>
        </p:spPr>
        <p:txBody>
          <a:bodyPr/>
          <a:lstStyle>
            <a:lvl1pPr>
              <a:spcBef>
                <a:spcPts val="0"/>
              </a:spcBef>
              <a:spcAft>
                <a:spcPts val="450"/>
              </a:spcAft>
              <a:defRPr/>
            </a:lvl1pPr>
            <a:lvl2pPr>
              <a:spcBef>
                <a:spcPts val="0"/>
              </a:spcBef>
              <a:spcAft>
                <a:spcPts val="450"/>
              </a:spcAft>
              <a:defRPr/>
            </a:lvl2pPr>
            <a:lvl3pPr>
              <a:spcBef>
                <a:spcPts val="0"/>
              </a:spcBef>
              <a:spcAft>
                <a:spcPts val="450"/>
              </a:spcAft>
              <a:defRPr/>
            </a:lvl3pPr>
            <a:lvl4pPr>
              <a:spcBef>
                <a:spcPts val="0"/>
              </a:spcBef>
              <a:spcAft>
                <a:spcPts val="450"/>
              </a:spcAft>
              <a:defRPr/>
            </a:lvl4pPr>
            <a:lvl5pPr>
              <a:spcBef>
                <a:spcPts val="0"/>
              </a:spcBef>
              <a:spcAft>
                <a:spcPts val="45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1" y="6233975"/>
            <a:ext cx="4130675" cy="487363"/>
          </a:xfrm>
        </p:spPr>
        <p:txBody>
          <a:bodyPr tIns="0" bIns="0" anchor="b"/>
          <a:lstStyle>
            <a:lvl1pPr marL="0" indent="0">
              <a:buNone/>
              <a:defRPr sz="900"/>
            </a:lvl1pPr>
          </a:lstStyle>
          <a:p>
            <a:r>
              <a:rPr lang="en-GB" sz="900" dirty="0"/>
              <a:t>Footnote text left aligned (Arial 12pt roman, black)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784725" y="6521313"/>
            <a:ext cx="4130675" cy="200025"/>
          </a:xfrm>
        </p:spPr>
        <p:txBody>
          <a:bodyPr tIns="0" bIns="0" anchor="b"/>
          <a:lstStyle>
            <a:lvl1pPr marL="0" indent="0" algn="r">
              <a:buNone/>
              <a:defRPr sz="900" baseline="0"/>
            </a:lvl1pPr>
          </a:lstStyle>
          <a:p>
            <a:r>
              <a:rPr lang="en-GB" sz="900" dirty="0"/>
              <a:t>Reference text right aligned (Arial 12pt roman, black)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B7C12D-C078-4A6A-9A46-117F2CB93103}"/>
              </a:ext>
            </a:extLst>
          </p:cNvPr>
          <p:cNvSpPr txBox="1">
            <a:spLocks/>
          </p:cNvSpPr>
          <p:nvPr userDrawn="1"/>
        </p:nvSpPr>
        <p:spPr>
          <a:xfrm>
            <a:off x="8695113" y="6426260"/>
            <a:ext cx="448888" cy="365125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7ACC8"/>
                </a:solidFill>
                <a:latin typeface="Arial" panose="020B060402020202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1C2912F7-087B-418C-A3FA-FA4636C6A3D8}" type="slidenum">
              <a:rPr lang="en-US" sz="750" smtClean="0">
                <a:solidFill>
                  <a:schemeClr val="bg1"/>
                </a:solidFill>
              </a:rPr>
              <a:pPr/>
              <a:t>‹N›</a:t>
            </a:fld>
            <a:endParaRPr lang="en-US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3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50"/>
              </a:spcAft>
              <a:defRPr/>
            </a:lvl1pPr>
            <a:lvl2pPr>
              <a:spcBef>
                <a:spcPts val="0"/>
              </a:spcBef>
              <a:spcAft>
                <a:spcPts val="450"/>
              </a:spcAft>
              <a:defRPr/>
            </a:lvl2pPr>
            <a:lvl3pPr>
              <a:spcBef>
                <a:spcPts val="0"/>
              </a:spcBef>
              <a:spcAft>
                <a:spcPts val="450"/>
              </a:spcAft>
              <a:defRPr/>
            </a:lvl3pPr>
            <a:lvl4pPr>
              <a:spcBef>
                <a:spcPts val="0"/>
              </a:spcBef>
              <a:spcAft>
                <a:spcPts val="450"/>
              </a:spcAft>
              <a:defRPr/>
            </a:lvl4pPr>
            <a:lvl5pPr>
              <a:spcBef>
                <a:spcPts val="0"/>
              </a:spcBef>
              <a:spcAft>
                <a:spcPts val="45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3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875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2000">
              <a:schemeClr val="bg1"/>
            </a:gs>
            <a:gs pos="100000">
              <a:schemeClr val="tx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E0B4A-B19B-4345-955D-2AB3EFB314FF}" type="datetimeFigureOut">
              <a:rPr lang="it-IT" smtClean="0"/>
              <a:pPr/>
              <a:t>11/05/2026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B1CD2-E620-47FF-9D88-31640632630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16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92000">
              <a:schemeClr val="bg1"/>
            </a:gs>
            <a:gs pos="100000">
              <a:schemeClr val="tx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37C33-4C29-4352-B090-A1A676194521}" type="datetimeFigureOut">
              <a:rPr lang="it-IT" smtClean="0"/>
              <a:pPr/>
              <a:t>11/05/2026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B7F7-048D-4A59-84B2-242B4481BDF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028" name="Picture 4" descr="C:\Documents and Settings\utente\Documenti\Immagini\logo_lum.jpg"/>
          <p:cNvPicPr>
            <a:picLocks noChangeAspect="1" noChangeArrowheads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845189"/>
            <a:ext cx="758051" cy="15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 userDrawn="1"/>
        </p:nvCxnSpPr>
        <p:spPr>
          <a:xfrm>
            <a:off x="323528" y="836712"/>
            <a:ext cx="6192688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egnaposto 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904656" cy="504056"/>
          </a:xfrm>
          <a:prstGeom prst="rect">
            <a:avLst/>
          </a:prstGeom>
          <a:solidFill>
            <a:schemeClr val="bg1">
              <a:alpha val="8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8BEE408-EC8C-FF48-8D4B-C4D27B1464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7025"/>
            <a:ext cx="2376264" cy="40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4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70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07694"/>
            <a:ext cx="8686800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46909"/>
            <a:ext cx="8686800" cy="538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21B8F7-8716-473E-AEE6-EBE32BAD7C7E}"/>
              </a:ext>
            </a:extLst>
          </p:cNvPr>
          <p:cNvGrpSpPr/>
          <p:nvPr userDrawn="1"/>
        </p:nvGrpSpPr>
        <p:grpSpPr>
          <a:xfrm>
            <a:off x="-1" y="6791326"/>
            <a:ext cx="9144001" cy="66675"/>
            <a:chOff x="-1" y="6233231"/>
            <a:chExt cx="12192001" cy="5746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B1B137-B25A-44E9-8C32-4458727D48C8}"/>
                </a:ext>
              </a:extLst>
            </p:cNvPr>
            <p:cNvSpPr/>
            <p:nvPr userDrawn="1"/>
          </p:nvSpPr>
          <p:spPr>
            <a:xfrm flipV="1">
              <a:off x="3606800" y="6233231"/>
              <a:ext cx="8585200" cy="574675"/>
            </a:xfrm>
            <a:prstGeom prst="rect">
              <a:avLst/>
            </a:prstGeom>
            <a:solidFill>
              <a:srgbClr val="E73E1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267841-F4F3-4F0C-94DB-24C4A4AA10D2}"/>
                </a:ext>
              </a:extLst>
            </p:cNvPr>
            <p:cNvSpPr/>
            <p:nvPr userDrawn="1"/>
          </p:nvSpPr>
          <p:spPr>
            <a:xfrm flipV="1">
              <a:off x="-1" y="6233231"/>
              <a:ext cx="10220325" cy="574675"/>
            </a:xfrm>
            <a:prstGeom prst="rect">
              <a:avLst/>
            </a:prstGeom>
            <a:solidFill>
              <a:srgbClr val="00A2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FEFFD8-4F3A-4854-9DE1-886ABBE044F9}"/>
              </a:ext>
            </a:extLst>
          </p:cNvPr>
          <p:cNvGrpSpPr/>
          <p:nvPr userDrawn="1"/>
        </p:nvGrpSpPr>
        <p:grpSpPr>
          <a:xfrm>
            <a:off x="-1" y="1072652"/>
            <a:ext cx="6966285" cy="53106"/>
            <a:chOff x="-1" y="6233231"/>
            <a:chExt cx="12192001" cy="5746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EB24DA-28AC-4AF2-944E-36CD827F65FC}"/>
                </a:ext>
              </a:extLst>
            </p:cNvPr>
            <p:cNvSpPr/>
            <p:nvPr userDrawn="1"/>
          </p:nvSpPr>
          <p:spPr>
            <a:xfrm flipV="1">
              <a:off x="3606800" y="6233231"/>
              <a:ext cx="8585200" cy="574675"/>
            </a:xfrm>
            <a:prstGeom prst="rect">
              <a:avLst/>
            </a:prstGeom>
            <a:solidFill>
              <a:srgbClr val="E73E1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867639-B34A-4923-B0BC-FC2D03B2E250}"/>
                </a:ext>
              </a:extLst>
            </p:cNvPr>
            <p:cNvSpPr/>
            <p:nvPr userDrawn="1"/>
          </p:nvSpPr>
          <p:spPr>
            <a:xfrm flipV="1">
              <a:off x="-1" y="6233231"/>
              <a:ext cx="10220325" cy="574675"/>
            </a:xfrm>
            <a:prstGeom prst="rect">
              <a:avLst/>
            </a:prstGeom>
            <a:solidFill>
              <a:srgbClr val="00A2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3963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8119" indent="-188119" algn="l" rtl="0" fontAlgn="base">
        <a:spcBef>
          <a:spcPts val="450"/>
        </a:spcBef>
        <a:spcAft>
          <a:spcPct val="0"/>
        </a:spcAft>
        <a:buClr>
          <a:schemeClr val="bg1"/>
        </a:buClr>
        <a:buSzPct val="110000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421481" indent="-232172" algn="l" rtl="0" fontAlgn="base">
        <a:spcBef>
          <a:spcPts val="450"/>
        </a:spcBef>
        <a:spcAft>
          <a:spcPct val="0"/>
        </a:spcAft>
        <a:buClr>
          <a:schemeClr val="bg1"/>
        </a:buClr>
        <a:buChar char="–"/>
        <a:defRPr sz="1350">
          <a:solidFill>
            <a:schemeClr val="tx1"/>
          </a:solidFill>
          <a:latin typeface="+mn-lt"/>
          <a:cs typeface="+mn-cs"/>
        </a:defRPr>
      </a:lvl2pPr>
      <a:lvl3pPr marL="609600" indent="-186929" algn="l" rtl="0" fontAlgn="base">
        <a:spcBef>
          <a:spcPts val="450"/>
        </a:spcBef>
        <a:spcAft>
          <a:spcPct val="0"/>
        </a:spcAft>
        <a:buClr>
          <a:schemeClr val="bg1"/>
        </a:buClr>
        <a:buChar char="•"/>
        <a:defRPr sz="1350">
          <a:solidFill>
            <a:schemeClr val="tx1"/>
          </a:solidFill>
          <a:latin typeface="+mn-lt"/>
          <a:cs typeface="+mn-cs"/>
        </a:defRPr>
      </a:lvl3pPr>
      <a:lvl4pPr marL="826294" indent="-215504" algn="l" rtl="0" fontAlgn="base">
        <a:spcBef>
          <a:spcPts val="450"/>
        </a:spcBef>
        <a:spcAft>
          <a:spcPct val="0"/>
        </a:spcAft>
        <a:buClr>
          <a:schemeClr val="bg1"/>
        </a:buClr>
        <a:buChar char="–"/>
        <a:defRPr sz="1350">
          <a:solidFill>
            <a:schemeClr val="tx1"/>
          </a:solidFill>
          <a:latin typeface="+mn-lt"/>
          <a:cs typeface="+mn-cs"/>
        </a:defRPr>
      </a:lvl4pPr>
      <a:lvl5pPr marL="1042988" indent="-215504" algn="l" rtl="0" fontAlgn="base">
        <a:spcBef>
          <a:spcPts val="450"/>
        </a:spcBef>
        <a:spcAft>
          <a:spcPct val="0"/>
        </a:spcAft>
        <a:buClr>
          <a:schemeClr val="bg1"/>
        </a:buClr>
        <a:buChar char="»"/>
        <a:defRPr sz="1350">
          <a:solidFill>
            <a:schemeClr val="tx1"/>
          </a:solidFill>
          <a:latin typeface="+mn-lt"/>
          <a:cs typeface="+mn-cs"/>
        </a:defRPr>
      </a:lvl5pPr>
      <a:lvl6pPr marL="1385888" indent="-21550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1728788" indent="-21550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071688" indent="-21550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414588" indent="-21550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91">
          <p15:clr>
            <a:srgbClr val="F26B43"/>
          </p15:clr>
        </p15:guide>
        <p15:guide id="4" pos="7489">
          <p15:clr>
            <a:srgbClr val="F26B43"/>
          </p15:clr>
        </p15:guide>
        <p15:guide id="5" orient="horz" pos="4180">
          <p15:clr>
            <a:srgbClr val="F26B43"/>
          </p15:clr>
        </p15:guide>
        <p15:guide id="6" orient="horz" pos="14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07694"/>
            <a:ext cx="8686800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46909"/>
            <a:ext cx="8686800" cy="538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21B8F7-8716-473E-AEE6-EBE32BAD7C7E}"/>
              </a:ext>
            </a:extLst>
          </p:cNvPr>
          <p:cNvGrpSpPr/>
          <p:nvPr userDrawn="1"/>
        </p:nvGrpSpPr>
        <p:grpSpPr>
          <a:xfrm>
            <a:off x="-1" y="6791326"/>
            <a:ext cx="9144001" cy="66675"/>
            <a:chOff x="-1" y="6233231"/>
            <a:chExt cx="12192001" cy="5746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B1B137-B25A-44E9-8C32-4458727D48C8}"/>
                </a:ext>
              </a:extLst>
            </p:cNvPr>
            <p:cNvSpPr/>
            <p:nvPr userDrawn="1"/>
          </p:nvSpPr>
          <p:spPr>
            <a:xfrm flipV="1">
              <a:off x="3606800" y="6233231"/>
              <a:ext cx="8585200" cy="574675"/>
            </a:xfrm>
            <a:prstGeom prst="rect">
              <a:avLst/>
            </a:prstGeom>
            <a:solidFill>
              <a:srgbClr val="E73E1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267841-F4F3-4F0C-94DB-24C4A4AA10D2}"/>
                </a:ext>
              </a:extLst>
            </p:cNvPr>
            <p:cNvSpPr/>
            <p:nvPr userDrawn="1"/>
          </p:nvSpPr>
          <p:spPr>
            <a:xfrm flipV="1">
              <a:off x="-1" y="6233231"/>
              <a:ext cx="10220325" cy="574675"/>
            </a:xfrm>
            <a:prstGeom prst="rect">
              <a:avLst/>
            </a:prstGeom>
            <a:solidFill>
              <a:srgbClr val="00A2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FEFFD8-4F3A-4854-9DE1-886ABBE044F9}"/>
              </a:ext>
            </a:extLst>
          </p:cNvPr>
          <p:cNvGrpSpPr/>
          <p:nvPr userDrawn="1"/>
        </p:nvGrpSpPr>
        <p:grpSpPr>
          <a:xfrm>
            <a:off x="-1" y="1072652"/>
            <a:ext cx="6966285" cy="53106"/>
            <a:chOff x="-1" y="6233231"/>
            <a:chExt cx="12192001" cy="5746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EB24DA-28AC-4AF2-944E-36CD827F65FC}"/>
                </a:ext>
              </a:extLst>
            </p:cNvPr>
            <p:cNvSpPr/>
            <p:nvPr userDrawn="1"/>
          </p:nvSpPr>
          <p:spPr>
            <a:xfrm flipV="1">
              <a:off x="3606800" y="6233231"/>
              <a:ext cx="8585200" cy="574675"/>
            </a:xfrm>
            <a:prstGeom prst="rect">
              <a:avLst/>
            </a:prstGeom>
            <a:solidFill>
              <a:srgbClr val="E73E1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867639-B34A-4923-B0BC-FC2D03B2E250}"/>
                </a:ext>
              </a:extLst>
            </p:cNvPr>
            <p:cNvSpPr/>
            <p:nvPr userDrawn="1"/>
          </p:nvSpPr>
          <p:spPr>
            <a:xfrm flipV="1">
              <a:off x="-1" y="6233231"/>
              <a:ext cx="10220325" cy="574675"/>
            </a:xfrm>
            <a:prstGeom prst="rect">
              <a:avLst/>
            </a:prstGeom>
            <a:solidFill>
              <a:srgbClr val="00A2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8861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165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8119" indent="-188119" algn="l" rtl="0" fontAlgn="base">
        <a:spcBef>
          <a:spcPts val="450"/>
        </a:spcBef>
        <a:spcAft>
          <a:spcPct val="0"/>
        </a:spcAft>
        <a:buClr>
          <a:schemeClr val="bg1"/>
        </a:buClr>
        <a:buSzPct val="110000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421481" indent="-232172" algn="l" rtl="0" fontAlgn="base">
        <a:spcBef>
          <a:spcPts val="450"/>
        </a:spcBef>
        <a:spcAft>
          <a:spcPct val="0"/>
        </a:spcAft>
        <a:buClr>
          <a:schemeClr val="bg1"/>
        </a:buClr>
        <a:buChar char="–"/>
        <a:defRPr sz="1350">
          <a:solidFill>
            <a:schemeClr val="tx1"/>
          </a:solidFill>
          <a:latin typeface="+mn-lt"/>
          <a:cs typeface="+mn-cs"/>
        </a:defRPr>
      </a:lvl2pPr>
      <a:lvl3pPr marL="609600" indent="-186929" algn="l" rtl="0" fontAlgn="base">
        <a:spcBef>
          <a:spcPts val="450"/>
        </a:spcBef>
        <a:spcAft>
          <a:spcPct val="0"/>
        </a:spcAft>
        <a:buClr>
          <a:schemeClr val="bg1"/>
        </a:buClr>
        <a:buChar char="•"/>
        <a:defRPr sz="1350">
          <a:solidFill>
            <a:schemeClr val="tx1"/>
          </a:solidFill>
          <a:latin typeface="+mn-lt"/>
          <a:cs typeface="+mn-cs"/>
        </a:defRPr>
      </a:lvl3pPr>
      <a:lvl4pPr marL="826294" indent="-215504" algn="l" rtl="0" fontAlgn="base">
        <a:spcBef>
          <a:spcPts val="450"/>
        </a:spcBef>
        <a:spcAft>
          <a:spcPct val="0"/>
        </a:spcAft>
        <a:buClr>
          <a:schemeClr val="bg1"/>
        </a:buClr>
        <a:buChar char="–"/>
        <a:defRPr sz="1350">
          <a:solidFill>
            <a:schemeClr val="tx1"/>
          </a:solidFill>
          <a:latin typeface="+mn-lt"/>
          <a:cs typeface="+mn-cs"/>
        </a:defRPr>
      </a:lvl4pPr>
      <a:lvl5pPr marL="1042988" indent="-215504" algn="l" rtl="0" fontAlgn="base">
        <a:spcBef>
          <a:spcPts val="450"/>
        </a:spcBef>
        <a:spcAft>
          <a:spcPct val="0"/>
        </a:spcAft>
        <a:buClr>
          <a:schemeClr val="bg1"/>
        </a:buClr>
        <a:buChar char="»"/>
        <a:defRPr sz="1350">
          <a:solidFill>
            <a:schemeClr val="tx1"/>
          </a:solidFill>
          <a:latin typeface="+mn-lt"/>
          <a:cs typeface="+mn-cs"/>
        </a:defRPr>
      </a:lvl5pPr>
      <a:lvl6pPr marL="1385888" indent="-21550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1728788" indent="-21550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071688" indent="-21550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414588" indent="-21550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91">
          <p15:clr>
            <a:srgbClr val="F26B43"/>
          </p15:clr>
        </p15:guide>
        <p15:guide id="4" pos="7489">
          <p15:clr>
            <a:srgbClr val="F26B43"/>
          </p15:clr>
        </p15:guide>
        <p15:guide id="5" orient="horz" pos="4180">
          <p15:clr>
            <a:srgbClr val="F26B43"/>
          </p15:clr>
        </p15:guide>
        <p15:guide id="6" orient="horz" pos="14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9962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2757" y="4466946"/>
            <a:ext cx="7560840" cy="1863360"/>
          </a:xfrm>
        </p:spPr>
        <p:txBody>
          <a:bodyPr>
            <a:normAutofit fontScale="625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3800" b="1" dirty="0">
                <a:solidFill>
                  <a:srgbClr val="FF0000"/>
                </a:solidFill>
                <a:latin typeface="Calibri" pitchFamily="34" charset="0"/>
              </a:rPr>
              <a:t>SOPRAVVIVENZA E QUALITÀ DI VITA CON I NUOVI TRATTAMENTI PER IL TUMORE DEL POLMONE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3800" b="1" dirty="0">
              <a:solidFill>
                <a:srgbClr val="FF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3800" dirty="0">
                <a:solidFill>
                  <a:srgbClr val="002060"/>
                </a:solidFill>
                <a:latin typeface="Calibri" pitchFamily="34" charset="0"/>
              </a:rPr>
              <a:t>Prof. Lucio </a:t>
            </a:r>
            <a:r>
              <a:rPr lang="it-IT" altLang="it-IT" sz="3800" dirty="0" err="1">
                <a:solidFill>
                  <a:srgbClr val="002060"/>
                </a:solidFill>
                <a:latin typeface="Calibri" pitchFamily="34" charset="0"/>
              </a:rPr>
              <a:t>Crinò</a:t>
            </a:r>
            <a:endParaRPr lang="it-IT" altLang="it-IT" sz="3800" dirty="0">
              <a:solidFill>
                <a:srgbClr val="00206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3800" dirty="0">
                <a:solidFill>
                  <a:srgbClr val="002060"/>
                </a:solidFill>
                <a:latin typeface="Calibri" pitchFamily="34" charset="0"/>
              </a:rPr>
              <a:t>SSD Oncologia Toracica</a:t>
            </a:r>
          </a:p>
          <a:p>
            <a:pPr marL="0" indent="0" algn="ctr">
              <a:buNone/>
            </a:pPr>
            <a:endParaRPr lang="it-IT" sz="28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98776"/>
            <a:ext cx="5544616" cy="280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o 4"/>
          <p:cNvGrpSpPr/>
          <p:nvPr/>
        </p:nvGrpSpPr>
        <p:grpSpPr>
          <a:xfrm>
            <a:off x="703263" y="203801"/>
            <a:ext cx="8040290" cy="1333500"/>
            <a:chOff x="703263" y="203801"/>
            <a:chExt cx="8040290" cy="1333500"/>
          </a:xfrm>
        </p:grpSpPr>
        <p:pic>
          <p:nvPicPr>
            <p:cNvPr id="6" name="Picture 17" descr="H:\URP\IRST_desk\Comunicazione\IMMAGINI\logo_IRST_IRCC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263" y="203801"/>
              <a:ext cx="4679745" cy="113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128" y="203801"/>
              <a:ext cx="3019425" cy="133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7565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788" y="649288"/>
            <a:ext cx="48101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88640"/>
            <a:ext cx="2151147" cy="8797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4664"/>
            <a:ext cx="8286459" cy="615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65321"/>
            <a:ext cx="2151147" cy="8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3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692696"/>
            <a:ext cx="8303102" cy="583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65321"/>
            <a:ext cx="2151147" cy="8797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9108504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65321"/>
            <a:ext cx="2151147" cy="8797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56451" cy="509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65321"/>
            <a:ext cx="2151147" cy="8797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09A7A-AF67-5B6D-1675-26C2CB005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AF021700-C674-EF53-68E5-01F87757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95" y="122588"/>
            <a:ext cx="8712968" cy="813655"/>
          </a:xfrm>
        </p:spPr>
        <p:txBody>
          <a:bodyPr/>
          <a:lstStyle/>
          <a:p>
            <a:r>
              <a:rPr lang="en-GB" sz="1500" dirty="0"/>
              <a:t>PL02.04: First-Line Osimertinib + Chemotherapy Versus Osimertinib Monotherapy in EGFRm Advanced NSCLC: FLAURA2 Final Overall Survival – Planchard D, et al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399BB88D-EE76-08A4-8DB1-DE93174B3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92432"/>
            <a:ext cx="8798902" cy="3791738"/>
          </a:xfrm>
        </p:spPr>
        <p:txBody>
          <a:bodyPr/>
          <a:lstStyle/>
          <a:p>
            <a:r>
              <a:rPr lang="en-GB" b="1" noProof="0" dirty="0"/>
              <a:t>Study objective</a:t>
            </a:r>
          </a:p>
          <a:p>
            <a:pPr lvl="1"/>
            <a:r>
              <a:rPr lang="en-GB" noProof="0" dirty="0"/>
              <a:t>To evaluate the final OS with 1L osimertinib ± platinum-pemetrexed in patients with EGFRm advanced NSCLC in the phase 3 FLAURA2 study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853BB2F-D522-B62D-CB76-B0994D0182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4725" y="5748234"/>
            <a:ext cx="4130675" cy="150019"/>
          </a:xfrm>
        </p:spPr>
        <p:txBody>
          <a:bodyPr/>
          <a:lstStyle/>
          <a:p>
            <a:r>
              <a:rPr lang="en-GB" noProof="0" dirty="0"/>
              <a:t>Planchard D, et al. J </a:t>
            </a:r>
            <a:r>
              <a:rPr lang="en-GB" noProof="0" dirty="0" err="1"/>
              <a:t>Thorac</a:t>
            </a:r>
            <a:r>
              <a:rPr lang="en-GB" noProof="0" dirty="0"/>
              <a:t> Oncol 2025;20(</a:t>
            </a:r>
            <a:r>
              <a:rPr lang="en-GB" noProof="0" dirty="0" err="1"/>
              <a:t>suppl</a:t>
            </a:r>
            <a:r>
              <a:rPr lang="en-GB" noProof="0" dirty="0"/>
              <a:t>):</a:t>
            </a:r>
            <a:r>
              <a:rPr lang="en-GB" noProof="0" dirty="0" err="1"/>
              <a:t>Abstr</a:t>
            </a:r>
            <a:r>
              <a:rPr lang="en-GB" noProof="0" dirty="0"/>
              <a:t> PL02.04</a:t>
            </a:r>
          </a:p>
        </p:txBody>
      </p:sp>
      <p:sp>
        <p:nvSpPr>
          <p:cNvPr id="2" name="AutoShape 9">
            <a:extLst>
              <a:ext uri="{FF2B5EF4-FFF2-40B4-BE49-F238E27FC236}">
                <a16:creationId xmlns:a16="http://schemas.microsoft.com/office/drawing/2014/main" id="{CF1699AB-0081-E043-813E-7C55708B9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30" y="2807547"/>
            <a:ext cx="2741753" cy="2161416"/>
          </a:xfrm>
          <a:prstGeom prst="roundRect">
            <a:avLst>
              <a:gd name="adj" fmla="val 8208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square" lIns="67866" tIns="33338" rIns="67866" bIns="33338">
            <a:spAutoFit/>
          </a:bodyPr>
          <a:lstStyle/>
          <a:p>
            <a:pPr defTabSz="669131" eaLnBrk="0" fontAlgn="base" hangingPunct="0">
              <a:spcBef>
                <a:spcPct val="0"/>
              </a:spcBef>
              <a:spcAft>
                <a:spcPct val="30000"/>
              </a:spcAft>
              <a:defRPr/>
            </a:pPr>
            <a:r>
              <a:rPr lang="en-GB" sz="1200" b="1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Key patient inclusion criteria</a:t>
            </a:r>
          </a:p>
          <a:p>
            <a:pPr marL="171450" indent="-171450" defTabSz="669131" eaLnBrk="0" fontAlgn="base" hangingPunct="0">
              <a:spcBef>
                <a:spcPct val="0"/>
              </a:spcBef>
              <a:spcAft>
                <a:spcPct val="30000"/>
              </a:spcAft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Locally advanced or metastatic non-squamous NSCLC</a:t>
            </a:r>
          </a:p>
          <a:p>
            <a:pPr marL="171450" indent="-171450" defTabSz="669131" eaLnBrk="0" fontAlgn="base" hangingPunct="0">
              <a:spcBef>
                <a:spcPct val="0"/>
              </a:spcBef>
              <a:spcAft>
                <a:spcPct val="30000"/>
              </a:spcAft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Calibri"/>
              </a:rPr>
              <a:t>Ex19del/L858R (local/central test)</a:t>
            </a:r>
          </a:p>
          <a:p>
            <a:pPr marL="171450" indent="-171450" defTabSz="669131" eaLnBrk="0" fontAlgn="base" hangingPunct="0">
              <a:spcBef>
                <a:spcPct val="0"/>
              </a:spcBef>
              <a:spcAft>
                <a:spcPct val="30000"/>
              </a:spcAft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No prior</a:t>
            </a:r>
            <a:r>
              <a:rPr lang="en-GB" sz="120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Calibri"/>
              </a:rPr>
              <a:t> systemic therapy for advanced disease</a:t>
            </a:r>
          </a:p>
          <a:p>
            <a:pPr marL="171450" indent="-171450" defTabSz="669131" eaLnBrk="0" fontAlgn="base" hangingPunct="0">
              <a:spcBef>
                <a:spcPct val="0"/>
              </a:spcBef>
              <a:spcAft>
                <a:spcPct val="30000"/>
              </a:spcAft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Stable CNS metastases permitted</a:t>
            </a:r>
          </a:p>
          <a:p>
            <a:pPr marL="171450" indent="-171450" defTabSz="669131" eaLnBrk="0" fontAlgn="base" hangingPunct="0">
              <a:spcBef>
                <a:spcPct val="0"/>
              </a:spcBef>
              <a:spcAft>
                <a:spcPct val="30000"/>
              </a:spcAft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WHO PS 0–1</a:t>
            </a:r>
          </a:p>
          <a:p>
            <a:pPr defTabSz="669131" eaLnBrk="0" fontAlgn="base" hangingPunct="0">
              <a:spcBef>
                <a:spcPct val="0"/>
              </a:spcBef>
              <a:spcAft>
                <a:spcPct val="30000"/>
              </a:spcAft>
              <a:defRPr/>
            </a:pPr>
            <a:r>
              <a:rPr lang="en-GB" sz="120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(n=557)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DF72BC16-4ECA-82EC-FA3E-08D81BCB0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54" y="5086106"/>
            <a:ext cx="3221422" cy="54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1000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685800">
              <a:spcAft>
                <a:spcPts val="450"/>
              </a:spcAft>
              <a:buClr>
                <a:srgbClr val="002850"/>
              </a:buClr>
              <a:buNone/>
              <a:defRPr/>
            </a:pPr>
            <a:r>
              <a:rPr lang="en-GB" sz="1200" b="1" dirty="0">
                <a:solidFill>
                  <a:srgbClr val="363636"/>
                </a:solidFill>
                <a:latin typeface="Arial"/>
                <a:cs typeface="Arial"/>
                <a:sym typeface="Helvetica"/>
              </a:rPr>
              <a:t>Primary endpoint</a:t>
            </a:r>
          </a:p>
          <a:p>
            <a:pPr marL="188119" indent="-188119" defTabSz="685800">
              <a:spcAft>
                <a:spcPts val="450"/>
              </a:spcAft>
              <a:buClr>
                <a:srgbClr val="002850"/>
              </a:buClr>
              <a:defRPr/>
            </a:pPr>
            <a:r>
              <a:rPr lang="en-GB" sz="1200" dirty="0">
                <a:solidFill>
                  <a:srgbClr val="363636"/>
                </a:solidFill>
                <a:latin typeface="Arial"/>
                <a:cs typeface="Arial"/>
                <a:sym typeface="Calibri"/>
              </a:rPr>
              <a:t>PFS (investigator assessed, RECIST v1.1)</a:t>
            </a:r>
            <a:endParaRPr lang="en-GB" sz="1200" dirty="0">
              <a:solidFill>
                <a:srgbClr val="363636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4" name="Content Placeholder 26">
            <a:extLst>
              <a:ext uri="{FF2B5EF4-FFF2-40B4-BE49-F238E27FC236}">
                <a16:creationId xmlns:a16="http://schemas.microsoft.com/office/drawing/2014/main" id="{B43F99EE-D838-C54E-F331-BEEE1DF0D7B4}"/>
              </a:ext>
            </a:extLst>
          </p:cNvPr>
          <p:cNvSpPr txBox="1">
            <a:spLocks/>
          </p:cNvSpPr>
          <p:nvPr/>
        </p:nvSpPr>
        <p:spPr>
          <a:xfrm>
            <a:off x="4840162" y="5086106"/>
            <a:ext cx="3457814" cy="532210"/>
          </a:xfrm>
          <a:prstGeom prst="rect">
            <a:avLst/>
          </a:prstGeom>
        </p:spPr>
        <p:txBody>
          <a:bodyPr/>
          <a:lstStyle>
            <a:lvl1pPr marL="250825" indent="-250825" algn="l" rtl="0" fontAlgn="base"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685800">
              <a:spcBef>
                <a:spcPts val="450"/>
              </a:spcBef>
              <a:buClr>
                <a:srgbClr val="002850"/>
              </a:buClr>
              <a:buNone/>
              <a:defRPr/>
            </a:pPr>
            <a:r>
              <a:rPr lang="en-GB" sz="1200" b="1" dirty="0">
                <a:solidFill>
                  <a:srgbClr val="363636"/>
                </a:solidFill>
                <a:latin typeface="Arial"/>
                <a:cs typeface="Arial"/>
                <a:sym typeface="Helvetica"/>
              </a:rPr>
              <a:t>Secondary endpoints</a:t>
            </a:r>
          </a:p>
          <a:p>
            <a:pPr marL="188119" indent="-188119" defTabSz="685800">
              <a:spcBef>
                <a:spcPts val="450"/>
              </a:spcBef>
              <a:buClr>
                <a:srgbClr val="002850"/>
              </a:buClr>
              <a:defRPr/>
            </a:pPr>
            <a:r>
              <a:rPr lang="en-GB" sz="1200" dirty="0">
                <a:solidFill>
                  <a:srgbClr val="363636"/>
                </a:solidFill>
                <a:latin typeface="Arial"/>
                <a:cs typeface="Arial"/>
                <a:sym typeface="Calibri"/>
              </a:rPr>
              <a:t>OS, TFST, </a:t>
            </a:r>
            <a:r>
              <a:rPr lang="en-GB" sz="1200" dirty="0" err="1">
                <a:solidFill>
                  <a:srgbClr val="363636"/>
                </a:solidFill>
                <a:latin typeface="Arial"/>
                <a:cs typeface="Arial"/>
                <a:sym typeface="Calibri"/>
              </a:rPr>
              <a:t>DoR</a:t>
            </a:r>
            <a:r>
              <a:rPr lang="en-GB" sz="1200" dirty="0">
                <a:solidFill>
                  <a:srgbClr val="363636"/>
                </a:solidFill>
                <a:latin typeface="Arial"/>
                <a:cs typeface="Arial"/>
                <a:sym typeface="Calibri"/>
              </a:rPr>
              <a:t>, DCR, PFS2, TSST, safety</a:t>
            </a:r>
            <a:endParaRPr lang="en-GB" sz="1200" dirty="0">
              <a:solidFill>
                <a:srgbClr val="363636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8763BAE7-A8A2-D096-B964-24FDFFC47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36" y="4398209"/>
            <a:ext cx="4508014" cy="651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67866" tIns="0" rIns="67866" bIns="0" anchor="ctr"/>
          <a:lstStyle/>
          <a:p>
            <a:pPr algn="ctr" defTabSz="669131" eaLnBrk="0" hangingPunct="0">
              <a:defRPr/>
            </a:pPr>
            <a:r>
              <a:rPr lang="en-GB" sz="1200" b="1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Osimertinib</a:t>
            </a:r>
            <a: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 80 mg/day</a:t>
            </a:r>
            <a:b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</a:br>
            <a: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(n=278)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B024C084-08C7-69FB-04B0-094EC1904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989" y="2572368"/>
            <a:ext cx="3050928" cy="96318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67866" tIns="0" rIns="67866" bIns="0" anchor="ctr"/>
          <a:lstStyle/>
          <a:p>
            <a:pPr algn="ctr" defTabSz="669131" eaLnBrk="0" hangingPunct="0">
              <a:defRPr/>
            </a:pPr>
            <a:r>
              <a:rPr lang="en-GB" sz="1200" b="1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Osimertinib</a:t>
            </a:r>
            <a: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 80 mg/day +</a:t>
            </a:r>
            <a:b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</a:br>
            <a:r>
              <a:rPr lang="en-GB" sz="1200" b="1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pemetrexed</a:t>
            </a:r>
            <a: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 500 mg/m</a:t>
            </a:r>
            <a:r>
              <a:rPr lang="en-GB" sz="1200" kern="0" baseline="3000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2</a:t>
            </a:r>
            <a: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 + </a:t>
            </a:r>
            <a:b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</a:br>
            <a:r>
              <a:rPr lang="en-GB" sz="1200" b="1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carboplatin</a:t>
            </a:r>
            <a: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 AUC5 or </a:t>
            </a:r>
            <a:r>
              <a:rPr lang="en-GB" sz="1200" b="1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cisplatin</a:t>
            </a:r>
            <a: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 75 mg/m</a:t>
            </a:r>
            <a:r>
              <a:rPr lang="en-GB" sz="1200" kern="0" baseline="3000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2</a:t>
            </a:r>
            <a: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 </a:t>
            </a:r>
            <a:b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</a:br>
            <a: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q3w (4 cycles)</a:t>
            </a:r>
            <a:b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</a:br>
            <a: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(n=279)</a:t>
            </a: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12B720C4-25D5-A084-0AAA-4485EF343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9331" y="2758530"/>
            <a:ext cx="952724" cy="59086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67866" tIns="0" rIns="67866" bIns="0" anchor="ctr"/>
          <a:lstStyle/>
          <a:p>
            <a:pPr algn="ctr" defTabSz="669131" eaLnBrk="0" hangingPunct="0">
              <a:defRPr/>
            </a:pPr>
            <a: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PD/other</a:t>
            </a:r>
            <a:b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</a:br>
            <a: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withdrawal</a:t>
            </a:r>
            <a:endParaRPr lang="en-GB" sz="825" kern="0" dirty="0">
              <a:solidFill>
                <a:srgbClr val="FFFFFF"/>
              </a:solidFill>
              <a:latin typeface="Arial" panose="020B0604020202020204"/>
              <a:ea typeface="SimSun" pitchFamily="2" charset="-122"/>
              <a:cs typeface="+mj-cs"/>
              <a:sym typeface="Helvetica"/>
            </a:endParaRPr>
          </a:p>
        </p:txBody>
      </p:sp>
      <p:cxnSp>
        <p:nvCxnSpPr>
          <p:cNvPr id="8" name="AutoShape 21">
            <a:extLst>
              <a:ext uri="{FF2B5EF4-FFF2-40B4-BE49-F238E27FC236}">
                <a16:creationId xmlns:a16="http://schemas.microsoft.com/office/drawing/2014/main" id="{C93CB682-D707-024D-18E7-91001FA2D4D4}"/>
              </a:ext>
            </a:extLst>
          </p:cNvPr>
          <p:cNvCxnSpPr>
            <a:cxnSpLocks noChangeShapeType="1"/>
            <a:stCxn id="6" idx="3"/>
            <a:endCxn id="7" idx="1"/>
          </p:cNvCxnSpPr>
          <p:nvPr/>
        </p:nvCxnSpPr>
        <p:spPr bwMode="auto">
          <a:xfrm>
            <a:off x="6482917" y="3053960"/>
            <a:ext cx="1566414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9" name="AutoShape 12">
            <a:extLst>
              <a:ext uri="{FF2B5EF4-FFF2-40B4-BE49-F238E27FC236}">
                <a16:creationId xmlns:a16="http://schemas.microsoft.com/office/drawing/2014/main" id="{5489F637-AC4E-7B60-417E-FF50007FE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9331" y="4428375"/>
            <a:ext cx="952724" cy="59086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lIns="67866" tIns="0" rIns="67866" bIns="0" anchor="ctr"/>
          <a:lstStyle/>
          <a:p>
            <a:pPr algn="ctr" defTabSz="669131" eaLnBrk="0" hangingPunct="0">
              <a:defRPr/>
            </a:pPr>
            <a: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PD/other withdrawal</a:t>
            </a:r>
            <a:endParaRPr lang="en-GB" sz="825" kern="0" dirty="0">
              <a:solidFill>
                <a:srgbClr val="FFFFFF"/>
              </a:solidFill>
              <a:latin typeface="Arial" panose="020B0604020202020204"/>
              <a:ea typeface="SimSun" pitchFamily="2" charset="-122"/>
              <a:cs typeface="+mj-cs"/>
              <a:sym typeface="Helvetica"/>
            </a:endParaRPr>
          </a:p>
        </p:txBody>
      </p:sp>
      <p:cxnSp>
        <p:nvCxnSpPr>
          <p:cNvPr id="10" name="AutoShape 21">
            <a:extLst>
              <a:ext uri="{FF2B5EF4-FFF2-40B4-BE49-F238E27FC236}">
                <a16:creationId xmlns:a16="http://schemas.microsoft.com/office/drawing/2014/main" id="{5E52C88F-AAC9-E503-8C2F-81AAA1E2E4A1}"/>
              </a:ext>
            </a:extLst>
          </p:cNvPr>
          <p:cNvCxnSpPr>
            <a:cxnSpLocks noChangeShapeType="1"/>
            <a:stCxn id="5" idx="3"/>
            <a:endCxn id="9" idx="1"/>
          </p:cNvCxnSpPr>
          <p:nvPr/>
        </p:nvCxnSpPr>
        <p:spPr bwMode="auto">
          <a:xfrm>
            <a:off x="7894150" y="4723805"/>
            <a:ext cx="155181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1" name="Content Placeholder 26">
            <a:extLst>
              <a:ext uri="{FF2B5EF4-FFF2-40B4-BE49-F238E27FC236}">
                <a16:creationId xmlns:a16="http://schemas.microsoft.com/office/drawing/2014/main" id="{D111368F-E179-09E2-70B9-3121247A666F}"/>
              </a:ext>
            </a:extLst>
          </p:cNvPr>
          <p:cNvSpPr txBox="1">
            <a:spLocks/>
          </p:cNvSpPr>
          <p:nvPr/>
        </p:nvSpPr>
        <p:spPr bwMode="auto">
          <a:xfrm>
            <a:off x="3645133" y="3562660"/>
            <a:ext cx="3677168" cy="66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42875" indent="-142875" defTabSz="685800" hangingPunct="0">
              <a:spcAft>
                <a:spcPts val="300"/>
              </a:spcAft>
              <a:defRPr/>
            </a:pPr>
            <a:r>
              <a:rPr lang="en-GB" sz="1050" b="1" kern="0" dirty="0">
                <a:solidFill>
                  <a:srgbClr val="363636"/>
                </a:solidFill>
                <a:latin typeface="Arial"/>
                <a:ea typeface="+mj-ea"/>
                <a:cs typeface="+mj-cs"/>
                <a:sym typeface="Calibri"/>
              </a:rPr>
              <a:t>Stratification</a:t>
            </a:r>
          </a:p>
          <a:p>
            <a:pPr marL="152400" indent="-152400" defTabSz="685800" hangingPunct="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1050" kern="0" dirty="0">
                <a:solidFill>
                  <a:srgbClr val="363636"/>
                </a:solidFill>
                <a:latin typeface="Arial"/>
                <a:ea typeface="+mj-ea"/>
                <a:cs typeface="+mj-cs"/>
                <a:sym typeface="Calibri"/>
              </a:rPr>
              <a:t>Race (Chinese Asian, </a:t>
            </a:r>
            <a:r>
              <a:rPr lang="en-GB" sz="1050" kern="0" dirty="0" err="1">
                <a:solidFill>
                  <a:srgbClr val="363636"/>
                </a:solidFill>
                <a:latin typeface="Arial"/>
                <a:ea typeface="+mj-ea"/>
                <a:cs typeface="+mj-cs"/>
                <a:sym typeface="Calibri"/>
              </a:rPr>
              <a:t>non-Chinese</a:t>
            </a:r>
            <a:r>
              <a:rPr lang="en-GB" sz="1050" kern="0" dirty="0">
                <a:solidFill>
                  <a:srgbClr val="363636"/>
                </a:solidFill>
                <a:latin typeface="Arial"/>
                <a:ea typeface="+mj-ea"/>
                <a:cs typeface="+mj-cs"/>
                <a:sym typeface="Calibri"/>
              </a:rPr>
              <a:t> Asian, non-Asian)</a:t>
            </a:r>
          </a:p>
          <a:p>
            <a:pPr marL="152400" indent="-152400" defTabSz="685800" hangingPunct="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1050" kern="0" dirty="0">
                <a:solidFill>
                  <a:srgbClr val="363636"/>
                </a:solidFill>
                <a:latin typeface="Arial"/>
                <a:ea typeface="+mj-ea"/>
                <a:cs typeface="+mj-cs"/>
                <a:sym typeface="Calibri"/>
              </a:rPr>
              <a:t>EGFRm (local, central test)</a:t>
            </a:r>
          </a:p>
          <a:p>
            <a:pPr marL="152400" indent="-152400" defTabSz="685800" hangingPunct="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1050" kern="0" dirty="0">
                <a:solidFill>
                  <a:srgbClr val="363636"/>
                </a:solidFill>
                <a:latin typeface="Arial"/>
                <a:ea typeface="+mj-ea"/>
                <a:cs typeface="+mj-cs"/>
                <a:sym typeface="Calibri"/>
              </a:rPr>
              <a:t>WHO PS (0, 1)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0F7CB0D9-EB0B-B9E2-3A14-433B095A8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262" y="2572368"/>
            <a:ext cx="1322888" cy="96318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67866" tIns="0" rIns="67866" bIns="0" anchor="ctr"/>
          <a:lstStyle/>
          <a:p>
            <a:pPr algn="ctr" defTabSz="669131" eaLnBrk="0" hangingPunct="0">
              <a:defRPr/>
            </a:pPr>
            <a:r>
              <a:rPr lang="en-GB" sz="1200" b="1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Osimertinib</a:t>
            </a:r>
            <a: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 </a:t>
            </a:r>
            <a:b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</a:br>
            <a: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80 mg/day +</a:t>
            </a:r>
            <a:b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</a:br>
            <a:r>
              <a:rPr lang="en-GB" sz="1200" b="1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pemetrexed</a:t>
            </a:r>
            <a: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 </a:t>
            </a:r>
            <a:b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</a:br>
            <a: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500 mg/m</a:t>
            </a:r>
            <a:r>
              <a:rPr lang="en-GB" sz="1200" kern="0" baseline="3000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2 </a:t>
            </a:r>
            <a:r>
              <a:rPr lang="en-GB" sz="1200" kern="0" dirty="0">
                <a:solidFill>
                  <a:srgbClr val="FFFFFF"/>
                </a:solidFill>
                <a:latin typeface="Arial" panose="020B0604020202020204"/>
                <a:ea typeface="SimSun" pitchFamily="2" charset="-122"/>
                <a:cs typeface="+mj-cs"/>
                <a:sym typeface="Helvetica"/>
              </a:rPr>
              <a:t>q3w</a:t>
            </a:r>
          </a:p>
        </p:txBody>
      </p:sp>
      <p:cxnSp>
        <p:nvCxnSpPr>
          <p:cNvPr id="13" name="AutoShape 15">
            <a:extLst>
              <a:ext uri="{FF2B5EF4-FFF2-40B4-BE49-F238E27FC236}">
                <a16:creationId xmlns:a16="http://schemas.microsoft.com/office/drawing/2014/main" id="{CA57237E-ACB1-D73C-7212-BF3F0979C8A0}"/>
              </a:ext>
            </a:extLst>
          </p:cNvPr>
          <p:cNvCxnSpPr>
            <a:cxnSpLocks noChangeShapeType="1"/>
            <a:stCxn id="15" idx="0"/>
            <a:endCxn id="6" idx="1"/>
          </p:cNvCxnSpPr>
          <p:nvPr/>
        </p:nvCxnSpPr>
        <p:spPr bwMode="auto">
          <a:xfrm rot="5400000" flipH="1" flipV="1">
            <a:off x="3033600" y="3270792"/>
            <a:ext cx="615219" cy="181558"/>
          </a:xfrm>
          <a:prstGeom prst="bentConnector2">
            <a:avLst/>
          </a:prstGeom>
          <a:noFill/>
          <a:ln w="38100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14" name="AutoShape 16">
            <a:extLst>
              <a:ext uri="{FF2B5EF4-FFF2-40B4-BE49-F238E27FC236}">
                <a16:creationId xmlns:a16="http://schemas.microsoft.com/office/drawing/2014/main" id="{F3BFB527-33FE-736E-7F7C-88F931EAC2F0}"/>
              </a:ext>
            </a:extLst>
          </p:cNvPr>
          <p:cNvCxnSpPr>
            <a:cxnSpLocks noChangeShapeType="1"/>
            <a:stCxn id="15" idx="4"/>
            <a:endCxn id="5" idx="1"/>
          </p:cNvCxnSpPr>
          <p:nvPr/>
        </p:nvCxnSpPr>
        <p:spPr bwMode="auto">
          <a:xfrm rot="16200000" flipH="1">
            <a:off x="3010046" y="4347715"/>
            <a:ext cx="616476" cy="135705"/>
          </a:xfrm>
          <a:prstGeom prst="bentConnector2">
            <a:avLst/>
          </a:prstGeom>
          <a:noFill/>
          <a:ln w="38100">
            <a:solidFill>
              <a:schemeClr val="bg1"/>
            </a:solidFill>
            <a:miter lim="800000"/>
            <a:headEnd/>
            <a:tailEnd type="triangle" w="med" len="med"/>
          </a:ln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36BDFB2-C220-50C2-8BE0-4A05D3C95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583" y="3669179"/>
            <a:ext cx="437696" cy="43815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85800" hangingPunct="0">
              <a:defRPr/>
            </a:pPr>
            <a:r>
              <a:rPr lang="en-GB" sz="1200" b="1" kern="0" dirty="0">
                <a:solidFill>
                  <a:srgbClr val="002850"/>
                </a:solidFill>
                <a:latin typeface="Arial" panose="020B0604020202020204"/>
                <a:ea typeface="SimSun" pitchFamily="2" charset="-122"/>
                <a:cs typeface="+mj-cs"/>
                <a:sym typeface="Calibri"/>
              </a:rPr>
              <a:t>R</a:t>
            </a:r>
          </a:p>
          <a:p>
            <a:pPr algn="ctr" defTabSz="685800" hangingPunct="0">
              <a:defRPr/>
            </a:pPr>
            <a:r>
              <a:rPr lang="en-GB" sz="1200" b="1" kern="0" dirty="0">
                <a:solidFill>
                  <a:srgbClr val="002850"/>
                </a:solidFill>
                <a:latin typeface="Arial" panose="020B0604020202020204"/>
                <a:ea typeface="SimSun" pitchFamily="2" charset="-122"/>
                <a:cs typeface="+mj-cs"/>
                <a:sym typeface="Calibri"/>
              </a:rPr>
              <a:t>1:1</a:t>
            </a:r>
          </a:p>
        </p:txBody>
      </p:sp>
      <p:cxnSp>
        <p:nvCxnSpPr>
          <p:cNvPr id="16" name="AutoShape 19">
            <a:extLst>
              <a:ext uri="{FF2B5EF4-FFF2-40B4-BE49-F238E27FC236}">
                <a16:creationId xmlns:a16="http://schemas.microsoft.com/office/drawing/2014/main" id="{4AC963B3-2CB5-7DA1-16BF-8B87020789D2}"/>
              </a:ext>
            </a:extLst>
          </p:cNvPr>
          <p:cNvCxnSpPr>
            <a:cxnSpLocks noChangeShapeType="1"/>
            <a:stCxn id="2" idx="3"/>
            <a:endCxn id="15" idx="2"/>
          </p:cNvCxnSpPr>
          <p:nvPr/>
        </p:nvCxnSpPr>
        <p:spPr bwMode="auto">
          <a:xfrm>
            <a:off x="2919483" y="3888254"/>
            <a:ext cx="112100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8404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FF554-4881-82AE-B52E-B801F7627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BB7CF57-585E-2E98-B32A-8702C41E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09" y="210399"/>
            <a:ext cx="8915401" cy="704851"/>
          </a:xfrm>
        </p:spPr>
        <p:txBody>
          <a:bodyPr/>
          <a:lstStyle/>
          <a:p>
            <a:r>
              <a:rPr lang="en-GB" sz="1575" dirty="0">
                <a:latin typeface="+mn-lt"/>
              </a:rPr>
              <a:t>LBA77: FLAURA2: exploratory overall survival (OS) analysis in patients (pts) with poorer prognostic factors treated with </a:t>
            </a:r>
            <a:r>
              <a:rPr lang="en-GB" sz="1575" dirty="0" err="1">
                <a:latin typeface="+mn-lt"/>
              </a:rPr>
              <a:t>osimertinib</a:t>
            </a:r>
            <a:r>
              <a:rPr lang="en-GB" sz="1575" dirty="0">
                <a:latin typeface="+mn-lt"/>
              </a:rPr>
              <a:t> (</a:t>
            </a:r>
            <a:r>
              <a:rPr lang="en-GB" sz="1575" dirty="0" err="1">
                <a:latin typeface="+mn-lt"/>
              </a:rPr>
              <a:t>osi</a:t>
            </a:r>
            <a:r>
              <a:rPr lang="en-GB" sz="1575" dirty="0">
                <a:latin typeface="+mn-lt"/>
              </a:rPr>
              <a:t>) ± platinum-pemetrexed chemotherapy (</a:t>
            </a:r>
            <a:r>
              <a:rPr lang="en-GB" sz="1575" dirty="0" err="1">
                <a:latin typeface="+mn-lt"/>
              </a:rPr>
              <a:t>CTx</a:t>
            </a:r>
            <a:r>
              <a:rPr lang="en-GB" sz="1575" dirty="0">
                <a:latin typeface="+mn-lt"/>
              </a:rPr>
              <a:t>) as first-line (1L) treatment (</a:t>
            </a:r>
            <a:r>
              <a:rPr lang="en-GB" sz="1575" dirty="0" err="1">
                <a:latin typeface="+mn-lt"/>
              </a:rPr>
              <a:t>tx</a:t>
            </a:r>
            <a:r>
              <a:rPr lang="en-GB" sz="1575" dirty="0">
                <a:latin typeface="+mn-lt"/>
              </a:rPr>
              <a:t>) for EGFR-mutated (EGFRm) advanced NSCLC – </a:t>
            </a:r>
            <a:r>
              <a:rPr lang="en-GB" sz="1575" dirty="0" err="1">
                <a:latin typeface="+mn-lt"/>
              </a:rPr>
              <a:t>Jänne</a:t>
            </a:r>
            <a:r>
              <a:rPr lang="en-GB" sz="1575" dirty="0">
                <a:latin typeface="+mn-lt"/>
              </a:rPr>
              <a:t> PA, et al</a:t>
            </a:r>
          </a:p>
        </p:txBody>
      </p:sp>
      <p:sp>
        <p:nvSpPr>
          <p:cNvPr id="29" name="Content Placeholder 7">
            <a:extLst>
              <a:ext uri="{FF2B5EF4-FFF2-40B4-BE49-F238E27FC236}">
                <a16:creationId xmlns:a16="http://schemas.microsoft.com/office/drawing/2014/main" id="{6154AB8F-E200-2009-D0B9-092B45427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92432"/>
            <a:ext cx="8275321" cy="3791738"/>
          </a:xfrm>
        </p:spPr>
        <p:txBody>
          <a:bodyPr/>
          <a:lstStyle/>
          <a:p>
            <a:r>
              <a:rPr lang="en-GB" b="1" noProof="0" dirty="0"/>
              <a:t>Key </a:t>
            </a:r>
            <a:r>
              <a:rPr lang="en-GB" b="1" noProof="0" dirty="0">
                <a:solidFill>
                  <a:srgbClr val="000000"/>
                </a:solidFill>
              </a:rPr>
              <a:t>resul</a:t>
            </a:r>
            <a:r>
              <a:rPr lang="en-GB" b="1" noProof="0" dirty="0">
                <a:solidFill>
                  <a:srgbClr val="363636"/>
                </a:solidFill>
              </a:rPr>
              <a:t>t</a:t>
            </a:r>
            <a:r>
              <a:rPr lang="en-GB" b="1" noProof="0" dirty="0"/>
              <a:t>s</a:t>
            </a:r>
            <a:endParaRPr lang="en-GB" noProof="0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03E54BD-845A-40A7-CDD0-3006B4C91C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5848" y="6044545"/>
            <a:ext cx="4130675" cy="150019"/>
          </a:xfrm>
        </p:spPr>
        <p:txBody>
          <a:bodyPr/>
          <a:lstStyle/>
          <a:p>
            <a:r>
              <a:rPr lang="en-GB" noProof="0" dirty="0" err="1"/>
              <a:t>Jänne</a:t>
            </a:r>
            <a:r>
              <a:rPr lang="en-GB" noProof="0" dirty="0"/>
              <a:t> PA, et al. Ann Oncol 2025;36(</a:t>
            </a:r>
            <a:r>
              <a:rPr lang="en-GB" noProof="0" dirty="0" err="1"/>
              <a:t>suppl</a:t>
            </a:r>
            <a:r>
              <a:rPr lang="en-GB" noProof="0" dirty="0"/>
              <a:t>):</a:t>
            </a:r>
            <a:r>
              <a:rPr lang="en-GB" noProof="0" dirty="0" err="1"/>
              <a:t>Abstr</a:t>
            </a:r>
            <a:r>
              <a:rPr lang="en-GB" noProof="0" dirty="0"/>
              <a:t> LBA77</a:t>
            </a:r>
          </a:p>
        </p:txBody>
      </p:sp>
      <p:graphicFrame>
        <p:nvGraphicFramePr>
          <p:cNvPr id="2" name="Table 663">
            <a:extLst>
              <a:ext uri="{FF2B5EF4-FFF2-40B4-BE49-F238E27FC236}">
                <a16:creationId xmlns:a16="http://schemas.microsoft.com/office/drawing/2014/main" id="{40C8CBA9-D7A8-D44F-3FA8-51A865DB6795}"/>
              </a:ext>
            </a:extLst>
          </p:cNvPr>
          <p:cNvGraphicFramePr>
            <a:graphicFrameLocks noGrp="1"/>
          </p:cNvGraphicFramePr>
          <p:nvPr/>
        </p:nvGraphicFramePr>
        <p:xfrm>
          <a:off x="4867651" y="2053675"/>
          <a:ext cx="4047749" cy="1230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44906">
                  <a:extLst>
                    <a:ext uri="{9D8B030D-6E8A-4147-A177-3AD203B41FA5}">
                      <a16:colId xmlns:a16="http://schemas.microsoft.com/office/drawing/2014/main" val="4026828033"/>
                    </a:ext>
                  </a:extLst>
                </a:gridCol>
                <a:gridCol w="1216463">
                  <a:extLst>
                    <a:ext uri="{9D8B030D-6E8A-4147-A177-3AD203B41FA5}">
                      <a16:colId xmlns:a16="http://schemas.microsoft.com/office/drawing/2014/main" val="2351951672"/>
                    </a:ext>
                  </a:extLst>
                </a:gridCol>
                <a:gridCol w="1086380">
                  <a:extLst>
                    <a:ext uri="{9D8B030D-6E8A-4147-A177-3AD203B41FA5}">
                      <a16:colId xmlns:a16="http://schemas.microsoft.com/office/drawing/2014/main" val="3840096650"/>
                    </a:ext>
                  </a:extLst>
                </a:gridCol>
              </a:tblGrid>
              <a:tr h="465480">
                <a:tc>
                  <a:txBody>
                    <a:bodyPr/>
                    <a:lstStyle/>
                    <a:p>
                      <a:endParaRPr lang="en-GB" sz="900" noProof="0" dirty="0">
                        <a:solidFill>
                          <a:srgbClr val="363636"/>
                        </a:solidFill>
                        <a:latin typeface="+mn-lt"/>
                      </a:endParaRPr>
                    </a:p>
                  </a:txBody>
                  <a:tcPr marL="54000" marR="54000" marT="27000" marB="27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solidFill>
                            <a:schemeClr val="tx2"/>
                          </a:solidFill>
                          <a:latin typeface="+mn-lt"/>
                        </a:rPr>
                        <a:t>Osimertinib + chemotherapy</a:t>
                      </a:r>
                      <a:br>
                        <a:rPr lang="en-GB" sz="900" noProof="0" dirty="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en-GB" sz="900" noProof="0" dirty="0">
                          <a:solidFill>
                            <a:schemeClr val="tx2"/>
                          </a:solidFill>
                          <a:latin typeface="+mn-lt"/>
                        </a:rPr>
                        <a:t>(n=279)</a:t>
                      </a:r>
                    </a:p>
                  </a:txBody>
                  <a:tcPr marL="54000" marR="54000" marT="27000" marB="270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solidFill>
                            <a:schemeClr val="tx2"/>
                          </a:solidFill>
                        </a:rPr>
                        <a:t>Osimertinib</a:t>
                      </a:r>
                      <a:br>
                        <a:rPr lang="en-GB" sz="900" noProof="0" dirty="0">
                          <a:solidFill>
                            <a:schemeClr val="tx2"/>
                          </a:solidFill>
                        </a:rPr>
                      </a:br>
                      <a:r>
                        <a:rPr lang="en-GB" sz="900" noProof="0" dirty="0">
                          <a:solidFill>
                            <a:schemeClr val="tx2"/>
                          </a:solidFill>
                        </a:rPr>
                        <a:t>(n=278)</a:t>
                      </a:r>
                    </a:p>
                  </a:txBody>
                  <a:tcPr marL="54000" marR="54000" marT="27000" marB="27000" anchor="b"/>
                </a:tc>
                <a:extLst>
                  <a:ext uri="{0D108BD9-81ED-4DB2-BD59-A6C34878D82A}">
                    <a16:rowId xmlns:a16="http://schemas.microsoft.com/office/drawing/2014/main" val="1727646532"/>
                  </a:ext>
                </a:extLst>
              </a:tr>
              <a:tr h="191160">
                <a:tc>
                  <a:txBody>
                    <a:bodyPr/>
                    <a:lstStyle/>
                    <a:p>
                      <a:pPr algn="l"/>
                      <a:r>
                        <a:rPr lang="en-GB" sz="900" noProof="0" dirty="0">
                          <a:solidFill>
                            <a:srgbClr val="000000"/>
                          </a:solidFill>
                        </a:rPr>
                        <a:t>Median follow-up, </a:t>
                      </a:r>
                      <a:r>
                        <a:rPr lang="en-GB" sz="900" noProof="0" dirty="0" err="1">
                          <a:solidFill>
                            <a:srgbClr val="000000"/>
                          </a:solidFill>
                        </a:rPr>
                        <a:t>mo</a:t>
                      </a:r>
                      <a:r>
                        <a:rPr lang="en-GB" sz="900" noProof="0" dirty="0">
                          <a:solidFill>
                            <a:srgbClr val="000000"/>
                          </a:solidFill>
                        </a:rPr>
                        <a:t> (range)</a:t>
                      </a:r>
                    </a:p>
                  </a:txBody>
                  <a:tcPr marL="54000" marR="54000" marT="27000" marB="2700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solidFill>
                            <a:srgbClr val="000000"/>
                          </a:solidFill>
                        </a:rPr>
                        <a:t>51.2 (0.2–60.4)</a:t>
                      </a:r>
                    </a:p>
                  </a:txBody>
                  <a:tcPr marL="54000" marR="54000" marT="27000" marB="2700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solidFill>
                            <a:srgbClr val="000000"/>
                          </a:solidFill>
                        </a:rPr>
                        <a:t>51.3 (0.1–60.1)</a:t>
                      </a:r>
                    </a:p>
                  </a:txBody>
                  <a:tcPr marL="54000" marR="54000" marT="27000" marB="2700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305513"/>
                  </a:ext>
                </a:extLst>
              </a:tr>
              <a:tr h="191160">
                <a:tc>
                  <a:txBody>
                    <a:bodyPr/>
                    <a:lstStyle/>
                    <a:p>
                      <a:pPr algn="l"/>
                      <a:r>
                        <a:rPr lang="en-GB" sz="900" noProof="0" dirty="0">
                          <a:solidFill>
                            <a:srgbClr val="000000"/>
                          </a:solidFill>
                        </a:rPr>
                        <a:t>Events, n (%)</a:t>
                      </a:r>
                    </a:p>
                  </a:txBody>
                  <a:tcPr marL="54000" marR="54000" marT="27000" marB="2700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solidFill>
                            <a:srgbClr val="000000"/>
                          </a:solidFill>
                        </a:rPr>
                        <a:t>144 (52)</a:t>
                      </a:r>
                    </a:p>
                  </a:txBody>
                  <a:tcPr marL="54000" marR="54000" marT="27000" marB="2700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solidFill>
                            <a:srgbClr val="000000"/>
                          </a:solidFill>
                        </a:rPr>
                        <a:t>171 (62)</a:t>
                      </a:r>
                    </a:p>
                  </a:txBody>
                  <a:tcPr marL="54000" marR="54000" marT="27000" marB="2700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208590"/>
                  </a:ext>
                </a:extLst>
              </a:tr>
              <a:tr h="191160">
                <a:tc>
                  <a:txBody>
                    <a:bodyPr/>
                    <a:lstStyle/>
                    <a:p>
                      <a:pPr algn="l"/>
                      <a:r>
                        <a:rPr lang="en-GB" sz="900" noProof="0" dirty="0">
                          <a:solidFill>
                            <a:srgbClr val="000000"/>
                          </a:solidFill>
                        </a:rPr>
                        <a:t>mOS, </a:t>
                      </a:r>
                      <a:r>
                        <a:rPr lang="en-GB" sz="900" noProof="0" dirty="0" err="1">
                          <a:solidFill>
                            <a:srgbClr val="000000"/>
                          </a:solidFill>
                        </a:rPr>
                        <a:t>mo</a:t>
                      </a:r>
                      <a:r>
                        <a:rPr lang="en-GB" sz="900" noProof="0" dirty="0">
                          <a:solidFill>
                            <a:srgbClr val="000000"/>
                          </a:solidFill>
                        </a:rPr>
                        <a:t> (95%CI)</a:t>
                      </a:r>
                    </a:p>
                  </a:txBody>
                  <a:tcPr marL="54000" marR="54000" marT="27000" marB="2700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solidFill>
                            <a:srgbClr val="000000"/>
                          </a:solidFill>
                        </a:rPr>
                        <a:t>47.5 (41.0, NC)</a:t>
                      </a:r>
                    </a:p>
                  </a:txBody>
                  <a:tcPr marL="54000" marR="54000" marT="27000" marB="2700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solidFill>
                            <a:srgbClr val="000000"/>
                          </a:solidFill>
                        </a:rPr>
                        <a:t>37.6 (33.2, 43.2)</a:t>
                      </a:r>
                    </a:p>
                  </a:txBody>
                  <a:tcPr marL="54000" marR="54000" marT="27000" marB="2700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238229"/>
                  </a:ext>
                </a:extLst>
              </a:tr>
              <a:tr h="191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noProof="0" dirty="0">
                          <a:solidFill>
                            <a:srgbClr val="000000"/>
                          </a:solidFill>
                        </a:rPr>
                        <a:t>HR (95%CI); p-value</a:t>
                      </a:r>
                      <a:endParaRPr lang="en-GB" sz="900" i="0" baseline="3000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54000" marR="54000" marT="27000" marB="27000" anchor="b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solidFill>
                            <a:srgbClr val="000000"/>
                          </a:solidFill>
                        </a:rPr>
                        <a:t>0.77 (0.61, 0.96); 0.02</a:t>
                      </a:r>
                    </a:p>
                  </a:txBody>
                  <a:tcPr marL="54000" marR="54000" marT="27000" marB="2700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167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A27A1B-DDB8-9E91-7D46-4D383E9BBAB8}"/>
              </a:ext>
            </a:extLst>
          </p:cNvPr>
          <p:cNvSpPr txBox="1"/>
          <p:nvPr/>
        </p:nvSpPr>
        <p:spPr>
          <a:xfrm>
            <a:off x="1260843" y="1812669"/>
            <a:ext cx="660201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ea typeface="+mj-ea"/>
                <a:cs typeface="Arial" panose="020B0604020202020204" pitchFamily="34" charset="0"/>
                <a:sym typeface="Helvetica"/>
              </a:rPr>
              <a:t>Overall survival</a:t>
            </a:r>
            <a:endParaRPr lang="en-GB" sz="1200" b="1" kern="0" dirty="0">
              <a:ea typeface="+mj-ea"/>
              <a:cs typeface="Arial" panose="020B0604020202020204" pitchFamily="34" charset="0"/>
              <a:sym typeface="Helvetica"/>
            </a:endParaRPr>
          </a:p>
        </p:txBody>
      </p:sp>
      <p:grpSp>
        <p:nvGrpSpPr>
          <p:cNvPr id="838" name="Group 837">
            <a:extLst>
              <a:ext uri="{FF2B5EF4-FFF2-40B4-BE49-F238E27FC236}">
                <a16:creationId xmlns:a16="http://schemas.microsoft.com/office/drawing/2014/main" id="{6A49E219-83DD-2C17-1881-4CD0B66B1159}"/>
              </a:ext>
            </a:extLst>
          </p:cNvPr>
          <p:cNvGrpSpPr/>
          <p:nvPr/>
        </p:nvGrpSpPr>
        <p:grpSpPr>
          <a:xfrm>
            <a:off x="165209" y="2701894"/>
            <a:ext cx="8077248" cy="3017468"/>
            <a:chOff x="315743" y="1829290"/>
            <a:chExt cx="10769664" cy="4686342"/>
          </a:xfrm>
        </p:grpSpPr>
        <p:sp>
          <p:nvSpPr>
            <p:cNvPr id="135" name="Freeform 21">
              <a:extLst>
                <a:ext uri="{FF2B5EF4-FFF2-40B4-BE49-F238E27FC236}">
                  <a16:creationId xmlns:a16="http://schemas.microsoft.com/office/drawing/2014/main" id="{8A80962E-35E6-8F7C-DE92-1A1296A20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755" y="1948385"/>
              <a:ext cx="9235652" cy="3255625"/>
            </a:xfrm>
            <a:custGeom>
              <a:avLst/>
              <a:gdLst>
                <a:gd name="T0" fmla="*/ 0 w 2091"/>
                <a:gd name="T1" fmla="*/ 0 h 1310"/>
                <a:gd name="T2" fmla="*/ 0 w 2091"/>
                <a:gd name="T3" fmla="*/ 1310 h 1310"/>
                <a:gd name="T4" fmla="*/ 2091 w 2091"/>
                <a:gd name="T5" fmla="*/ 131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1" h="1310">
                  <a:moveTo>
                    <a:pt x="0" y="0"/>
                  </a:moveTo>
                  <a:lnTo>
                    <a:pt x="0" y="1310"/>
                  </a:lnTo>
                  <a:lnTo>
                    <a:pt x="2091" y="1310"/>
                  </a:lnTo>
                </a:path>
              </a:pathLst>
            </a:custGeom>
            <a:noFill/>
            <a:ln w="190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363636"/>
                </a:solidFill>
              </a:endParaRP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04188743-0AD4-1980-5093-F008E24947A6}"/>
                </a:ext>
              </a:extLst>
            </p:cNvPr>
            <p:cNvGrpSpPr/>
            <p:nvPr/>
          </p:nvGrpSpPr>
          <p:grpSpPr>
            <a:xfrm>
              <a:off x="1056945" y="1829290"/>
              <a:ext cx="797631" cy="3492325"/>
              <a:chOff x="1093414" y="1257446"/>
              <a:chExt cx="797631" cy="2875162"/>
            </a:xfrm>
          </p:grpSpPr>
          <p:sp>
            <p:nvSpPr>
              <p:cNvPr id="137" name="Line 6">
                <a:extLst>
                  <a:ext uri="{FF2B5EF4-FFF2-40B4-BE49-F238E27FC236}">
                    <a16:creationId xmlns:a16="http://schemas.microsoft.com/office/drawing/2014/main" id="{9346E18A-7AA4-EF31-E7E7-60679EDF3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4811" y="1422545"/>
                <a:ext cx="86234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050">
                  <a:solidFill>
                    <a:srgbClr val="000000"/>
                  </a:solidFill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Line 7">
                <a:extLst>
                  <a:ext uri="{FF2B5EF4-FFF2-40B4-BE49-F238E27FC236}">
                    <a16:creationId xmlns:a16="http://schemas.microsoft.com/office/drawing/2014/main" id="{9AEE191E-A1D0-E30A-840D-5DCCB6590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4811" y="1944753"/>
                <a:ext cx="86234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050">
                  <a:solidFill>
                    <a:srgbClr val="000000"/>
                  </a:solidFill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Line 8">
                <a:extLst>
                  <a:ext uri="{FF2B5EF4-FFF2-40B4-BE49-F238E27FC236}">
                    <a16:creationId xmlns:a16="http://schemas.microsoft.com/office/drawing/2014/main" id="{3C89929A-AEC3-768F-F7EF-6C3534C29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4811" y="2443514"/>
                <a:ext cx="86234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050">
                  <a:solidFill>
                    <a:srgbClr val="000000"/>
                  </a:solidFill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Line 9">
                <a:extLst>
                  <a:ext uri="{FF2B5EF4-FFF2-40B4-BE49-F238E27FC236}">
                    <a16:creationId xmlns:a16="http://schemas.microsoft.com/office/drawing/2014/main" id="{A3AE6A7A-118D-1128-BD37-1C71DF3E5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4811" y="2958393"/>
                <a:ext cx="86234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050">
                  <a:solidFill>
                    <a:srgbClr val="000000"/>
                  </a:solidFill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Line 10">
                <a:extLst>
                  <a:ext uri="{FF2B5EF4-FFF2-40B4-BE49-F238E27FC236}">
                    <a16:creationId xmlns:a16="http://schemas.microsoft.com/office/drawing/2014/main" id="{2CC7CA34-0B53-8C76-89E6-E3C40CFB0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4811" y="3462529"/>
                <a:ext cx="86234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050">
                  <a:solidFill>
                    <a:srgbClr val="000000"/>
                  </a:solidFill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Line 11">
                <a:extLst>
                  <a:ext uri="{FF2B5EF4-FFF2-40B4-BE49-F238E27FC236}">
                    <a16:creationId xmlns:a16="http://schemas.microsoft.com/office/drawing/2014/main" id="{11E68A68-35E6-3380-96A8-EFDAB002B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4811" y="3972037"/>
                <a:ext cx="86234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050">
                  <a:solidFill>
                    <a:srgbClr val="000000"/>
                  </a:solidFill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5EC943D4-057F-D646-035A-B83721CD6102}"/>
                  </a:ext>
                </a:extLst>
              </p:cNvPr>
              <p:cNvSpPr txBox="1"/>
              <p:nvPr/>
            </p:nvSpPr>
            <p:spPr>
              <a:xfrm rot="16200000">
                <a:off x="602509" y="2554025"/>
                <a:ext cx="1320366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50" dirty="0">
                    <a:solidFill>
                      <a:srgbClr val="000000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OS probability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468268C5-279F-4A40-4492-66B828108BE0}"/>
                  </a:ext>
                </a:extLst>
              </p:cNvPr>
              <p:cNvSpPr txBox="1"/>
              <p:nvPr/>
            </p:nvSpPr>
            <p:spPr>
              <a:xfrm>
                <a:off x="1356059" y="1257446"/>
                <a:ext cx="496291" cy="32466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1050" dirty="0">
                    <a:solidFill>
                      <a:srgbClr val="000000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1.0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79D2BFC7-AFD7-9CDA-11C6-90E8AB0318EF}"/>
                  </a:ext>
                </a:extLst>
              </p:cNvPr>
              <p:cNvSpPr txBox="1"/>
              <p:nvPr/>
            </p:nvSpPr>
            <p:spPr>
              <a:xfrm>
                <a:off x="1356065" y="1781582"/>
                <a:ext cx="496291" cy="32466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1050" dirty="0">
                    <a:solidFill>
                      <a:srgbClr val="000000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0.8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2181D27D-1018-E0A6-759C-136D7830D584}"/>
                  </a:ext>
                </a:extLst>
              </p:cNvPr>
              <p:cNvSpPr txBox="1"/>
              <p:nvPr/>
            </p:nvSpPr>
            <p:spPr>
              <a:xfrm>
                <a:off x="1356065" y="2280116"/>
                <a:ext cx="496291" cy="32466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1050" dirty="0">
                    <a:solidFill>
                      <a:srgbClr val="000000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0.6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E522A96-C11D-9C37-22DF-2D2A1EC1BD13}"/>
                  </a:ext>
                </a:extLst>
              </p:cNvPr>
              <p:cNvSpPr txBox="1"/>
              <p:nvPr/>
            </p:nvSpPr>
            <p:spPr>
              <a:xfrm>
                <a:off x="1356065" y="2794768"/>
                <a:ext cx="496291" cy="32466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1050" dirty="0">
                    <a:solidFill>
                      <a:srgbClr val="000000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0.4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F8296C22-BFC0-3DAB-5D4D-BC1380621B60}"/>
                  </a:ext>
                </a:extLst>
              </p:cNvPr>
              <p:cNvSpPr txBox="1"/>
              <p:nvPr/>
            </p:nvSpPr>
            <p:spPr>
              <a:xfrm>
                <a:off x="1356065" y="3298672"/>
                <a:ext cx="496291" cy="32466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1050" dirty="0">
                    <a:solidFill>
                      <a:srgbClr val="000000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0.2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FB9162E3-C3D7-8F6B-4598-9FB0F951C4EC}"/>
                  </a:ext>
                </a:extLst>
              </p:cNvPr>
              <p:cNvSpPr txBox="1"/>
              <p:nvPr/>
            </p:nvSpPr>
            <p:spPr>
              <a:xfrm>
                <a:off x="1505686" y="3807948"/>
                <a:ext cx="346677" cy="32466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r"/>
                <a:r>
                  <a:rPr lang="en-GB" sz="1050" dirty="0">
                    <a:solidFill>
                      <a:srgbClr val="000000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E8EC351-85F5-9A67-2E11-15C062DB6EBA}"/>
                </a:ext>
              </a:extLst>
            </p:cNvPr>
            <p:cNvSpPr txBox="1"/>
            <p:nvPr/>
          </p:nvSpPr>
          <p:spPr>
            <a:xfrm>
              <a:off x="1990138" y="5552189"/>
              <a:ext cx="8912023" cy="394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50" dirty="0">
                  <a:solidFill>
                    <a:srgbClr val="000000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Time, months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7162CEB-BEEB-8243-58F9-2DA03DD28DDA}"/>
                </a:ext>
              </a:extLst>
            </p:cNvPr>
            <p:cNvSpPr txBox="1"/>
            <p:nvPr/>
          </p:nvSpPr>
          <p:spPr>
            <a:xfrm>
              <a:off x="665626" y="5678977"/>
              <a:ext cx="1054135" cy="394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>
                  <a:solidFill>
                    <a:srgbClr val="000000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No. at risk</a:t>
              </a:r>
              <a:endParaRPr lang="en-GB" sz="1050" dirty="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BD5E242-12E6-13DD-CE7D-39A6FF38DE74}"/>
                </a:ext>
              </a:extLst>
            </p:cNvPr>
            <p:cNvGrpSpPr/>
            <p:nvPr/>
          </p:nvGrpSpPr>
          <p:grpSpPr>
            <a:xfrm>
              <a:off x="315743" y="6071167"/>
              <a:ext cx="145749" cy="237592"/>
              <a:chOff x="1077450" y="5692858"/>
              <a:chExt cx="288000" cy="237592"/>
            </a:xfrm>
          </p:grpSpPr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15B45C98-653D-B5CC-8324-18133B05A1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7450" y="5692858"/>
                <a:ext cx="288000" cy="0"/>
              </a:xfrm>
              <a:prstGeom prst="line">
                <a:avLst/>
              </a:prstGeom>
              <a:noFill/>
              <a:ln w="1905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059304F6-32C5-DF2C-5100-FAC1B52AC7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7450" y="5930450"/>
                <a:ext cx="288000" cy="0"/>
              </a:xfrm>
              <a:prstGeom prst="line">
                <a:avLst/>
              </a:prstGeom>
              <a:noFill/>
              <a:ln w="19050" cap="sq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sp>
          <p:nvSpPr>
            <p:cNvPr id="155" name="Line 21">
              <a:extLst>
                <a:ext uri="{FF2B5EF4-FFF2-40B4-BE49-F238E27FC236}">
                  <a16:creationId xmlns:a16="http://schemas.microsoft.com/office/drawing/2014/main" id="{54BAC104-C391-D273-0DBF-B79DBBE6B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9576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6" name="Line 21">
              <a:extLst>
                <a:ext uri="{FF2B5EF4-FFF2-40B4-BE49-F238E27FC236}">
                  <a16:creationId xmlns:a16="http://schemas.microsoft.com/office/drawing/2014/main" id="{37F250D5-4BD4-0B07-20EC-14C2C3D062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5194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7" name="Line 21">
              <a:extLst>
                <a:ext uri="{FF2B5EF4-FFF2-40B4-BE49-F238E27FC236}">
                  <a16:creationId xmlns:a16="http://schemas.microsoft.com/office/drawing/2014/main" id="{1E64B982-86CA-A4A2-7BBE-9AE9922CB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2048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8" name="Line 21">
              <a:extLst>
                <a:ext uri="{FF2B5EF4-FFF2-40B4-BE49-F238E27FC236}">
                  <a16:creationId xmlns:a16="http://schemas.microsoft.com/office/drawing/2014/main" id="{09C1FE35-9363-58E3-5B8C-5B0AAC3BF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3284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9" name="Line 21">
              <a:extLst>
                <a:ext uri="{FF2B5EF4-FFF2-40B4-BE49-F238E27FC236}">
                  <a16:creationId xmlns:a16="http://schemas.microsoft.com/office/drawing/2014/main" id="{0EC027A0-9F29-B9DF-B883-53B0089BF3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4520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0" name="Line 21">
              <a:extLst>
                <a:ext uri="{FF2B5EF4-FFF2-40B4-BE49-F238E27FC236}">
                  <a16:creationId xmlns:a16="http://schemas.microsoft.com/office/drawing/2014/main" id="{AE26C8DE-CB77-886D-FCE7-B6E5F66A9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0138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1" name="Line 21">
              <a:extLst>
                <a:ext uri="{FF2B5EF4-FFF2-40B4-BE49-F238E27FC236}">
                  <a16:creationId xmlns:a16="http://schemas.microsoft.com/office/drawing/2014/main" id="{1EE32190-EBB8-9C0D-022E-3F0A0BB2C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02168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9900990-995C-207F-81C1-B7C60FDFFE55}"/>
                </a:ext>
              </a:extLst>
            </p:cNvPr>
            <p:cNvSpPr txBox="1"/>
            <p:nvPr/>
          </p:nvSpPr>
          <p:spPr>
            <a:xfrm>
              <a:off x="5244942" y="5282231"/>
              <a:ext cx="273615" cy="335634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t" anchorCtr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000000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7D4AABDB-3984-52DD-571B-99FE8F3256D6}"/>
                </a:ext>
              </a:extLst>
            </p:cNvPr>
            <p:cNvSpPr txBox="1"/>
            <p:nvPr/>
          </p:nvSpPr>
          <p:spPr>
            <a:xfrm>
              <a:off x="1900114" y="5282231"/>
              <a:ext cx="173159" cy="335634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t" anchorCtr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000000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5B70783E-0D6E-5ECF-754E-D67FBD96FF82}"/>
                </a:ext>
              </a:extLst>
            </p:cNvPr>
            <p:cNvSpPr txBox="1"/>
            <p:nvPr/>
          </p:nvSpPr>
          <p:spPr>
            <a:xfrm>
              <a:off x="488812" y="5929048"/>
              <a:ext cx="1230948" cy="586584"/>
            </a:xfrm>
            <a:prstGeom prst="rect">
              <a:avLst/>
            </a:prstGeom>
            <a:noFill/>
          </p:spPr>
          <p:txBody>
            <a:bodyPr wrap="square" lIns="27000" tIns="27000" rIns="27000" bIns="27000" rtlCol="0" anchor="t" anchorCtr="0">
              <a:spAutoFit/>
            </a:bodyPr>
            <a:lstStyle/>
            <a:p>
              <a:pPr algn="r"/>
              <a:r>
                <a:rPr lang="en-GB" sz="1050" dirty="0">
                  <a:solidFill>
                    <a:schemeClr val="accent2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Osi + plat-</a:t>
              </a:r>
              <a:r>
                <a:rPr lang="en-GB" sz="1050" dirty="0" err="1">
                  <a:solidFill>
                    <a:schemeClr val="accent2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pem</a:t>
              </a:r>
              <a:endParaRPr lang="en-GB" sz="1050" dirty="0">
                <a:solidFill>
                  <a:schemeClr val="accent2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E68D3CFA-DA75-5694-502A-5AA2088FFAF8}"/>
                </a:ext>
              </a:extLst>
            </p:cNvPr>
            <p:cNvSpPr txBox="1"/>
            <p:nvPr/>
          </p:nvSpPr>
          <p:spPr>
            <a:xfrm>
              <a:off x="525170" y="6152540"/>
              <a:ext cx="1194591" cy="335634"/>
            </a:xfrm>
            <a:prstGeom prst="rect">
              <a:avLst/>
            </a:prstGeom>
            <a:noFill/>
          </p:spPr>
          <p:txBody>
            <a:bodyPr wrap="square" lIns="27000" tIns="27000" rIns="27000" bIns="27000" rtlCol="0" anchor="t" anchorCtr="0">
              <a:spAutoFit/>
            </a:bodyPr>
            <a:lstStyle/>
            <a:p>
              <a:pPr algn="r"/>
              <a:r>
                <a:rPr lang="en-GB" sz="1050" dirty="0">
                  <a:solidFill>
                    <a:schemeClr val="accent1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Osimertinib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7EAA13ED-A1BC-DCC8-1C7F-3C8536880A4D}"/>
                </a:ext>
              </a:extLst>
            </p:cNvPr>
            <p:cNvSpPr txBox="1"/>
            <p:nvPr/>
          </p:nvSpPr>
          <p:spPr>
            <a:xfrm>
              <a:off x="5380679" y="2350446"/>
              <a:ext cx="433913" cy="335634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t" anchorCtr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2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80%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2EC8D20D-2C9B-194D-1D4B-2EF2677EFE33}"/>
                </a:ext>
              </a:extLst>
            </p:cNvPr>
            <p:cNvSpPr txBox="1"/>
            <p:nvPr/>
          </p:nvSpPr>
          <p:spPr>
            <a:xfrm>
              <a:off x="7080586" y="2831667"/>
              <a:ext cx="433913" cy="335634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t" anchorCtr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2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63%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55A6B8D8-63C0-D58F-1F22-90B5C004D6C3}"/>
                </a:ext>
              </a:extLst>
            </p:cNvPr>
            <p:cNvSpPr txBox="1"/>
            <p:nvPr/>
          </p:nvSpPr>
          <p:spPr>
            <a:xfrm>
              <a:off x="5380679" y="3114281"/>
              <a:ext cx="433913" cy="335634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t" anchorCtr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1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72%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C3F858BA-4D10-A131-CAD6-60F12BF81034}"/>
                </a:ext>
              </a:extLst>
            </p:cNvPr>
            <p:cNvSpPr txBox="1"/>
            <p:nvPr/>
          </p:nvSpPr>
          <p:spPr>
            <a:xfrm>
              <a:off x="7097062" y="3638674"/>
              <a:ext cx="433913" cy="335634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t" anchorCtr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1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51%</a:t>
              </a:r>
            </a:p>
          </p:txBody>
        </p:sp>
        <p:sp>
          <p:nvSpPr>
            <p:cNvPr id="263" name="Line 21">
              <a:extLst>
                <a:ext uri="{FF2B5EF4-FFF2-40B4-BE49-F238E27FC236}">
                  <a16:creationId xmlns:a16="http://schemas.microsoft.com/office/drawing/2014/main" id="{66F3849B-5FBA-F3F5-DBA4-D1D233FDEC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77778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CEDB1038-BA9A-B733-384D-C7FFA3D563F6}"/>
                </a:ext>
              </a:extLst>
            </p:cNvPr>
            <p:cNvSpPr txBox="1"/>
            <p:nvPr/>
          </p:nvSpPr>
          <p:spPr>
            <a:xfrm>
              <a:off x="10337526" y="5282231"/>
              <a:ext cx="273615" cy="335634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t" anchorCtr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000000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265" name="Line 21">
              <a:extLst>
                <a:ext uri="{FF2B5EF4-FFF2-40B4-BE49-F238E27FC236}">
                  <a16:creationId xmlns:a16="http://schemas.microsoft.com/office/drawing/2014/main" id="{C9FB1E6F-C86A-AD0D-2967-CF64297DF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3396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7" name="Line 21">
              <a:extLst>
                <a:ext uri="{FF2B5EF4-FFF2-40B4-BE49-F238E27FC236}">
                  <a16:creationId xmlns:a16="http://schemas.microsoft.com/office/drawing/2014/main" id="{2825F5F1-3ED1-E028-1D53-82E7DDE32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9014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7EC147B0-7D01-3FF4-0EC5-B1E9FD4D5F08}"/>
                </a:ext>
              </a:extLst>
            </p:cNvPr>
            <p:cNvSpPr txBox="1"/>
            <p:nvPr/>
          </p:nvSpPr>
          <p:spPr>
            <a:xfrm>
              <a:off x="9488762" y="5282231"/>
              <a:ext cx="273615" cy="335634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t" anchorCtr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000000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54</a:t>
              </a:r>
            </a:p>
          </p:txBody>
        </p:sp>
        <p:sp>
          <p:nvSpPr>
            <p:cNvPr id="269" name="Line 21">
              <a:extLst>
                <a:ext uri="{FF2B5EF4-FFF2-40B4-BE49-F238E27FC236}">
                  <a16:creationId xmlns:a16="http://schemas.microsoft.com/office/drawing/2014/main" id="{EB244090-14FD-2762-0855-1249610DD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04632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71" name="Line 21">
              <a:extLst>
                <a:ext uri="{FF2B5EF4-FFF2-40B4-BE49-F238E27FC236}">
                  <a16:creationId xmlns:a16="http://schemas.microsoft.com/office/drawing/2014/main" id="{68B0F1E9-CF9F-A88E-0F93-64A24DAE7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0250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168F389D-468C-1A36-CDC9-740F4F8A8C90}"/>
                </a:ext>
              </a:extLst>
            </p:cNvPr>
            <p:cNvSpPr txBox="1"/>
            <p:nvPr/>
          </p:nvSpPr>
          <p:spPr>
            <a:xfrm>
              <a:off x="8639998" y="5282231"/>
              <a:ext cx="273615" cy="335634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t" anchorCtr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000000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48</a:t>
              </a:r>
            </a:p>
          </p:txBody>
        </p:sp>
        <p:sp>
          <p:nvSpPr>
            <p:cNvPr id="273" name="Line 21">
              <a:extLst>
                <a:ext uri="{FF2B5EF4-FFF2-40B4-BE49-F238E27FC236}">
                  <a16:creationId xmlns:a16="http://schemas.microsoft.com/office/drawing/2014/main" id="{8F21758B-CC43-102C-AA3F-772485F17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5868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75" name="Line 21">
              <a:extLst>
                <a:ext uri="{FF2B5EF4-FFF2-40B4-BE49-F238E27FC236}">
                  <a16:creationId xmlns:a16="http://schemas.microsoft.com/office/drawing/2014/main" id="{AA9F9145-B9CE-A7FE-99A0-B4CCB0E81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1486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FF9B5CC0-C057-D29F-FDB5-93D092C780CB}"/>
                </a:ext>
              </a:extLst>
            </p:cNvPr>
            <p:cNvSpPr txBox="1"/>
            <p:nvPr/>
          </p:nvSpPr>
          <p:spPr>
            <a:xfrm>
              <a:off x="7791234" y="5282231"/>
              <a:ext cx="273615" cy="335634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t" anchorCtr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000000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277" name="Line 21">
              <a:extLst>
                <a:ext uri="{FF2B5EF4-FFF2-40B4-BE49-F238E27FC236}">
                  <a16:creationId xmlns:a16="http://schemas.microsoft.com/office/drawing/2014/main" id="{A7285ADD-7A72-121A-8F90-77215512E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7104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79" name="Line 21">
              <a:extLst>
                <a:ext uri="{FF2B5EF4-FFF2-40B4-BE49-F238E27FC236}">
                  <a16:creationId xmlns:a16="http://schemas.microsoft.com/office/drawing/2014/main" id="{07B7C67B-331D-63FB-7D81-ADFDD7289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2722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54800747-E02E-BFE3-0065-23DDAB8E6969}"/>
                </a:ext>
              </a:extLst>
            </p:cNvPr>
            <p:cNvSpPr txBox="1"/>
            <p:nvPr/>
          </p:nvSpPr>
          <p:spPr>
            <a:xfrm>
              <a:off x="6942470" y="5282231"/>
              <a:ext cx="273615" cy="335634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t" anchorCtr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000000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281" name="Line 21">
              <a:extLst>
                <a:ext uri="{FF2B5EF4-FFF2-40B4-BE49-F238E27FC236}">
                  <a16:creationId xmlns:a16="http://schemas.microsoft.com/office/drawing/2014/main" id="{AA668CCB-1F1C-EC31-1198-EF4319785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8340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83" name="Line 21">
              <a:extLst>
                <a:ext uri="{FF2B5EF4-FFF2-40B4-BE49-F238E27FC236}">
                  <a16:creationId xmlns:a16="http://schemas.microsoft.com/office/drawing/2014/main" id="{CB3A95C1-30B4-F26F-C016-5EF742620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3958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E5811E31-D5F6-A61C-CE37-E493787123FF}"/>
                </a:ext>
              </a:extLst>
            </p:cNvPr>
            <p:cNvSpPr txBox="1"/>
            <p:nvPr/>
          </p:nvSpPr>
          <p:spPr>
            <a:xfrm>
              <a:off x="6093706" y="5282231"/>
              <a:ext cx="273615" cy="335634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t" anchorCtr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000000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285" name="Line 21">
              <a:extLst>
                <a:ext uri="{FF2B5EF4-FFF2-40B4-BE49-F238E27FC236}">
                  <a16:creationId xmlns:a16="http://schemas.microsoft.com/office/drawing/2014/main" id="{0ABA963E-413C-0541-E1F6-F62C00503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0812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87" name="Line 21">
              <a:extLst>
                <a:ext uri="{FF2B5EF4-FFF2-40B4-BE49-F238E27FC236}">
                  <a16:creationId xmlns:a16="http://schemas.microsoft.com/office/drawing/2014/main" id="{DDEDAE51-8E1C-6F28-E7D4-F1BC399773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430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0887655F-DE84-E74E-C768-223E7EF30EF2}"/>
                </a:ext>
              </a:extLst>
            </p:cNvPr>
            <p:cNvSpPr txBox="1"/>
            <p:nvPr/>
          </p:nvSpPr>
          <p:spPr>
            <a:xfrm>
              <a:off x="4396178" y="5282231"/>
              <a:ext cx="273615" cy="335634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t" anchorCtr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000000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289" name="Line 21">
              <a:extLst>
                <a:ext uri="{FF2B5EF4-FFF2-40B4-BE49-F238E27FC236}">
                  <a16:creationId xmlns:a16="http://schemas.microsoft.com/office/drawing/2014/main" id="{AF4EBDE1-2A07-1588-4281-EA7BC75F8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666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21457CC3-06AF-B05F-58E4-5FD422487C9F}"/>
                </a:ext>
              </a:extLst>
            </p:cNvPr>
            <p:cNvSpPr txBox="1"/>
            <p:nvPr/>
          </p:nvSpPr>
          <p:spPr>
            <a:xfrm>
              <a:off x="3547414" y="5282231"/>
              <a:ext cx="273615" cy="335634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t" anchorCtr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000000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91" name="Line 21">
              <a:extLst>
                <a:ext uri="{FF2B5EF4-FFF2-40B4-BE49-F238E27FC236}">
                  <a16:creationId xmlns:a16="http://schemas.microsoft.com/office/drawing/2014/main" id="{BA5CEC24-93A7-3C36-6FFA-4FAB7B0EE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902" y="5210231"/>
              <a:ext cx="0" cy="72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A44525B3-0638-9B18-14A0-2745B3B4F538}"/>
                </a:ext>
              </a:extLst>
            </p:cNvPr>
            <p:cNvSpPr txBox="1"/>
            <p:nvPr/>
          </p:nvSpPr>
          <p:spPr>
            <a:xfrm>
              <a:off x="2748878" y="5282231"/>
              <a:ext cx="173159" cy="335634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t" anchorCtr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000000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6</a:t>
              </a:r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346E878B-5EDA-A7D3-82FD-95541F1698C6}"/>
                </a:ext>
              </a:extLst>
            </p:cNvPr>
            <p:cNvGrpSpPr/>
            <p:nvPr/>
          </p:nvGrpSpPr>
          <p:grpSpPr>
            <a:xfrm>
              <a:off x="1799658" y="5921346"/>
              <a:ext cx="9188335" cy="343336"/>
              <a:chOff x="1700802" y="5987250"/>
              <a:chExt cx="9188335" cy="343336"/>
            </a:xfrm>
          </p:grpSpPr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0608121D-F495-E86C-1DA6-CD06721C2146}"/>
                  </a:ext>
                </a:extLst>
              </p:cNvPr>
              <p:cNvSpPr txBox="1"/>
              <p:nvPr/>
            </p:nvSpPr>
            <p:spPr>
              <a:xfrm>
                <a:off x="5098794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218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480135DA-604E-1ADA-BE20-7E1DED2E6343}"/>
                  </a:ext>
                </a:extLst>
              </p:cNvPr>
              <p:cNvSpPr txBox="1"/>
              <p:nvPr/>
            </p:nvSpPr>
            <p:spPr>
              <a:xfrm>
                <a:off x="4252630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236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C8082FB3-7ABC-3708-3D8C-C76A45B454B7}"/>
                  </a:ext>
                </a:extLst>
              </p:cNvPr>
              <p:cNvSpPr txBox="1"/>
              <p:nvPr/>
            </p:nvSpPr>
            <p:spPr>
              <a:xfrm>
                <a:off x="3406466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245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757CFEB7-5748-6E41-39FD-4573813AC20E}"/>
                  </a:ext>
                </a:extLst>
              </p:cNvPr>
              <p:cNvSpPr txBox="1"/>
              <p:nvPr/>
            </p:nvSpPr>
            <p:spPr>
              <a:xfrm>
                <a:off x="2553634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258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84E243E-2016-5C8B-F6B4-D922EB58C2DC}"/>
                  </a:ext>
                </a:extLst>
              </p:cNvPr>
              <p:cNvSpPr txBox="1"/>
              <p:nvPr/>
            </p:nvSpPr>
            <p:spPr>
              <a:xfrm>
                <a:off x="2127218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267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4740D40A-A7AF-5CA8-87D6-C42E13BB6A8C}"/>
                  </a:ext>
                </a:extLst>
              </p:cNvPr>
              <p:cNvSpPr txBox="1"/>
              <p:nvPr/>
            </p:nvSpPr>
            <p:spPr>
              <a:xfrm>
                <a:off x="1700802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279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DB9DC957-E0E3-EC73-BFC9-89FA1B94CA0B}"/>
                  </a:ext>
                </a:extLst>
              </p:cNvPr>
              <p:cNvSpPr txBox="1"/>
              <p:nvPr/>
            </p:nvSpPr>
            <p:spPr>
              <a:xfrm>
                <a:off x="5951626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196</a:t>
                </a: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52E60671-6AD8-BD02-158B-4534C4A07583}"/>
                  </a:ext>
                </a:extLst>
              </p:cNvPr>
              <p:cNvSpPr txBox="1"/>
              <p:nvPr/>
            </p:nvSpPr>
            <p:spPr>
              <a:xfrm>
                <a:off x="7643954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143</a:t>
                </a:r>
              </a:p>
            </p:txBody>
          </p:sp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A7735689-3A37-B73E-0362-25AD7552FF7B}"/>
                  </a:ext>
                </a:extLst>
              </p:cNvPr>
              <p:cNvSpPr txBox="1"/>
              <p:nvPr/>
            </p:nvSpPr>
            <p:spPr>
              <a:xfrm>
                <a:off x="6797790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170</a:t>
                </a:r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AA9AF5E1-498E-1175-1B47-FC09799FB833}"/>
                  </a:ext>
                </a:extLst>
              </p:cNvPr>
              <p:cNvSpPr txBox="1"/>
              <p:nvPr/>
            </p:nvSpPr>
            <p:spPr>
              <a:xfrm>
                <a:off x="5525210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202</a:t>
                </a: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1531D050-9108-4575-8280-D69FB47E011A}"/>
                  </a:ext>
                </a:extLst>
              </p:cNvPr>
              <p:cNvSpPr txBox="1"/>
              <p:nvPr/>
            </p:nvSpPr>
            <p:spPr>
              <a:xfrm>
                <a:off x="4672378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226</a:t>
                </a:r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301EA169-D240-3F26-E0A2-74839F1590FB}"/>
                  </a:ext>
                </a:extLst>
              </p:cNvPr>
              <p:cNvSpPr txBox="1"/>
              <p:nvPr/>
            </p:nvSpPr>
            <p:spPr>
              <a:xfrm>
                <a:off x="3832882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240</a:t>
                </a: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96F72D9A-B736-B120-5E1B-C13662DE3157}"/>
                  </a:ext>
                </a:extLst>
              </p:cNvPr>
              <p:cNvSpPr txBox="1"/>
              <p:nvPr/>
            </p:nvSpPr>
            <p:spPr>
              <a:xfrm>
                <a:off x="2980050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253</a:t>
                </a:r>
              </a:p>
            </p:txBody>
          </p:sp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E353B4F2-B90D-229C-97AB-B9E570277CC9}"/>
                  </a:ext>
                </a:extLst>
              </p:cNvPr>
              <p:cNvSpPr txBox="1"/>
              <p:nvPr/>
            </p:nvSpPr>
            <p:spPr>
              <a:xfrm>
                <a:off x="8496786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105</a:t>
                </a:r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495AFE9B-DD6E-9531-4085-ED30C46C98E1}"/>
                  </a:ext>
                </a:extLst>
              </p:cNvPr>
              <p:cNvSpPr txBox="1"/>
              <p:nvPr/>
            </p:nvSpPr>
            <p:spPr>
              <a:xfrm>
                <a:off x="9812924" y="5994952"/>
                <a:ext cx="273615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16</a:t>
                </a:r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6085D29A-522B-4FD8-6A63-A944B0FB2560}"/>
                  </a:ext>
                </a:extLst>
              </p:cNvPr>
              <p:cNvSpPr txBox="1"/>
              <p:nvPr/>
            </p:nvSpPr>
            <p:spPr>
              <a:xfrm>
                <a:off x="9393176" y="5994952"/>
                <a:ext cx="273615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36</a:t>
                </a:r>
              </a:p>
            </p:txBody>
          </p:sp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808D56C1-627E-2917-B2F5-C57067FF2C33}"/>
                  </a:ext>
                </a:extLst>
              </p:cNvPr>
              <p:cNvSpPr txBox="1"/>
              <p:nvPr/>
            </p:nvSpPr>
            <p:spPr>
              <a:xfrm>
                <a:off x="8973428" y="5994952"/>
                <a:ext cx="273615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71</a:t>
                </a:r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7BA65311-217F-75EC-3BA2-60A75C071951}"/>
                  </a:ext>
                </a:extLst>
              </p:cNvPr>
              <p:cNvSpPr txBox="1"/>
              <p:nvPr/>
            </p:nvSpPr>
            <p:spPr>
              <a:xfrm>
                <a:off x="8070370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123</a:t>
                </a:r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D1F92E90-D715-5ECD-8DD8-AB16BC601B95}"/>
                  </a:ext>
                </a:extLst>
              </p:cNvPr>
              <p:cNvSpPr txBox="1"/>
              <p:nvPr/>
            </p:nvSpPr>
            <p:spPr>
              <a:xfrm>
                <a:off x="7217538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158</a:t>
                </a:r>
              </a:p>
            </p:txBody>
          </p:sp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84001364-2EFF-0007-A738-F752B535E23E}"/>
                  </a:ext>
                </a:extLst>
              </p:cNvPr>
              <p:cNvSpPr txBox="1"/>
              <p:nvPr/>
            </p:nvSpPr>
            <p:spPr>
              <a:xfrm>
                <a:off x="6378042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183</a:t>
                </a:r>
              </a:p>
            </p:txBody>
          </p:sp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4EAD6FE5-FF75-42B2-C350-553DAB75D134}"/>
                  </a:ext>
                </a:extLst>
              </p:cNvPr>
              <p:cNvSpPr txBox="1"/>
              <p:nvPr/>
            </p:nvSpPr>
            <p:spPr>
              <a:xfrm>
                <a:off x="10715978" y="5987250"/>
                <a:ext cx="173159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1CFE6A49-B676-41D6-C840-A525028D0DAE}"/>
                  </a:ext>
                </a:extLst>
              </p:cNvPr>
              <p:cNvSpPr txBox="1"/>
              <p:nvPr/>
            </p:nvSpPr>
            <p:spPr>
              <a:xfrm>
                <a:off x="10289569" y="5987250"/>
                <a:ext cx="173159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2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463D4DEA-F00B-3EB5-9F41-070E42D22FD8}"/>
                </a:ext>
              </a:extLst>
            </p:cNvPr>
            <p:cNvGrpSpPr/>
            <p:nvPr/>
          </p:nvGrpSpPr>
          <p:grpSpPr>
            <a:xfrm>
              <a:off x="1799658" y="6145260"/>
              <a:ext cx="9188335" cy="343336"/>
              <a:chOff x="1700802" y="5987250"/>
              <a:chExt cx="9188335" cy="343336"/>
            </a:xfrm>
          </p:grpSpPr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A2D4B0B6-5EC8-6FC2-F55B-9BAE42FF9D47}"/>
                  </a:ext>
                </a:extLst>
              </p:cNvPr>
              <p:cNvSpPr txBox="1"/>
              <p:nvPr/>
            </p:nvSpPr>
            <p:spPr>
              <a:xfrm>
                <a:off x="5098794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195</a:t>
                </a:r>
              </a:p>
            </p:txBody>
          </p:sp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944F610E-3979-2DF7-7C39-7DB4F73DDDB4}"/>
                  </a:ext>
                </a:extLst>
              </p:cNvPr>
              <p:cNvSpPr txBox="1"/>
              <p:nvPr/>
            </p:nvSpPr>
            <p:spPr>
              <a:xfrm>
                <a:off x="4252630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229</a:t>
                </a:r>
              </a:p>
            </p:txBody>
          </p: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2D452247-778A-FF56-B49F-7DD6D84006A5}"/>
                  </a:ext>
                </a:extLst>
              </p:cNvPr>
              <p:cNvSpPr txBox="1"/>
              <p:nvPr/>
            </p:nvSpPr>
            <p:spPr>
              <a:xfrm>
                <a:off x="3406466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252</a:t>
                </a:r>
              </a:p>
            </p:txBody>
          </p:sp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0A11F623-6828-FB03-7A3C-F76C98B29300}"/>
                  </a:ext>
                </a:extLst>
              </p:cNvPr>
              <p:cNvSpPr txBox="1"/>
              <p:nvPr/>
            </p:nvSpPr>
            <p:spPr>
              <a:xfrm>
                <a:off x="2553634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260</a:t>
                </a:r>
              </a:p>
            </p:txBody>
          </p:sp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FBE63FCA-01A0-39EF-FE16-A4B89964EE34}"/>
                  </a:ext>
                </a:extLst>
              </p:cNvPr>
              <p:cNvSpPr txBox="1"/>
              <p:nvPr/>
            </p:nvSpPr>
            <p:spPr>
              <a:xfrm>
                <a:off x="2127218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267</a:t>
                </a:r>
              </a:p>
            </p:txBody>
          </p:sp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886676A4-71A8-A5FC-AFDB-BB5FD183DE2E}"/>
                  </a:ext>
                </a:extLst>
              </p:cNvPr>
              <p:cNvSpPr txBox="1"/>
              <p:nvPr/>
            </p:nvSpPr>
            <p:spPr>
              <a:xfrm>
                <a:off x="1700802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278</a:t>
                </a:r>
              </a:p>
            </p:txBody>
          </p:sp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2647A5D6-C324-BB73-97E0-DC88ADC0D93B}"/>
                  </a:ext>
                </a:extLst>
              </p:cNvPr>
              <p:cNvSpPr txBox="1"/>
              <p:nvPr/>
            </p:nvSpPr>
            <p:spPr>
              <a:xfrm>
                <a:off x="5951626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165</a:t>
                </a:r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3C903C90-9DA7-3D86-3665-97A118FF93FC}"/>
                  </a:ext>
                </a:extLst>
              </p:cNvPr>
              <p:cNvSpPr txBox="1"/>
              <p:nvPr/>
            </p:nvSpPr>
            <p:spPr>
              <a:xfrm>
                <a:off x="7643954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118</a:t>
                </a:r>
              </a:p>
            </p:txBody>
          </p:sp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BDF43FC4-FEB5-C7EF-47BF-30C8F8EAA79A}"/>
                  </a:ext>
                </a:extLst>
              </p:cNvPr>
              <p:cNvSpPr txBox="1"/>
              <p:nvPr/>
            </p:nvSpPr>
            <p:spPr>
              <a:xfrm>
                <a:off x="6797790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137</a:t>
                </a:r>
              </a:p>
            </p:txBody>
          </p: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EC5F5705-7F09-8E0C-C7B5-FAEA11C0B095}"/>
                  </a:ext>
                </a:extLst>
              </p:cNvPr>
              <p:cNvSpPr txBox="1"/>
              <p:nvPr/>
            </p:nvSpPr>
            <p:spPr>
              <a:xfrm>
                <a:off x="5525210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180</a:t>
                </a:r>
              </a:p>
            </p:txBody>
          </p:sp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9AB39EBE-75D5-7E50-0684-8EB4002EAE2A}"/>
                  </a:ext>
                </a:extLst>
              </p:cNvPr>
              <p:cNvSpPr txBox="1"/>
              <p:nvPr/>
            </p:nvSpPr>
            <p:spPr>
              <a:xfrm>
                <a:off x="4672378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214</a:t>
                </a:r>
              </a:p>
            </p:txBody>
          </p:sp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CEC5462F-5876-AF00-3AC1-30B8702FB3D9}"/>
                  </a:ext>
                </a:extLst>
              </p:cNvPr>
              <p:cNvSpPr txBox="1"/>
              <p:nvPr/>
            </p:nvSpPr>
            <p:spPr>
              <a:xfrm>
                <a:off x="3832882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245</a:t>
                </a:r>
              </a:p>
            </p:txBody>
          </p:sp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F442F41C-DD9E-2E78-F89D-E1D53C05D95C}"/>
                  </a:ext>
                </a:extLst>
              </p:cNvPr>
              <p:cNvSpPr txBox="1"/>
              <p:nvPr/>
            </p:nvSpPr>
            <p:spPr>
              <a:xfrm>
                <a:off x="2980050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257</a:t>
                </a:r>
              </a:p>
            </p:txBody>
          </p:sp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id="{92A3F8EA-E8AA-6827-3299-F9DD41698197}"/>
                  </a:ext>
                </a:extLst>
              </p:cNvPr>
              <p:cNvSpPr txBox="1"/>
              <p:nvPr/>
            </p:nvSpPr>
            <p:spPr>
              <a:xfrm>
                <a:off x="8547012" y="5994952"/>
                <a:ext cx="273615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93</a:t>
                </a:r>
              </a:p>
            </p:txBody>
          </p: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494B0C53-8F48-8F5A-B5A6-F23AC236B055}"/>
                  </a:ext>
                </a:extLst>
              </p:cNvPr>
              <p:cNvSpPr txBox="1"/>
              <p:nvPr/>
            </p:nvSpPr>
            <p:spPr>
              <a:xfrm>
                <a:off x="9812924" y="5994952"/>
                <a:ext cx="273615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16</a:t>
                </a:r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2936C304-A643-1DD4-3EBD-0A2733D91B05}"/>
                  </a:ext>
                </a:extLst>
              </p:cNvPr>
              <p:cNvSpPr txBox="1"/>
              <p:nvPr/>
            </p:nvSpPr>
            <p:spPr>
              <a:xfrm>
                <a:off x="9393176" y="5994952"/>
                <a:ext cx="273615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38</a:t>
                </a:r>
              </a:p>
            </p:txBody>
          </p: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062C347A-87E7-C542-B5D4-6CC1B35F82AB}"/>
                  </a:ext>
                </a:extLst>
              </p:cNvPr>
              <p:cNvSpPr txBox="1"/>
              <p:nvPr/>
            </p:nvSpPr>
            <p:spPr>
              <a:xfrm>
                <a:off x="8973428" y="5994952"/>
                <a:ext cx="273615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61</a:t>
                </a:r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B9964AA4-BFF0-EE0B-E77D-2FEC308DF3F4}"/>
                  </a:ext>
                </a:extLst>
              </p:cNvPr>
              <p:cNvSpPr txBox="1"/>
              <p:nvPr/>
            </p:nvSpPr>
            <p:spPr>
              <a:xfrm>
                <a:off x="8070370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103</a:t>
                </a:r>
              </a:p>
            </p:txBody>
          </p:sp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85B84BCB-55AC-68FE-1A28-4BE15D05071C}"/>
                  </a:ext>
                </a:extLst>
              </p:cNvPr>
              <p:cNvSpPr txBox="1"/>
              <p:nvPr/>
            </p:nvSpPr>
            <p:spPr>
              <a:xfrm>
                <a:off x="7217538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131</a:t>
                </a:r>
              </a:p>
            </p:txBody>
          </p: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0675ED00-447F-2C77-7E55-A07B2258609F}"/>
                  </a:ext>
                </a:extLst>
              </p:cNvPr>
              <p:cNvSpPr txBox="1"/>
              <p:nvPr/>
            </p:nvSpPr>
            <p:spPr>
              <a:xfrm>
                <a:off x="6378042" y="5994952"/>
                <a:ext cx="374068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152</a:t>
                </a:r>
              </a:p>
            </p:txBody>
          </p:sp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E9F36A5F-9430-8DF2-5735-7DC3ED0C1D1B}"/>
                  </a:ext>
                </a:extLst>
              </p:cNvPr>
              <p:cNvSpPr txBox="1"/>
              <p:nvPr/>
            </p:nvSpPr>
            <p:spPr>
              <a:xfrm>
                <a:off x="10715978" y="5987250"/>
                <a:ext cx="173159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2A5EEB3C-903A-D143-4AFE-B7675A02A8BB}"/>
                  </a:ext>
                </a:extLst>
              </p:cNvPr>
              <p:cNvSpPr txBox="1"/>
              <p:nvPr/>
            </p:nvSpPr>
            <p:spPr>
              <a:xfrm>
                <a:off x="10289569" y="5987250"/>
                <a:ext cx="173159" cy="335634"/>
              </a:xfrm>
              <a:prstGeom prst="rect">
                <a:avLst/>
              </a:prstGeom>
              <a:noFill/>
            </p:spPr>
            <p:txBody>
              <a:bodyPr wrap="none" lIns="27000" tIns="27000" rIns="27000" bIns="27000" rtlCol="0" anchor="t" anchorCtr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chemeClr val="accent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3E3CB6E5-B60D-F093-A088-57DCFE73ED13}"/>
                </a:ext>
              </a:extLst>
            </p:cNvPr>
            <p:cNvSpPr txBox="1"/>
            <p:nvPr/>
          </p:nvSpPr>
          <p:spPr>
            <a:xfrm>
              <a:off x="8774174" y="3282632"/>
              <a:ext cx="433913" cy="335634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t" anchorCtr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2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49%</a:t>
              </a: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319F5C6E-F5A2-8498-2B99-52AF914C2DF1}"/>
                </a:ext>
              </a:extLst>
            </p:cNvPr>
            <p:cNvSpPr txBox="1"/>
            <p:nvPr/>
          </p:nvSpPr>
          <p:spPr>
            <a:xfrm>
              <a:off x="8773259" y="3959762"/>
              <a:ext cx="433913" cy="335634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t" anchorCtr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1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41%</a:t>
              </a:r>
            </a:p>
          </p:txBody>
        </p:sp>
        <p:grpSp>
          <p:nvGrpSpPr>
            <p:cNvPr id="834" name="Group 833">
              <a:extLst>
                <a:ext uri="{FF2B5EF4-FFF2-40B4-BE49-F238E27FC236}">
                  <a16:creationId xmlns:a16="http://schemas.microsoft.com/office/drawing/2014/main" id="{BDFE4EAB-2F60-BE36-F69E-2E4CD4F9AAEF}"/>
                </a:ext>
              </a:extLst>
            </p:cNvPr>
            <p:cNvGrpSpPr/>
            <p:nvPr/>
          </p:nvGrpSpPr>
          <p:grpSpPr>
            <a:xfrm>
              <a:off x="5381749" y="2667577"/>
              <a:ext cx="3398501" cy="2614654"/>
              <a:chOff x="5282893" y="2733481"/>
              <a:chExt cx="3398501" cy="2764955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E75ECD0C-38DA-C2B2-7AF4-FD5134A232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1394" y="3708293"/>
                <a:ext cx="0" cy="170742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285D99AD-BD81-DCB4-A571-092E25C117B9}"/>
                  </a:ext>
                </a:extLst>
              </p:cNvPr>
              <p:cNvCxnSpPr>
                <a:cxnSpLocks/>
                <a:endCxn id="163" idx="0"/>
              </p:cNvCxnSpPr>
              <p:nvPr/>
            </p:nvCxnSpPr>
            <p:spPr>
              <a:xfrm flipH="1">
                <a:off x="5282893" y="2733481"/>
                <a:ext cx="3445" cy="276495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293459E9-13E2-3728-5F70-17E5F411AE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9877" y="3259567"/>
                <a:ext cx="0" cy="215615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D2599F4D-6548-0CDA-BC8E-5B1E442AAB92}"/>
                </a:ext>
              </a:extLst>
            </p:cNvPr>
            <p:cNvSpPr/>
            <p:nvPr/>
          </p:nvSpPr>
          <p:spPr>
            <a:xfrm>
              <a:off x="1986289" y="5232339"/>
              <a:ext cx="6487" cy="69851"/>
            </a:xfrm>
            <a:custGeom>
              <a:avLst/>
              <a:gdLst>
                <a:gd name="connsiteX0" fmla="*/ 0 w 6487"/>
                <a:gd name="connsiteY0" fmla="*/ 0 h 69851"/>
                <a:gd name="connsiteX1" fmla="*/ 0 w 6487"/>
                <a:gd name="connsiteY1" fmla="*/ 69851 h 6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87" h="69851">
                  <a:moveTo>
                    <a:pt x="0" y="0"/>
                  </a:moveTo>
                  <a:lnTo>
                    <a:pt x="0" y="69851"/>
                  </a:lnTo>
                </a:path>
              </a:pathLst>
            </a:custGeom>
            <a:ln w="972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ES" sz="1350"/>
            </a:p>
          </p:txBody>
        </p:sp>
        <p:grpSp>
          <p:nvGrpSpPr>
            <p:cNvPr id="343" name="Graphic 337">
              <a:extLst>
                <a:ext uri="{FF2B5EF4-FFF2-40B4-BE49-F238E27FC236}">
                  <a16:creationId xmlns:a16="http://schemas.microsoft.com/office/drawing/2014/main" id="{20E02C32-6812-3423-5AB5-2944DA7C98AC}"/>
                </a:ext>
              </a:extLst>
            </p:cNvPr>
            <p:cNvGrpSpPr/>
            <p:nvPr/>
          </p:nvGrpSpPr>
          <p:grpSpPr>
            <a:xfrm>
              <a:off x="1972340" y="2009391"/>
              <a:ext cx="8606631" cy="1745442"/>
              <a:chOff x="1873484" y="2075295"/>
              <a:chExt cx="8606631" cy="1745442"/>
            </a:xfrm>
            <a:noFill/>
          </p:grpSpPr>
          <p:sp>
            <p:nvSpPr>
              <p:cNvPr id="344" name="Freeform 343">
                <a:extLst>
                  <a:ext uri="{FF2B5EF4-FFF2-40B4-BE49-F238E27FC236}">
                    <a16:creationId xmlns:a16="http://schemas.microsoft.com/office/drawing/2014/main" id="{B3DF00C3-6F9F-D9CD-5AEF-DDB45D85A4A3}"/>
                  </a:ext>
                </a:extLst>
              </p:cNvPr>
              <p:cNvSpPr/>
              <p:nvPr/>
            </p:nvSpPr>
            <p:spPr>
              <a:xfrm>
                <a:off x="1885357" y="2098557"/>
                <a:ext cx="8594758" cy="1699630"/>
              </a:xfrm>
              <a:custGeom>
                <a:avLst/>
                <a:gdLst>
                  <a:gd name="connsiteX0" fmla="*/ 0 w 8594758"/>
                  <a:gd name="connsiteY0" fmla="*/ 0 h 1699630"/>
                  <a:gd name="connsiteX1" fmla="*/ 33218 w 8594758"/>
                  <a:gd name="connsiteY1" fmla="*/ 0 h 1699630"/>
                  <a:gd name="connsiteX2" fmla="*/ 33218 w 8594758"/>
                  <a:gd name="connsiteY2" fmla="*/ 28900 h 1699630"/>
                  <a:gd name="connsiteX3" fmla="*/ 125283 w 8594758"/>
                  <a:gd name="connsiteY3" fmla="*/ 28900 h 1699630"/>
                  <a:gd name="connsiteX4" fmla="*/ 125283 w 8594758"/>
                  <a:gd name="connsiteY4" fmla="*/ 52421 h 1699630"/>
                  <a:gd name="connsiteX5" fmla="*/ 163822 w 8594758"/>
                  <a:gd name="connsiteY5" fmla="*/ 52421 h 1699630"/>
                  <a:gd name="connsiteX6" fmla="*/ 163822 w 8594758"/>
                  <a:gd name="connsiteY6" fmla="*/ 71666 h 1699630"/>
                  <a:gd name="connsiteX7" fmla="*/ 238758 w 8594758"/>
                  <a:gd name="connsiteY7" fmla="*/ 71666 h 1699630"/>
                  <a:gd name="connsiteX8" fmla="*/ 238758 w 8594758"/>
                  <a:gd name="connsiteY8" fmla="*/ 88772 h 1699630"/>
                  <a:gd name="connsiteX9" fmla="*/ 301951 w 8594758"/>
                  <a:gd name="connsiteY9" fmla="*/ 88772 h 1699630"/>
                  <a:gd name="connsiteX10" fmla="*/ 301951 w 8594758"/>
                  <a:gd name="connsiteY10" fmla="*/ 103740 h 1699630"/>
                  <a:gd name="connsiteX11" fmla="*/ 314797 w 8594758"/>
                  <a:gd name="connsiteY11" fmla="*/ 103740 h 1699630"/>
                  <a:gd name="connsiteX12" fmla="*/ 314797 w 8594758"/>
                  <a:gd name="connsiteY12" fmla="*/ 116570 h 1699630"/>
                  <a:gd name="connsiteX13" fmla="*/ 623106 w 8594758"/>
                  <a:gd name="connsiteY13" fmla="*/ 116570 h 1699630"/>
                  <a:gd name="connsiteX14" fmla="*/ 623106 w 8594758"/>
                  <a:gd name="connsiteY14" fmla="*/ 149746 h 1699630"/>
                  <a:gd name="connsiteX15" fmla="*/ 672349 w 8594758"/>
                  <a:gd name="connsiteY15" fmla="*/ 149746 h 1699630"/>
                  <a:gd name="connsiteX16" fmla="*/ 672349 w 8594758"/>
                  <a:gd name="connsiteY16" fmla="*/ 165816 h 1699630"/>
                  <a:gd name="connsiteX17" fmla="*/ 719452 w 8594758"/>
                  <a:gd name="connsiteY17" fmla="*/ 165816 h 1699630"/>
                  <a:gd name="connsiteX18" fmla="*/ 719452 w 8594758"/>
                  <a:gd name="connsiteY18" fmla="*/ 189337 h 1699630"/>
                  <a:gd name="connsiteX19" fmla="*/ 837209 w 8594758"/>
                  <a:gd name="connsiteY19" fmla="*/ 189337 h 1699630"/>
                  <a:gd name="connsiteX20" fmla="*/ 837209 w 8594758"/>
                  <a:gd name="connsiteY20" fmla="*/ 204306 h 1699630"/>
                  <a:gd name="connsiteX21" fmla="*/ 873607 w 8594758"/>
                  <a:gd name="connsiteY21" fmla="*/ 204306 h 1699630"/>
                  <a:gd name="connsiteX22" fmla="*/ 873607 w 8594758"/>
                  <a:gd name="connsiteY22" fmla="*/ 216099 h 1699630"/>
                  <a:gd name="connsiteX23" fmla="*/ 895017 w 8594758"/>
                  <a:gd name="connsiteY23" fmla="*/ 216099 h 1699630"/>
                  <a:gd name="connsiteX24" fmla="*/ 895017 w 8594758"/>
                  <a:gd name="connsiteY24" fmla="*/ 230030 h 1699630"/>
                  <a:gd name="connsiteX25" fmla="*/ 1044889 w 8594758"/>
                  <a:gd name="connsiteY25" fmla="*/ 230030 h 1699630"/>
                  <a:gd name="connsiteX26" fmla="*/ 1044889 w 8594758"/>
                  <a:gd name="connsiteY26" fmla="*/ 246100 h 1699630"/>
                  <a:gd name="connsiteX27" fmla="*/ 1268660 w 8594758"/>
                  <a:gd name="connsiteY27" fmla="*/ 246100 h 1699630"/>
                  <a:gd name="connsiteX28" fmla="*/ 1268660 w 8594758"/>
                  <a:gd name="connsiteY28" fmla="*/ 260031 h 1699630"/>
                  <a:gd name="connsiteX29" fmla="*/ 1293314 w 8594758"/>
                  <a:gd name="connsiteY29" fmla="*/ 260031 h 1699630"/>
                  <a:gd name="connsiteX30" fmla="*/ 1293314 w 8594758"/>
                  <a:gd name="connsiteY30" fmla="*/ 273963 h 1699630"/>
                  <a:gd name="connsiteX31" fmla="*/ 1393943 w 8594758"/>
                  <a:gd name="connsiteY31" fmla="*/ 273963 h 1699630"/>
                  <a:gd name="connsiteX32" fmla="*/ 1393943 w 8594758"/>
                  <a:gd name="connsiteY32" fmla="*/ 286792 h 1699630"/>
                  <a:gd name="connsiteX33" fmla="*/ 1420738 w 8594758"/>
                  <a:gd name="connsiteY33" fmla="*/ 286792 h 1699630"/>
                  <a:gd name="connsiteX34" fmla="*/ 1420738 w 8594758"/>
                  <a:gd name="connsiteY34" fmla="*/ 301761 h 1699630"/>
                  <a:gd name="connsiteX35" fmla="*/ 1479649 w 8594758"/>
                  <a:gd name="connsiteY35" fmla="*/ 301761 h 1699630"/>
                  <a:gd name="connsiteX36" fmla="*/ 1479649 w 8594758"/>
                  <a:gd name="connsiteY36" fmla="*/ 314590 h 1699630"/>
                  <a:gd name="connsiteX37" fmla="*/ 1590983 w 8594758"/>
                  <a:gd name="connsiteY37" fmla="*/ 314590 h 1699630"/>
                  <a:gd name="connsiteX38" fmla="*/ 1590983 w 8594758"/>
                  <a:gd name="connsiteY38" fmla="*/ 327420 h 1699630"/>
                  <a:gd name="connsiteX39" fmla="*/ 1665919 w 8594758"/>
                  <a:gd name="connsiteY39" fmla="*/ 327420 h 1699630"/>
                  <a:gd name="connsiteX40" fmla="*/ 1665919 w 8594758"/>
                  <a:gd name="connsiteY40" fmla="*/ 338112 h 1699630"/>
                  <a:gd name="connsiteX41" fmla="*/ 1695893 w 8594758"/>
                  <a:gd name="connsiteY41" fmla="*/ 338112 h 1699630"/>
                  <a:gd name="connsiteX42" fmla="*/ 1695893 w 8594758"/>
                  <a:gd name="connsiteY42" fmla="*/ 349905 h 1699630"/>
                  <a:gd name="connsiteX43" fmla="*/ 1825458 w 8594758"/>
                  <a:gd name="connsiteY43" fmla="*/ 349905 h 1699630"/>
                  <a:gd name="connsiteX44" fmla="*/ 1825458 w 8594758"/>
                  <a:gd name="connsiteY44" fmla="*/ 362735 h 1699630"/>
                  <a:gd name="connsiteX45" fmla="*/ 1841548 w 8594758"/>
                  <a:gd name="connsiteY45" fmla="*/ 362735 h 1699630"/>
                  <a:gd name="connsiteX46" fmla="*/ 1841548 w 8594758"/>
                  <a:gd name="connsiteY46" fmla="*/ 374528 h 1699630"/>
                  <a:gd name="connsiteX47" fmla="*/ 1875805 w 8594758"/>
                  <a:gd name="connsiteY47" fmla="*/ 374528 h 1699630"/>
                  <a:gd name="connsiteX48" fmla="*/ 1875805 w 8594758"/>
                  <a:gd name="connsiteY48" fmla="*/ 386321 h 1699630"/>
                  <a:gd name="connsiteX49" fmla="*/ 1904741 w 8594758"/>
                  <a:gd name="connsiteY49" fmla="*/ 386321 h 1699630"/>
                  <a:gd name="connsiteX50" fmla="*/ 1904741 w 8594758"/>
                  <a:gd name="connsiteY50" fmla="*/ 395976 h 1699630"/>
                  <a:gd name="connsiteX51" fmla="*/ 2046050 w 8594758"/>
                  <a:gd name="connsiteY51" fmla="*/ 395976 h 1699630"/>
                  <a:gd name="connsiteX52" fmla="*/ 2046050 w 8594758"/>
                  <a:gd name="connsiteY52" fmla="*/ 406667 h 1699630"/>
                  <a:gd name="connsiteX53" fmla="*/ 2169191 w 8594758"/>
                  <a:gd name="connsiteY53" fmla="*/ 406667 h 1699630"/>
                  <a:gd name="connsiteX54" fmla="*/ 2169191 w 8594758"/>
                  <a:gd name="connsiteY54" fmla="*/ 417359 h 1699630"/>
                  <a:gd name="connsiteX55" fmla="*/ 2218435 w 8594758"/>
                  <a:gd name="connsiteY55" fmla="*/ 417359 h 1699630"/>
                  <a:gd name="connsiteX56" fmla="*/ 2218435 w 8594758"/>
                  <a:gd name="connsiteY56" fmla="*/ 429152 h 1699630"/>
                  <a:gd name="connsiteX57" fmla="*/ 2397244 w 8594758"/>
                  <a:gd name="connsiteY57" fmla="*/ 429152 h 1699630"/>
                  <a:gd name="connsiteX58" fmla="*/ 2397244 w 8594758"/>
                  <a:gd name="connsiteY58" fmla="*/ 440945 h 1699630"/>
                  <a:gd name="connsiteX59" fmla="*/ 2508578 w 8594758"/>
                  <a:gd name="connsiteY59" fmla="*/ 440945 h 1699630"/>
                  <a:gd name="connsiteX60" fmla="*/ 2508578 w 8594758"/>
                  <a:gd name="connsiteY60" fmla="*/ 454876 h 1699630"/>
                  <a:gd name="connsiteX61" fmla="*/ 2551398 w 8594758"/>
                  <a:gd name="connsiteY61" fmla="*/ 454876 h 1699630"/>
                  <a:gd name="connsiteX62" fmla="*/ 2551398 w 8594758"/>
                  <a:gd name="connsiteY62" fmla="*/ 470946 h 1699630"/>
                  <a:gd name="connsiteX63" fmla="*/ 2582476 w 8594758"/>
                  <a:gd name="connsiteY63" fmla="*/ 470946 h 1699630"/>
                  <a:gd name="connsiteX64" fmla="*/ 2582476 w 8594758"/>
                  <a:gd name="connsiteY64" fmla="*/ 484878 h 1699630"/>
                  <a:gd name="connsiteX65" fmla="*/ 2612450 w 8594758"/>
                  <a:gd name="connsiteY65" fmla="*/ 484878 h 1699630"/>
                  <a:gd name="connsiteX66" fmla="*/ 2612450 w 8594758"/>
                  <a:gd name="connsiteY66" fmla="*/ 495569 h 1699630"/>
                  <a:gd name="connsiteX67" fmla="*/ 2678822 w 8594758"/>
                  <a:gd name="connsiteY67" fmla="*/ 495569 h 1699630"/>
                  <a:gd name="connsiteX68" fmla="*/ 2678822 w 8594758"/>
                  <a:gd name="connsiteY68" fmla="*/ 507362 h 1699630"/>
                  <a:gd name="connsiteX69" fmla="*/ 2716323 w 8594758"/>
                  <a:gd name="connsiteY69" fmla="*/ 507362 h 1699630"/>
                  <a:gd name="connsiteX70" fmla="*/ 2716323 w 8594758"/>
                  <a:gd name="connsiteY70" fmla="*/ 520192 h 1699630"/>
                  <a:gd name="connsiteX71" fmla="*/ 2964683 w 8594758"/>
                  <a:gd name="connsiteY71" fmla="*/ 520192 h 1699630"/>
                  <a:gd name="connsiteX72" fmla="*/ 2964683 w 8594758"/>
                  <a:gd name="connsiteY72" fmla="*/ 541575 h 1699630"/>
                  <a:gd name="connsiteX73" fmla="*/ 2981811 w 8594758"/>
                  <a:gd name="connsiteY73" fmla="*/ 541575 h 1699630"/>
                  <a:gd name="connsiteX74" fmla="*/ 2981811 w 8594758"/>
                  <a:gd name="connsiteY74" fmla="*/ 552267 h 1699630"/>
                  <a:gd name="connsiteX75" fmla="*/ 3019312 w 8594758"/>
                  <a:gd name="connsiteY75" fmla="*/ 552267 h 1699630"/>
                  <a:gd name="connsiteX76" fmla="*/ 3019312 w 8594758"/>
                  <a:gd name="connsiteY76" fmla="*/ 564060 h 1699630"/>
                  <a:gd name="connsiteX77" fmla="*/ 3137068 w 8594758"/>
                  <a:gd name="connsiteY77" fmla="*/ 564060 h 1699630"/>
                  <a:gd name="connsiteX78" fmla="*/ 3137068 w 8594758"/>
                  <a:gd name="connsiteY78" fmla="*/ 583304 h 1699630"/>
                  <a:gd name="connsiteX79" fmla="*/ 3251646 w 8594758"/>
                  <a:gd name="connsiteY79" fmla="*/ 583304 h 1699630"/>
                  <a:gd name="connsiteX80" fmla="*/ 3251646 w 8594758"/>
                  <a:gd name="connsiteY80" fmla="*/ 617517 h 1699630"/>
                  <a:gd name="connsiteX81" fmla="*/ 3298749 w 8594758"/>
                  <a:gd name="connsiteY81" fmla="*/ 617517 h 1699630"/>
                  <a:gd name="connsiteX82" fmla="*/ 3298749 w 8594758"/>
                  <a:gd name="connsiteY82" fmla="*/ 629311 h 1699630"/>
                  <a:gd name="connsiteX83" fmla="*/ 3403660 w 8594758"/>
                  <a:gd name="connsiteY83" fmla="*/ 629311 h 1699630"/>
                  <a:gd name="connsiteX84" fmla="*/ 3403660 w 8594758"/>
                  <a:gd name="connsiteY84" fmla="*/ 643242 h 1699630"/>
                  <a:gd name="connsiteX85" fmla="*/ 3454006 w 8594758"/>
                  <a:gd name="connsiteY85" fmla="*/ 643242 h 1699630"/>
                  <a:gd name="connsiteX86" fmla="*/ 3454006 w 8594758"/>
                  <a:gd name="connsiteY86" fmla="*/ 656072 h 1699630"/>
                  <a:gd name="connsiteX87" fmla="*/ 3471134 w 8594758"/>
                  <a:gd name="connsiteY87" fmla="*/ 656072 h 1699630"/>
                  <a:gd name="connsiteX88" fmla="*/ 3471134 w 8594758"/>
                  <a:gd name="connsiteY88" fmla="*/ 673178 h 1699630"/>
                  <a:gd name="connsiteX89" fmla="*/ 3496827 w 8594758"/>
                  <a:gd name="connsiteY89" fmla="*/ 673178 h 1699630"/>
                  <a:gd name="connsiteX90" fmla="*/ 3496827 w 8594758"/>
                  <a:gd name="connsiteY90" fmla="*/ 686008 h 1699630"/>
                  <a:gd name="connsiteX91" fmla="*/ 3550353 w 8594758"/>
                  <a:gd name="connsiteY91" fmla="*/ 686008 h 1699630"/>
                  <a:gd name="connsiteX92" fmla="*/ 3550353 w 8594758"/>
                  <a:gd name="connsiteY92" fmla="*/ 705253 h 1699630"/>
                  <a:gd name="connsiteX93" fmla="*/ 3568584 w 8594758"/>
                  <a:gd name="connsiteY93" fmla="*/ 705253 h 1699630"/>
                  <a:gd name="connsiteX94" fmla="*/ 3568584 w 8594758"/>
                  <a:gd name="connsiteY94" fmla="*/ 733051 h 1699630"/>
                  <a:gd name="connsiteX95" fmla="*/ 3609264 w 8594758"/>
                  <a:gd name="connsiteY95" fmla="*/ 733051 h 1699630"/>
                  <a:gd name="connsiteX96" fmla="*/ 3609264 w 8594758"/>
                  <a:gd name="connsiteY96" fmla="*/ 753397 h 1699630"/>
                  <a:gd name="connsiteX97" fmla="*/ 3792354 w 8594758"/>
                  <a:gd name="connsiteY97" fmla="*/ 753397 h 1699630"/>
                  <a:gd name="connsiteX98" fmla="*/ 3792354 w 8594758"/>
                  <a:gd name="connsiteY98" fmla="*/ 784435 h 1699630"/>
                  <a:gd name="connsiteX99" fmla="*/ 3815906 w 8594758"/>
                  <a:gd name="connsiteY99" fmla="*/ 784435 h 1699630"/>
                  <a:gd name="connsiteX100" fmla="*/ 3815906 w 8594758"/>
                  <a:gd name="connsiteY100" fmla="*/ 799403 h 1699630"/>
                  <a:gd name="connsiteX101" fmla="*/ 3849124 w 8594758"/>
                  <a:gd name="connsiteY101" fmla="*/ 799403 h 1699630"/>
                  <a:gd name="connsiteX102" fmla="*/ 3849124 w 8594758"/>
                  <a:gd name="connsiteY102" fmla="*/ 813335 h 1699630"/>
                  <a:gd name="connsiteX103" fmla="*/ 3934766 w 8594758"/>
                  <a:gd name="connsiteY103" fmla="*/ 813335 h 1699630"/>
                  <a:gd name="connsiteX104" fmla="*/ 3934766 w 8594758"/>
                  <a:gd name="connsiteY104" fmla="*/ 827266 h 1699630"/>
                  <a:gd name="connsiteX105" fmla="*/ 3982971 w 8594758"/>
                  <a:gd name="connsiteY105" fmla="*/ 827266 h 1699630"/>
                  <a:gd name="connsiteX106" fmla="*/ 3982971 w 8594758"/>
                  <a:gd name="connsiteY106" fmla="*/ 836921 h 1699630"/>
                  <a:gd name="connsiteX107" fmla="*/ 4019369 w 8594758"/>
                  <a:gd name="connsiteY107" fmla="*/ 836921 h 1699630"/>
                  <a:gd name="connsiteX108" fmla="*/ 4019369 w 8594758"/>
                  <a:gd name="connsiteY108" fmla="*/ 851889 h 1699630"/>
                  <a:gd name="connsiteX109" fmla="*/ 4057907 w 8594758"/>
                  <a:gd name="connsiteY109" fmla="*/ 851889 h 1699630"/>
                  <a:gd name="connsiteX110" fmla="*/ 4057907 w 8594758"/>
                  <a:gd name="connsiteY110" fmla="*/ 864719 h 1699630"/>
                  <a:gd name="connsiteX111" fmla="*/ 4289139 w 8594758"/>
                  <a:gd name="connsiteY111" fmla="*/ 864719 h 1699630"/>
                  <a:gd name="connsiteX112" fmla="*/ 4289139 w 8594758"/>
                  <a:gd name="connsiteY112" fmla="*/ 883964 h 1699630"/>
                  <a:gd name="connsiteX113" fmla="*/ 4310550 w 8594758"/>
                  <a:gd name="connsiteY113" fmla="*/ 883964 h 1699630"/>
                  <a:gd name="connsiteX114" fmla="*/ 4310550 w 8594758"/>
                  <a:gd name="connsiteY114" fmla="*/ 896793 h 1699630"/>
                  <a:gd name="connsiteX115" fmla="*/ 4325537 w 8594758"/>
                  <a:gd name="connsiteY115" fmla="*/ 896793 h 1699630"/>
                  <a:gd name="connsiteX116" fmla="*/ 4325537 w 8594758"/>
                  <a:gd name="connsiteY116" fmla="*/ 911762 h 1699630"/>
                  <a:gd name="connsiteX117" fmla="*/ 4354473 w 8594758"/>
                  <a:gd name="connsiteY117" fmla="*/ 911762 h 1699630"/>
                  <a:gd name="connsiteX118" fmla="*/ 4354473 w 8594758"/>
                  <a:gd name="connsiteY118" fmla="*/ 935283 h 1699630"/>
                  <a:gd name="connsiteX119" fmla="*/ 4422986 w 8594758"/>
                  <a:gd name="connsiteY119" fmla="*/ 935283 h 1699630"/>
                  <a:gd name="connsiteX120" fmla="*/ 4422986 w 8594758"/>
                  <a:gd name="connsiteY120" fmla="*/ 949214 h 1699630"/>
                  <a:gd name="connsiteX121" fmla="*/ 4452961 w 8594758"/>
                  <a:gd name="connsiteY121" fmla="*/ 949214 h 1699630"/>
                  <a:gd name="connsiteX122" fmla="*/ 4452961 w 8594758"/>
                  <a:gd name="connsiteY122" fmla="*/ 962044 h 1699630"/>
                  <a:gd name="connsiteX123" fmla="*/ 4476512 w 8594758"/>
                  <a:gd name="connsiteY123" fmla="*/ 962044 h 1699630"/>
                  <a:gd name="connsiteX124" fmla="*/ 4476512 w 8594758"/>
                  <a:gd name="connsiteY124" fmla="*/ 979151 h 1699630"/>
                  <a:gd name="connsiteX125" fmla="*/ 4519333 w 8594758"/>
                  <a:gd name="connsiteY125" fmla="*/ 979151 h 1699630"/>
                  <a:gd name="connsiteX126" fmla="*/ 4519333 w 8594758"/>
                  <a:gd name="connsiteY126" fmla="*/ 993082 h 1699630"/>
                  <a:gd name="connsiteX127" fmla="*/ 4539705 w 8594758"/>
                  <a:gd name="connsiteY127" fmla="*/ 993082 h 1699630"/>
                  <a:gd name="connsiteX128" fmla="*/ 4539705 w 8594758"/>
                  <a:gd name="connsiteY128" fmla="*/ 1005912 h 1699630"/>
                  <a:gd name="connsiteX129" fmla="*/ 4706706 w 8594758"/>
                  <a:gd name="connsiteY129" fmla="*/ 1005912 h 1699630"/>
                  <a:gd name="connsiteX130" fmla="*/ 4706706 w 8594758"/>
                  <a:gd name="connsiteY130" fmla="*/ 1021982 h 1699630"/>
                  <a:gd name="connsiteX131" fmla="*/ 4730257 w 8594758"/>
                  <a:gd name="connsiteY131" fmla="*/ 1021982 h 1699630"/>
                  <a:gd name="connsiteX132" fmla="*/ 4730257 w 8594758"/>
                  <a:gd name="connsiteY132" fmla="*/ 1036950 h 1699630"/>
                  <a:gd name="connsiteX133" fmla="*/ 4768796 w 8594758"/>
                  <a:gd name="connsiteY133" fmla="*/ 1036950 h 1699630"/>
                  <a:gd name="connsiteX134" fmla="*/ 4768796 w 8594758"/>
                  <a:gd name="connsiteY134" fmla="*/ 1051918 h 1699630"/>
                  <a:gd name="connsiteX135" fmla="*/ 4803052 w 8594758"/>
                  <a:gd name="connsiteY135" fmla="*/ 1051918 h 1699630"/>
                  <a:gd name="connsiteX136" fmla="*/ 4803052 w 8594758"/>
                  <a:gd name="connsiteY136" fmla="*/ 1067988 h 1699630"/>
                  <a:gd name="connsiteX137" fmla="*/ 4882270 w 8594758"/>
                  <a:gd name="connsiteY137" fmla="*/ 1067988 h 1699630"/>
                  <a:gd name="connsiteX138" fmla="*/ 4882270 w 8594758"/>
                  <a:gd name="connsiteY138" fmla="*/ 1078679 h 1699630"/>
                  <a:gd name="connsiteX139" fmla="*/ 4956169 w 8594758"/>
                  <a:gd name="connsiteY139" fmla="*/ 1078679 h 1699630"/>
                  <a:gd name="connsiteX140" fmla="*/ 4956169 w 8594758"/>
                  <a:gd name="connsiteY140" fmla="*/ 1091509 h 1699630"/>
                  <a:gd name="connsiteX141" fmla="*/ 4994707 w 8594758"/>
                  <a:gd name="connsiteY141" fmla="*/ 1091509 h 1699630"/>
                  <a:gd name="connsiteX142" fmla="*/ 4994707 w 8594758"/>
                  <a:gd name="connsiteY142" fmla="*/ 1108616 h 1699630"/>
                  <a:gd name="connsiteX143" fmla="*/ 5006515 w 8594758"/>
                  <a:gd name="connsiteY143" fmla="*/ 1108616 h 1699630"/>
                  <a:gd name="connsiteX144" fmla="*/ 5006515 w 8594758"/>
                  <a:gd name="connsiteY144" fmla="*/ 1125722 h 1699630"/>
                  <a:gd name="connsiteX145" fmla="*/ 5091118 w 8594758"/>
                  <a:gd name="connsiteY145" fmla="*/ 1125722 h 1699630"/>
                  <a:gd name="connsiteX146" fmla="*/ 5091118 w 8594758"/>
                  <a:gd name="connsiteY146" fmla="*/ 1139653 h 1699630"/>
                  <a:gd name="connsiteX147" fmla="*/ 5151068 w 8594758"/>
                  <a:gd name="connsiteY147" fmla="*/ 1139653 h 1699630"/>
                  <a:gd name="connsiteX148" fmla="*/ 5151068 w 8594758"/>
                  <a:gd name="connsiteY148" fmla="*/ 1157861 h 1699630"/>
                  <a:gd name="connsiteX149" fmla="*/ 5183183 w 8594758"/>
                  <a:gd name="connsiteY149" fmla="*/ 1157861 h 1699630"/>
                  <a:gd name="connsiteX150" fmla="*/ 5183183 w 8594758"/>
                  <a:gd name="connsiteY150" fmla="*/ 1171793 h 1699630"/>
                  <a:gd name="connsiteX151" fmla="*/ 5253837 w 8594758"/>
                  <a:gd name="connsiteY151" fmla="*/ 1171793 h 1699630"/>
                  <a:gd name="connsiteX152" fmla="*/ 5253837 w 8594758"/>
                  <a:gd name="connsiteY152" fmla="*/ 1187863 h 1699630"/>
                  <a:gd name="connsiteX153" fmla="*/ 5324491 w 8594758"/>
                  <a:gd name="connsiteY153" fmla="*/ 1187863 h 1699630"/>
                  <a:gd name="connsiteX154" fmla="*/ 5324491 w 8594758"/>
                  <a:gd name="connsiteY154" fmla="*/ 1206071 h 1699630"/>
                  <a:gd name="connsiteX155" fmla="*/ 5341620 w 8594758"/>
                  <a:gd name="connsiteY155" fmla="*/ 1206071 h 1699630"/>
                  <a:gd name="connsiteX156" fmla="*/ 5341620 w 8594758"/>
                  <a:gd name="connsiteY156" fmla="*/ 1216762 h 1699630"/>
                  <a:gd name="connsiteX157" fmla="*/ 5386581 w 8594758"/>
                  <a:gd name="connsiteY157" fmla="*/ 1216762 h 1699630"/>
                  <a:gd name="connsiteX158" fmla="*/ 5386581 w 8594758"/>
                  <a:gd name="connsiteY158" fmla="*/ 1233869 h 1699630"/>
                  <a:gd name="connsiteX159" fmla="*/ 5444389 w 8594758"/>
                  <a:gd name="connsiteY159" fmla="*/ 1233869 h 1699630"/>
                  <a:gd name="connsiteX160" fmla="*/ 5444389 w 8594758"/>
                  <a:gd name="connsiteY160" fmla="*/ 1249938 h 1699630"/>
                  <a:gd name="connsiteX161" fmla="*/ 5499018 w 8594758"/>
                  <a:gd name="connsiteY161" fmla="*/ 1249938 h 1699630"/>
                  <a:gd name="connsiteX162" fmla="*/ 5499018 w 8594758"/>
                  <a:gd name="connsiteY162" fmla="*/ 1268146 h 1699630"/>
                  <a:gd name="connsiteX163" fmla="*/ 5523672 w 8594758"/>
                  <a:gd name="connsiteY163" fmla="*/ 1268146 h 1699630"/>
                  <a:gd name="connsiteX164" fmla="*/ 5523672 w 8594758"/>
                  <a:gd name="connsiteY164" fmla="*/ 1286354 h 1699630"/>
                  <a:gd name="connsiteX165" fmla="*/ 5550468 w 8594758"/>
                  <a:gd name="connsiteY165" fmla="*/ 1286354 h 1699630"/>
                  <a:gd name="connsiteX166" fmla="*/ 5550468 w 8594758"/>
                  <a:gd name="connsiteY166" fmla="*/ 1302424 h 1699630"/>
                  <a:gd name="connsiteX167" fmla="*/ 5688597 w 8594758"/>
                  <a:gd name="connsiteY167" fmla="*/ 1302424 h 1699630"/>
                  <a:gd name="connsiteX168" fmla="*/ 5688597 w 8594758"/>
                  <a:gd name="connsiteY168" fmla="*/ 1316355 h 1699630"/>
                  <a:gd name="connsiteX169" fmla="*/ 5730379 w 8594758"/>
                  <a:gd name="connsiteY169" fmla="*/ 1316355 h 1699630"/>
                  <a:gd name="connsiteX170" fmla="*/ 5730379 w 8594758"/>
                  <a:gd name="connsiteY170" fmla="*/ 1330287 h 1699630"/>
                  <a:gd name="connsiteX171" fmla="*/ 5759316 w 8594758"/>
                  <a:gd name="connsiteY171" fmla="*/ 1330287 h 1699630"/>
                  <a:gd name="connsiteX172" fmla="*/ 5759316 w 8594758"/>
                  <a:gd name="connsiteY172" fmla="*/ 1340978 h 1699630"/>
                  <a:gd name="connsiteX173" fmla="*/ 5797855 w 8594758"/>
                  <a:gd name="connsiteY173" fmla="*/ 1340978 h 1699630"/>
                  <a:gd name="connsiteX174" fmla="*/ 5797855 w 8594758"/>
                  <a:gd name="connsiteY174" fmla="*/ 1358085 h 1699630"/>
                  <a:gd name="connsiteX175" fmla="*/ 5812842 w 8594758"/>
                  <a:gd name="connsiteY175" fmla="*/ 1358085 h 1699630"/>
                  <a:gd name="connsiteX176" fmla="*/ 5812842 w 8594758"/>
                  <a:gd name="connsiteY176" fmla="*/ 1374154 h 1699630"/>
                  <a:gd name="connsiteX177" fmla="*/ 5862085 w 8594758"/>
                  <a:gd name="connsiteY177" fmla="*/ 1374154 h 1699630"/>
                  <a:gd name="connsiteX178" fmla="*/ 5862085 w 8594758"/>
                  <a:gd name="connsiteY178" fmla="*/ 1392362 h 1699630"/>
                  <a:gd name="connsiteX179" fmla="*/ 5900624 w 8594758"/>
                  <a:gd name="connsiteY179" fmla="*/ 1392362 h 1699630"/>
                  <a:gd name="connsiteX180" fmla="*/ 5900624 w 8594758"/>
                  <a:gd name="connsiteY180" fmla="*/ 1404156 h 1699630"/>
                  <a:gd name="connsiteX181" fmla="*/ 5958432 w 8594758"/>
                  <a:gd name="connsiteY181" fmla="*/ 1404156 h 1699630"/>
                  <a:gd name="connsiteX182" fmla="*/ 5958432 w 8594758"/>
                  <a:gd name="connsiteY182" fmla="*/ 1415949 h 1699630"/>
                  <a:gd name="connsiteX183" fmla="*/ 6083715 w 8594758"/>
                  <a:gd name="connsiteY183" fmla="*/ 1415949 h 1699630"/>
                  <a:gd name="connsiteX184" fmla="*/ 6083715 w 8594758"/>
                  <a:gd name="connsiteY184" fmla="*/ 1434157 h 1699630"/>
                  <a:gd name="connsiteX185" fmla="*/ 6130817 w 8594758"/>
                  <a:gd name="connsiteY185" fmla="*/ 1434157 h 1699630"/>
                  <a:gd name="connsiteX186" fmla="*/ 6130817 w 8594758"/>
                  <a:gd name="connsiteY186" fmla="*/ 1450226 h 1699630"/>
                  <a:gd name="connsiteX187" fmla="*/ 6174741 w 8594758"/>
                  <a:gd name="connsiteY187" fmla="*/ 1450226 h 1699630"/>
                  <a:gd name="connsiteX188" fmla="*/ 6174741 w 8594758"/>
                  <a:gd name="connsiteY188" fmla="*/ 1465195 h 1699630"/>
                  <a:gd name="connsiteX189" fmla="*/ 6263627 w 8594758"/>
                  <a:gd name="connsiteY189" fmla="*/ 1465195 h 1699630"/>
                  <a:gd name="connsiteX190" fmla="*/ 6263627 w 8594758"/>
                  <a:gd name="connsiteY190" fmla="*/ 1479126 h 1699630"/>
                  <a:gd name="connsiteX191" fmla="*/ 6384628 w 8594758"/>
                  <a:gd name="connsiteY191" fmla="*/ 1479126 h 1699630"/>
                  <a:gd name="connsiteX192" fmla="*/ 6384628 w 8594758"/>
                  <a:gd name="connsiteY192" fmla="*/ 1498371 h 1699630"/>
                  <a:gd name="connsiteX193" fmla="*/ 6559154 w 8594758"/>
                  <a:gd name="connsiteY193" fmla="*/ 1498371 h 1699630"/>
                  <a:gd name="connsiteX194" fmla="*/ 6559154 w 8594758"/>
                  <a:gd name="connsiteY194" fmla="*/ 1510164 h 1699630"/>
                  <a:gd name="connsiteX195" fmla="*/ 6625526 w 8594758"/>
                  <a:gd name="connsiteY195" fmla="*/ 1510164 h 1699630"/>
                  <a:gd name="connsiteX196" fmla="*/ 6625526 w 8594758"/>
                  <a:gd name="connsiteY196" fmla="*/ 1542238 h 1699630"/>
                  <a:gd name="connsiteX197" fmla="*/ 6676911 w 8594758"/>
                  <a:gd name="connsiteY197" fmla="*/ 1542238 h 1699630"/>
                  <a:gd name="connsiteX198" fmla="*/ 6676911 w 8594758"/>
                  <a:gd name="connsiteY198" fmla="*/ 1556170 h 1699630"/>
                  <a:gd name="connsiteX199" fmla="*/ 6729399 w 8594758"/>
                  <a:gd name="connsiteY199" fmla="*/ 1556170 h 1699630"/>
                  <a:gd name="connsiteX200" fmla="*/ 6729399 w 8594758"/>
                  <a:gd name="connsiteY200" fmla="*/ 1579691 h 1699630"/>
                  <a:gd name="connsiteX201" fmla="*/ 6759373 w 8594758"/>
                  <a:gd name="connsiteY201" fmla="*/ 1579691 h 1699630"/>
                  <a:gd name="connsiteX202" fmla="*/ 6759373 w 8594758"/>
                  <a:gd name="connsiteY202" fmla="*/ 1592521 h 1699630"/>
                  <a:gd name="connsiteX203" fmla="*/ 6806476 w 8594758"/>
                  <a:gd name="connsiteY203" fmla="*/ 1592521 h 1699630"/>
                  <a:gd name="connsiteX204" fmla="*/ 6806476 w 8594758"/>
                  <a:gd name="connsiteY204" fmla="*/ 1604314 h 1699630"/>
                  <a:gd name="connsiteX205" fmla="*/ 6985285 w 8594758"/>
                  <a:gd name="connsiteY205" fmla="*/ 1604314 h 1699630"/>
                  <a:gd name="connsiteX206" fmla="*/ 6985285 w 8594758"/>
                  <a:gd name="connsiteY206" fmla="*/ 1616107 h 1699630"/>
                  <a:gd name="connsiteX207" fmla="*/ 7067746 w 8594758"/>
                  <a:gd name="connsiteY207" fmla="*/ 1616107 h 1699630"/>
                  <a:gd name="connsiteX208" fmla="*/ 7067746 w 8594758"/>
                  <a:gd name="connsiteY208" fmla="*/ 1630039 h 1699630"/>
                  <a:gd name="connsiteX209" fmla="*/ 7135546 w 8594758"/>
                  <a:gd name="connsiteY209" fmla="*/ 1630039 h 1699630"/>
                  <a:gd name="connsiteX210" fmla="*/ 7135546 w 8594758"/>
                  <a:gd name="connsiteY210" fmla="*/ 1641119 h 1699630"/>
                  <a:gd name="connsiteX211" fmla="*/ 7195495 w 8594758"/>
                  <a:gd name="connsiteY211" fmla="*/ 1641119 h 1699630"/>
                  <a:gd name="connsiteX212" fmla="*/ 7195495 w 8594758"/>
                  <a:gd name="connsiteY212" fmla="*/ 1660040 h 1699630"/>
                  <a:gd name="connsiteX213" fmla="*/ 7224431 w 8594758"/>
                  <a:gd name="connsiteY213" fmla="*/ 1660040 h 1699630"/>
                  <a:gd name="connsiteX214" fmla="*/ 7224431 w 8594758"/>
                  <a:gd name="connsiteY214" fmla="*/ 1677535 h 1699630"/>
                  <a:gd name="connsiteX215" fmla="*/ 7274389 w 8594758"/>
                  <a:gd name="connsiteY215" fmla="*/ 1677535 h 1699630"/>
                  <a:gd name="connsiteX216" fmla="*/ 7274389 w 8594758"/>
                  <a:gd name="connsiteY216" fmla="*/ 1699631 h 1699630"/>
                  <a:gd name="connsiteX217" fmla="*/ 8594758 w 8594758"/>
                  <a:gd name="connsiteY217" fmla="*/ 1699631 h 1699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</a:cxnLst>
                <a:rect l="l" t="t" r="r" b="b"/>
                <a:pathLst>
                  <a:path w="8594758" h="1699630">
                    <a:moveTo>
                      <a:pt x="0" y="0"/>
                    </a:moveTo>
                    <a:lnTo>
                      <a:pt x="33218" y="0"/>
                    </a:lnTo>
                    <a:lnTo>
                      <a:pt x="33218" y="28900"/>
                    </a:lnTo>
                    <a:lnTo>
                      <a:pt x="125283" y="28900"/>
                    </a:lnTo>
                    <a:lnTo>
                      <a:pt x="125283" y="52421"/>
                    </a:lnTo>
                    <a:lnTo>
                      <a:pt x="163822" y="52421"/>
                    </a:lnTo>
                    <a:lnTo>
                      <a:pt x="163822" y="71666"/>
                    </a:lnTo>
                    <a:lnTo>
                      <a:pt x="238758" y="71666"/>
                    </a:lnTo>
                    <a:lnTo>
                      <a:pt x="238758" y="88772"/>
                    </a:lnTo>
                    <a:lnTo>
                      <a:pt x="301951" y="88772"/>
                    </a:lnTo>
                    <a:lnTo>
                      <a:pt x="301951" y="103740"/>
                    </a:lnTo>
                    <a:lnTo>
                      <a:pt x="314797" y="103740"/>
                    </a:lnTo>
                    <a:lnTo>
                      <a:pt x="314797" y="116570"/>
                    </a:lnTo>
                    <a:lnTo>
                      <a:pt x="623106" y="116570"/>
                    </a:lnTo>
                    <a:lnTo>
                      <a:pt x="623106" y="149746"/>
                    </a:lnTo>
                    <a:lnTo>
                      <a:pt x="672349" y="149746"/>
                    </a:lnTo>
                    <a:lnTo>
                      <a:pt x="672349" y="165816"/>
                    </a:lnTo>
                    <a:lnTo>
                      <a:pt x="719452" y="165816"/>
                    </a:lnTo>
                    <a:lnTo>
                      <a:pt x="719452" y="189337"/>
                    </a:lnTo>
                    <a:lnTo>
                      <a:pt x="837209" y="189337"/>
                    </a:lnTo>
                    <a:lnTo>
                      <a:pt x="837209" y="204306"/>
                    </a:lnTo>
                    <a:lnTo>
                      <a:pt x="873607" y="204306"/>
                    </a:lnTo>
                    <a:lnTo>
                      <a:pt x="873607" y="216099"/>
                    </a:lnTo>
                    <a:lnTo>
                      <a:pt x="895017" y="216099"/>
                    </a:lnTo>
                    <a:lnTo>
                      <a:pt x="895017" y="230030"/>
                    </a:lnTo>
                    <a:lnTo>
                      <a:pt x="1044889" y="230030"/>
                    </a:lnTo>
                    <a:lnTo>
                      <a:pt x="1044889" y="246100"/>
                    </a:lnTo>
                    <a:lnTo>
                      <a:pt x="1268660" y="246100"/>
                    </a:lnTo>
                    <a:lnTo>
                      <a:pt x="1268660" y="260031"/>
                    </a:lnTo>
                    <a:lnTo>
                      <a:pt x="1293314" y="260031"/>
                    </a:lnTo>
                    <a:lnTo>
                      <a:pt x="1293314" y="273963"/>
                    </a:lnTo>
                    <a:lnTo>
                      <a:pt x="1393943" y="273963"/>
                    </a:lnTo>
                    <a:lnTo>
                      <a:pt x="1393943" y="286792"/>
                    </a:lnTo>
                    <a:lnTo>
                      <a:pt x="1420738" y="286792"/>
                    </a:lnTo>
                    <a:lnTo>
                      <a:pt x="1420738" y="301761"/>
                    </a:lnTo>
                    <a:lnTo>
                      <a:pt x="1479649" y="301761"/>
                    </a:lnTo>
                    <a:lnTo>
                      <a:pt x="1479649" y="314590"/>
                    </a:lnTo>
                    <a:lnTo>
                      <a:pt x="1590983" y="314590"/>
                    </a:lnTo>
                    <a:lnTo>
                      <a:pt x="1590983" y="327420"/>
                    </a:lnTo>
                    <a:lnTo>
                      <a:pt x="1665919" y="327420"/>
                    </a:lnTo>
                    <a:lnTo>
                      <a:pt x="1665919" y="338112"/>
                    </a:lnTo>
                    <a:lnTo>
                      <a:pt x="1695893" y="338112"/>
                    </a:lnTo>
                    <a:lnTo>
                      <a:pt x="1695893" y="349905"/>
                    </a:lnTo>
                    <a:lnTo>
                      <a:pt x="1825458" y="349905"/>
                    </a:lnTo>
                    <a:lnTo>
                      <a:pt x="1825458" y="362735"/>
                    </a:lnTo>
                    <a:lnTo>
                      <a:pt x="1841548" y="362735"/>
                    </a:lnTo>
                    <a:lnTo>
                      <a:pt x="1841548" y="374528"/>
                    </a:lnTo>
                    <a:lnTo>
                      <a:pt x="1875805" y="374528"/>
                    </a:lnTo>
                    <a:lnTo>
                      <a:pt x="1875805" y="386321"/>
                    </a:lnTo>
                    <a:lnTo>
                      <a:pt x="1904741" y="386321"/>
                    </a:lnTo>
                    <a:lnTo>
                      <a:pt x="1904741" y="395976"/>
                    </a:lnTo>
                    <a:lnTo>
                      <a:pt x="2046050" y="395976"/>
                    </a:lnTo>
                    <a:lnTo>
                      <a:pt x="2046050" y="406667"/>
                    </a:lnTo>
                    <a:lnTo>
                      <a:pt x="2169191" y="406667"/>
                    </a:lnTo>
                    <a:lnTo>
                      <a:pt x="2169191" y="417359"/>
                    </a:lnTo>
                    <a:lnTo>
                      <a:pt x="2218435" y="417359"/>
                    </a:lnTo>
                    <a:lnTo>
                      <a:pt x="2218435" y="429152"/>
                    </a:lnTo>
                    <a:lnTo>
                      <a:pt x="2397244" y="429152"/>
                    </a:lnTo>
                    <a:lnTo>
                      <a:pt x="2397244" y="440945"/>
                    </a:lnTo>
                    <a:lnTo>
                      <a:pt x="2508578" y="440945"/>
                    </a:lnTo>
                    <a:lnTo>
                      <a:pt x="2508578" y="454876"/>
                    </a:lnTo>
                    <a:lnTo>
                      <a:pt x="2551398" y="454876"/>
                    </a:lnTo>
                    <a:lnTo>
                      <a:pt x="2551398" y="470946"/>
                    </a:lnTo>
                    <a:lnTo>
                      <a:pt x="2582476" y="470946"/>
                    </a:lnTo>
                    <a:lnTo>
                      <a:pt x="2582476" y="484878"/>
                    </a:lnTo>
                    <a:lnTo>
                      <a:pt x="2612450" y="484878"/>
                    </a:lnTo>
                    <a:lnTo>
                      <a:pt x="2612450" y="495569"/>
                    </a:lnTo>
                    <a:lnTo>
                      <a:pt x="2678822" y="495569"/>
                    </a:lnTo>
                    <a:lnTo>
                      <a:pt x="2678822" y="507362"/>
                    </a:lnTo>
                    <a:lnTo>
                      <a:pt x="2716323" y="507362"/>
                    </a:lnTo>
                    <a:lnTo>
                      <a:pt x="2716323" y="520192"/>
                    </a:lnTo>
                    <a:lnTo>
                      <a:pt x="2964683" y="520192"/>
                    </a:lnTo>
                    <a:lnTo>
                      <a:pt x="2964683" y="541575"/>
                    </a:lnTo>
                    <a:lnTo>
                      <a:pt x="2981811" y="541575"/>
                    </a:lnTo>
                    <a:lnTo>
                      <a:pt x="2981811" y="552267"/>
                    </a:lnTo>
                    <a:lnTo>
                      <a:pt x="3019312" y="552267"/>
                    </a:lnTo>
                    <a:lnTo>
                      <a:pt x="3019312" y="564060"/>
                    </a:lnTo>
                    <a:lnTo>
                      <a:pt x="3137068" y="564060"/>
                    </a:lnTo>
                    <a:lnTo>
                      <a:pt x="3137068" y="583304"/>
                    </a:lnTo>
                    <a:lnTo>
                      <a:pt x="3251646" y="583304"/>
                    </a:lnTo>
                    <a:lnTo>
                      <a:pt x="3251646" y="617517"/>
                    </a:lnTo>
                    <a:lnTo>
                      <a:pt x="3298749" y="617517"/>
                    </a:lnTo>
                    <a:lnTo>
                      <a:pt x="3298749" y="629311"/>
                    </a:lnTo>
                    <a:lnTo>
                      <a:pt x="3403660" y="629311"/>
                    </a:lnTo>
                    <a:lnTo>
                      <a:pt x="3403660" y="643242"/>
                    </a:lnTo>
                    <a:lnTo>
                      <a:pt x="3454006" y="643242"/>
                    </a:lnTo>
                    <a:lnTo>
                      <a:pt x="3454006" y="656072"/>
                    </a:lnTo>
                    <a:lnTo>
                      <a:pt x="3471134" y="656072"/>
                    </a:lnTo>
                    <a:lnTo>
                      <a:pt x="3471134" y="673178"/>
                    </a:lnTo>
                    <a:lnTo>
                      <a:pt x="3496827" y="673178"/>
                    </a:lnTo>
                    <a:lnTo>
                      <a:pt x="3496827" y="686008"/>
                    </a:lnTo>
                    <a:lnTo>
                      <a:pt x="3550353" y="686008"/>
                    </a:lnTo>
                    <a:lnTo>
                      <a:pt x="3550353" y="705253"/>
                    </a:lnTo>
                    <a:lnTo>
                      <a:pt x="3568584" y="705253"/>
                    </a:lnTo>
                    <a:lnTo>
                      <a:pt x="3568584" y="733051"/>
                    </a:lnTo>
                    <a:lnTo>
                      <a:pt x="3609264" y="733051"/>
                    </a:lnTo>
                    <a:lnTo>
                      <a:pt x="3609264" y="753397"/>
                    </a:lnTo>
                    <a:cubicBezTo>
                      <a:pt x="3609264" y="753397"/>
                      <a:pt x="3792354" y="751259"/>
                      <a:pt x="3792354" y="753397"/>
                    </a:cubicBezTo>
                    <a:lnTo>
                      <a:pt x="3792354" y="784435"/>
                    </a:lnTo>
                    <a:lnTo>
                      <a:pt x="3815906" y="784435"/>
                    </a:lnTo>
                    <a:lnTo>
                      <a:pt x="3815906" y="799403"/>
                    </a:lnTo>
                    <a:lnTo>
                      <a:pt x="3849124" y="799403"/>
                    </a:lnTo>
                    <a:lnTo>
                      <a:pt x="3849124" y="813335"/>
                    </a:lnTo>
                    <a:lnTo>
                      <a:pt x="3934766" y="813335"/>
                    </a:lnTo>
                    <a:lnTo>
                      <a:pt x="3934766" y="827266"/>
                    </a:lnTo>
                    <a:lnTo>
                      <a:pt x="3982971" y="827266"/>
                    </a:lnTo>
                    <a:lnTo>
                      <a:pt x="3982971" y="836921"/>
                    </a:lnTo>
                    <a:lnTo>
                      <a:pt x="4019369" y="836921"/>
                    </a:lnTo>
                    <a:lnTo>
                      <a:pt x="4019369" y="851889"/>
                    </a:lnTo>
                    <a:lnTo>
                      <a:pt x="4057907" y="851889"/>
                    </a:lnTo>
                    <a:lnTo>
                      <a:pt x="4057907" y="864719"/>
                    </a:lnTo>
                    <a:lnTo>
                      <a:pt x="4289139" y="864719"/>
                    </a:lnTo>
                    <a:lnTo>
                      <a:pt x="4289139" y="883964"/>
                    </a:lnTo>
                    <a:lnTo>
                      <a:pt x="4310550" y="883964"/>
                    </a:lnTo>
                    <a:lnTo>
                      <a:pt x="4310550" y="896793"/>
                    </a:lnTo>
                    <a:lnTo>
                      <a:pt x="4325537" y="896793"/>
                    </a:lnTo>
                    <a:lnTo>
                      <a:pt x="4325537" y="911762"/>
                    </a:lnTo>
                    <a:lnTo>
                      <a:pt x="4354473" y="911762"/>
                    </a:lnTo>
                    <a:lnTo>
                      <a:pt x="4354473" y="935283"/>
                    </a:lnTo>
                    <a:lnTo>
                      <a:pt x="4422986" y="935283"/>
                    </a:lnTo>
                    <a:lnTo>
                      <a:pt x="4422986" y="949214"/>
                    </a:lnTo>
                    <a:lnTo>
                      <a:pt x="4452961" y="949214"/>
                    </a:lnTo>
                    <a:lnTo>
                      <a:pt x="4452961" y="962044"/>
                    </a:lnTo>
                    <a:lnTo>
                      <a:pt x="4476512" y="962044"/>
                    </a:lnTo>
                    <a:lnTo>
                      <a:pt x="4476512" y="979151"/>
                    </a:lnTo>
                    <a:lnTo>
                      <a:pt x="4519333" y="979151"/>
                    </a:lnTo>
                    <a:lnTo>
                      <a:pt x="4519333" y="993082"/>
                    </a:lnTo>
                    <a:lnTo>
                      <a:pt x="4539705" y="993082"/>
                    </a:lnTo>
                    <a:lnTo>
                      <a:pt x="4539705" y="1005912"/>
                    </a:lnTo>
                    <a:lnTo>
                      <a:pt x="4706706" y="1005912"/>
                    </a:lnTo>
                    <a:lnTo>
                      <a:pt x="4706706" y="1021982"/>
                    </a:lnTo>
                    <a:lnTo>
                      <a:pt x="4730257" y="1021982"/>
                    </a:lnTo>
                    <a:lnTo>
                      <a:pt x="4730257" y="1036950"/>
                    </a:lnTo>
                    <a:lnTo>
                      <a:pt x="4768796" y="1036950"/>
                    </a:lnTo>
                    <a:lnTo>
                      <a:pt x="4768796" y="1051918"/>
                    </a:lnTo>
                    <a:lnTo>
                      <a:pt x="4803052" y="1051918"/>
                    </a:lnTo>
                    <a:lnTo>
                      <a:pt x="4803052" y="1067988"/>
                    </a:lnTo>
                    <a:lnTo>
                      <a:pt x="4882270" y="1067988"/>
                    </a:lnTo>
                    <a:cubicBezTo>
                      <a:pt x="4883374" y="1067988"/>
                      <a:pt x="4882270" y="1078679"/>
                      <a:pt x="4882270" y="1078679"/>
                    </a:cubicBezTo>
                    <a:lnTo>
                      <a:pt x="4956169" y="1078679"/>
                    </a:lnTo>
                    <a:lnTo>
                      <a:pt x="4956169" y="1091509"/>
                    </a:lnTo>
                    <a:lnTo>
                      <a:pt x="4994707" y="1091509"/>
                    </a:lnTo>
                    <a:lnTo>
                      <a:pt x="4994707" y="1108616"/>
                    </a:lnTo>
                    <a:lnTo>
                      <a:pt x="5006515" y="1108616"/>
                    </a:lnTo>
                    <a:lnTo>
                      <a:pt x="5006515" y="1125722"/>
                    </a:lnTo>
                    <a:lnTo>
                      <a:pt x="5091118" y="1125722"/>
                    </a:lnTo>
                    <a:lnTo>
                      <a:pt x="5091118" y="1139653"/>
                    </a:lnTo>
                    <a:lnTo>
                      <a:pt x="5151068" y="1139653"/>
                    </a:lnTo>
                    <a:lnTo>
                      <a:pt x="5151068" y="1157861"/>
                    </a:lnTo>
                    <a:lnTo>
                      <a:pt x="5183183" y="1157861"/>
                    </a:lnTo>
                    <a:lnTo>
                      <a:pt x="5183183" y="1171793"/>
                    </a:lnTo>
                    <a:lnTo>
                      <a:pt x="5253837" y="1171793"/>
                    </a:lnTo>
                    <a:lnTo>
                      <a:pt x="5253837" y="1187863"/>
                    </a:lnTo>
                    <a:lnTo>
                      <a:pt x="5324491" y="1187863"/>
                    </a:lnTo>
                    <a:lnTo>
                      <a:pt x="5324491" y="1206071"/>
                    </a:lnTo>
                    <a:lnTo>
                      <a:pt x="5341620" y="1206071"/>
                    </a:lnTo>
                    <a:lnTo>
                      <a:pt x="5341620" y="1216762"/>
                    </a:lnTo>
                    <a:lnTo>
                      <a:pt x="5386581" y="1216762"/>
                    </a:lnTo>
                    <a:lnTo>
                      <a:pt x="5386581" y="1233869"/>
                    </a:lnTo>
                    <a:lnTo>
                      <a:pt x="5444389" y="1233869"/>
                    </a:lnTo>
                    <a:lnTo>
                      <a:pt x="5444389" y="1249938"/>
                    </a:lnTo>
                    <a:lnTo>
                      <a:pt x="5499018" y="1249938"/>
                    </a:lnTo>
                    <a:lnTo>
                      <a:pt x="5499018" y="1268146"/>
                    </a:lnTo>
                    <a:lnTo>
                      <a:pt x="5523672" y="1268146"/>
                    </a:lnTo>
                    <a:lnTo>
                      <a:pt x="5523672" y="1286354"/>
                    </a:lnTo>
                    <a:lnTo>
                      <a:pt x="5550468" y="1286354"/>
                    </a:lnTo>
                    <a:lnTo>
                      <a:pt x="5550468" y="1302424"/>
                    </a:lnTo>
                    <a:lnTo>
                      <a:pt x="5688597" y="1302424"/>
                    </a:lnTo>
                    <a:lnTo>
                      <a:pt x="5688597" y="1316355"/>
                    </a:lnTo>
                    <a:lnTo>
                      <a:pt x="5730379" y="1316355"/>
                    </a:lnTo>
                    <a:lnTo>
                      <a:pt x="5730379" y="1330287"/>
                    </a:lnTo>
                    <a:lnTo>
                      <a:pt x="5759316" y="1330287"/>
                    </a:lnTo>
                    <a:lnTo>
                      <a:pt x="5759316" y="1340978"/>
                    </a:lnTo>
                    <a:lnTo>
                      <a:pt x="5797855" y="1340978"/>
                    </a:lnTo>
                    <a:lnTo>
                      <a:pt x="5797855" y="1358085"/>
                    </a:lnTo>
                    <a:lnTo>
                      <a:pt x="5812842" y="1358085"/>
                    </a:lnTo>
                    <a:lnTo>
                      <a:pt x="5812842" y="1374154"/>
                    </a:lnTo>
                    <a:lnTo>
                      <a:pt x="5862085" y="1374154"/>
                    </a:lnTo>
                    <a:lnTo>
                      <a:pt x="5862085" y="1392362"/>
                    </a:lnTo>
                    <a:lnTo>
                      <a:pt x="5900624" y="1392362"/>
                    </a:lnTo>
                    <a:lnTo>
                      <a:pt x="5900624" y="1404156"/>
                    </a:lnTo>
                    <a:lnTo>
                      <a:pt x="5958432" y="1404156"/>
                    </a:lnTo>
                    <a:lnTo>
                      <a:pt x="5958432" y="1415949"/>
                    </a:lnTo>
                    <a:lnTo>
                      <a:pt x="6083715" y="1415949"/>
                    </a:lnTo>
                    <a:lnTo>
                      <a:pt x="6083715" y="1434157"/>
                    </a:lnTo>
                    <a:lnTo>
                      <a:pt x="6130817" y="1434157"/>
                    </a:lnTo>
                    <a:lnTo>
                      <a:pt x="6130817" y="1450226"/>
                    </a:lnTo>
                    <a:lnTo>
                      <a:pt x="6174741" y="1450226"/>
                    </a:lnTo>
                    <a:lnTo>
                      <a:pt x="6174741" y="1465195"/>
                    </a:lnTo>
                    <a:lnTo>
                      <a:pt x="6263627" y="1465195"/>
                    </a:lnTo>
                    <a:lnTo>
                      <a:pt x="6263627" y="1479126"/>
                    </a:lnTo>
                    <a:lnTo>
                      <a:pt x="6384628" y="1479126"/>
                    </a:lnTo>
                    <a:lnTo>
                      <a:pt x="6384628" y="1498371"/>
                    </a:lnTo>
                    <a:lnTo>
                      <a:pt x="6559154" y="1498371"/>
                    </a:lnTo>
                    <a:lnTo>
                      <a:pt x="6559154" y="1510164"/>
                    </a:lnTo>
                    <a:lnTo>
                      <a:pt x="6625526" y="1510164"/>
                    </a:lnTo>
                    <a:lnTo>
                      <a:pt x="6625526" y="1542238"/>
                    </a:lnTo>
                    <a:lnTo>
                      <a:pt x="6676911" y="1542238"/>
                    </a:lnTo>
                    <a:lnTo>
                      <a:pt x="6676911" y="1556170"/>
                    </a:lnTo>
                    <a:lnTo>
                      <a:pt x="6729399" y="1556170"/>
                    </a:lnTo>
                    <a:lnTo>
                      <a:pt x="6729399" y="1579691"/>
                    </a:lnTo>
                    <a:lnTo>
                      <a:pt x="6759373" y="1579691"/>
                    </a:lnTo>
                    <a:lnTo>
                      <a:pt x="6759373" y="1592521"/>
                    </a:lnTo>
                    <a:lnTo>
                      <a:pt x="6806476" y="1592521"/>
                    </a:lnTo>
                    <a:lnTo>
                      <a:pt x="6806476" y="1604314"/>
                    </a:lnTo>
                    <a:lnTo>
                      <a:pt x="6985285" y="1604314"/>
                    </a:lnTo>
                    <a:lnTo>
                      <a:pt x="6985285" y="1616107"/>
                    </a:lnTo>
                    <a:lnTo>
                      <a:pt x="7067746" y="1616107"/>
                    </a:lnTo>
                    <a:lnTo>
                      <a:pt x="7067746" y="1630039"/>
                    </a:lnTo>
                    <a:lnTo>
                      <a:pt x="7135546" y="1630039"/>
                    </a:lnTo>
                    <a:lnTo>
                      <a:pt x="7135546" y="1641119"/>
                    </a:lnTo>
                    <a:lnTo>
                      <a:pt x="7195495" y="1641119"/>
                    </a:lnTo>
                    <a:lnTo>
                      <a:pt x="7195495" y="1660040"/>
                    </a:lnTo>
                    <a:lnTo>
                      <a:pt x="7224431" y="1660040"/>
                    </a:lnTo>
                    <a:lnTo>
                      <a:pt x="7224431" y="1677535"/>
                    </a:lnTo>
                    <a:lnTo>
                      <a:pt x="7274389" y="1677535"/>
                    </a:lnTo>
                    <a:lnTo>
                      <a:pt x="7274389" y="1699631"/>
                    </a:lnTo>
                    <a:lnTo>
                      <a:pt x="8594758" y="1699631"/>
                    </a:lnTo>
                  </a:path>
                </a:pathLst>
              </a:custGeom>
              <a:noFill/>
              <a:ln w="19050" cap="sq">
                <a:solidFill>
                  <a:srgbClr val="E73E1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ES" sz="1350"/>
              </a:p>
            </p:txBody>
          </p:sp>
          <p:grpSp>
            <p:nvGrpSpPr>
              <p:cNvPr id="345" name="Graphic 337">
                <a:extLst>
                  <a:ext uri="{FF2B5EF4-FFF2-40B4-BE49-F238E27FC236}">
                    <a16:creationId xmlns:a16="http://schemas.microsoft.com/office/drawing/2014/main" id="{4F31DEF5-782E-35F5-BFCE-1E0AC3D03D79}"/>
                  </a:ext>
                </a:extLst>
              </p:cNvPr>
              <p:cNvGrpSpPr/>
              <p:nvPr/>
            </p:nvGrpSpPr>
            <p:grpSpPr>
              <a:xfrm>
                <a:off x="1873484" y="2075295"/>
                <a:ext cx="48724" cy="48662"/>
                <a:chOff x="1873484" y="2075295"/>
                <a:chExt cx="48724" cy="48662"/>
              </a:xfrm>
            </p:grpSpPr>
            <p:sp>
              <p:nvSpPr>
                <p:cNvPr id="346" name="Freeform 345">
                  <a:extLst>
                    <a:ext uri="{FF2B5EF4-FFF2-40B4-BE49-F238E27FC236}">
                      <a16:creationId xmlns:a16="http://schemas.microsoft.com/office/drawing/2014/main" id="{4924BAF3-CD06-0B92-B2A2-3004F21F15F5}"/>
                    </a:ext>
                  </a:extLst>
                </p:cNvPr>
                <p:cNvSpPr/>
                <p:nvPr/>
              </p:nvSpPr>
              <p:spPr>
                <a:xfrm>
                  <a:off x="1897814" y="2075295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347" name="Freeform 346">
                  <a:extLst>
                    <a:ext uri="{FF2B5EF4-FFF2-40B4-BE49-F238E27FC236}">
                      <a16:creationId xmlns:a16="http://schemas.microsoft.com/office/drawing/2014/main" id="{3862975F-049D-4A58-07AA-BEEDF90ACEED}"/>
                    </a:ext>
                  </a:extLst>
                </p:cNvPr>
                <p:cNvSpPr/>
                <p:nvPr/>
              </p:nvSpPr>
              <p:spPr>
                <a:xfrm>
                  <a:off x="1873484" y="2099594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348" name="Graphic 337">
                <a:extLst>
                  <a:ext uri="{FF2B5EF4-FFF2-40B4-BE49-F238E27FC236}">
                    <a16:creationId xmlns:a16="http://schemas.microsoft.com/office/drawing/2014/main" id="{DF740FF0-6712-C0DB-5C0C-7C1E55E5B6B9}"/>
                  </a:ext>
                </a:extLst>
              </p:cNvPr>
              <p:cNvGrpSpPr/>
              <p:nvPr/>
            </p:nvGrpSpPr>
            <p:grpSpPr>
              <a:xfrm>
                <a:off x="1914878" y="2103093"/>
                <a:ext cx="48724" cy="48662"/>
                <a:chOff x="1914878" y="2103093"/>
                <a:chExt cx="48724" cy="48662"/>
              </a:xfrm>
            </p:grpSpPr>
            <p:sp>
              <p:nvSpPr>
                <p:cNvPr id="349" name="Freeform 348">
                  <a:extLst>
                    <a:ext uri="{FF2B5EF4-FFF2-40B4-BE49-F238E27FC236}">
                      <a16:creationId xmlns:a16="http://schemas.microsoft.com/office/drawing/2014/main" id="{3D53D153-0446-D616-FE77-14FCC1929908}"/>
                    </a:ext>
                  </a:extLst>
                </p:cNvPr>
                <p:cNvSpPr/>
                <p:nvPr/>
              </p:nvSpPr>
              <p:spPr>
                <a:xfrm>
                  <a:off x="1939207" y="2103093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:a16="http://schemas.microsoft.com/office/drawing/2014/main" id="{0703A3FB-CD85-ED3A-C57C-5EB86AB61A14}"/>
                    </a:ext>
                  </a:extLst>
                </p:cNvPr>
                <p:cNvSpPr/>
                <p:nvPr/>
              </p:nvSpPr>
              <p:spPr>
                <a:xfrm>
                  <a:off x="1914878" y="2127392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351" name="Graphic 337">
                <a:extLst>
                  <a:ext uri="{FF2B5EF4-FFF2-40B4-BE49-F238E27FC236}">
                    <a16:creationId xmlns:a16="http://schemas.microsoft.com/office/drawing/2014/main" id="{54127A0A-9F73-639D-585F-71E7881CFD10}"/>
                  </a:ext>
                </a:extLst>
              </p:cNvPr>
              <p:cNvGrpSpPr/>
              <p:nvPr/>
            </p:nvGrpSpPr>
            <p:grpSpPr>
              <a:xfrm>
                <a:off x="2438717" y="2190764"/>
                <a:ext cx="48724" cy="48662"/>
                <a:chOff x="2438717" y="2190764"/>
                <a:chExt cx="48724" cy="48662"/>
              </a:xfrm>
            </p:grpSpPr>
            <p:sp>
              <p:nvSpPr>
                <p:cNvPr id="352" name="Freeform 351">
                  <a:extLst>
                    <a:ext uri="{FF2B5EF4-FFF2-40B4-BE49-F238E27FC236}">
                      <a16:creationId xmlns:a16="http://schemas.microsoft.com/office/drawing/2014/main" id="{5F851998-9CCE-6E59-7E4E-4980279ECB82}"/>
                    </a:ext>
                  </a:extLst>
                </p:cNvPr>
                <p:cNvSpPr/>
                <p:nvPr/>
              </p:nvSpPr>
              <p:spPr>
                <a:xfrm>
                  <a:off x="2463112" y="2190764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353" name="Freeform 352">
                  <a:extLst>
                    <a:ext uri="{FF2B5EF4-FFF2-40B4-BE49-F238E27FC236}">
                      <a16:creationId xmlns:a16="http://schemas.microsoft.com/office/drawing/2014/main" id="{0FDF628A-D809-A942-9517-3B08A5C27BDE}"/>
                    </a:ext>
                  </a:extLst>
                </p:cNvPr>
                <p:cNvSpPr/>
                <p:nvPr/>
              </p:nvSpPr>
              <p:spPr>
                <a:xfrm>
                  <a:off x="2438717" y="2215063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354" name="Graphic 337">
                <a:extLst>
                  <a:ext uri="{FF2B5EF4-FFF2-40B4-BE49-F238E27FC236}">
                    <a16:creationId xmlns:a16="http://schemas.microsoft.com/office/drawing/2014/main" id="{C56AC82E-2B66-A47C-D171-CC7D9B0D8A63}"/>
                  </a:ext>
                </a:extLst>
              </p:cNvPr>
              <p:cNvGrpSpPr/>
              <p:nvPr/>
            </p:nvGrpSpPr>
            <p:grpSpPr>
              <a:xfrm>
                <a:off x="4745454" y="2593867"/>
                <a:ext cx="48724" cy="48597"/>
                <a:chOff x="4745454" y="2593867"/>
                <a:chExt cx="48724" cy="48597"/>
              </a:xfrm>
            </p:grpSpPr>
            <p:sp>
              <p:nvSpPr>
                <p:cNvPr id="355" name="Freeform 354">
                  <a:extLst>
                    <a:ext uri="{FF2B5EF4-FFF2-40B4-BE49-F238E27FC236}">
                      <a16:creationId xmlns:a16="http://schemas.microsoft.com/office/drawing/2014/main" id="{06CF68D6-47C3-B426-73DF-AA2F2AEE4DA0}"/>
                    </a:ext>
                  </a:extLst>
                </p:cNvPr>
                <p:cNvSpPr/>
                <p:nvPr/>
              </p:nvSpPr>
              <p:spPr>
                <a:xfrm>
                  <a:off x="4769784" y="2593867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356" name="Freeform 355">
                  <a:extLst>
                    <a:ext uri="{FF2B5EF4-FFF2-40B4-BE49-F238E27FC236}">
                      <a16:creationId xmlns:a16="http://schemas.microsoft.com/office/drawing/2014/main" id="{623742C9-DED0-182C-2D9F-F7F1E5808814}"/>
                    </a:ext>
                  </a:extLst>
                </p:cNvPr>
                <p:cNvSpPr/>
                <p:nvPr/>
              </p:nvSpPr>
              <p:spPr>
                <a:xfrm>
                  <a:off x="4745454" y="2618166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357" name="Graphic 337">
                <a:extLst>
                  <a:ext uri="{FF2B5EF4-FFF2-40B4-BE49-F238E27FC236}">
                    <a16:creationId xmlns:a16="http://schemas.microsoft.com/office/drawing/2014/main" id="{041BBB9C-57EA-B5F1-70B5-499E17EBA245}"/>
                  </a:ext>
                </a:extLst>
              </p:cNvPr>
              <p:cNvGrpSpPr/>
              <p:nvPr/>
            </p:nvGrpSpPr>
            <p:grpSpPr>
              <a:xfrm>
                <a:off x="5112284" y="2656915"/>
                <a:ext cx="48724" cy="48662"/>
                <a:chOff x="5112284" y="2656915"/>
                <a:chExt cx="48724" cy="48662"/>
              </a:xfrm>
            </p:grpSpPr>
            <p:sp>
              <p:nvSpPr>
                <p:cNvPr id="358" name="Freeform 357">
                  <a:extLst>
                    <a:ext uri="{FF2B5EF4-FFF2-40B4-BE49-F238E27FC236}">
                      <a16:creationId xmlns:a16="http://schemas.microsoft.com/office/drawing/2014/main" id="{A9A63876-190D-235A-3BEB-5E8AA2785CB2}"/>
                    </a:ext>
                  </a:extLst>
                </p:cNvPr>
                <p:cNvSpPr/>
                <p:nvPr/>
              </p:nvSpPr>
              <p:spPr>
                <a:xfrm>
                  <a:off x="5136679" y="2656915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359" name="Freeform 358">
                  <a:extLst>
                    <a:ext uri="{FF2B5EF4-FFF2-40B4-BE49-F238E27FC236}">
                      <a16:creationId xmlns:a16="http://schemas.microsoft.com/office/drawing/2014/main" id="{DF11F547-F88E-320B-DE94-8FE525C46FD4}"/>
                    </a:ext>
                  </a:extLst>
                </p:cNvPr>
                <p:cNvSpPr/>
                <p:nvPr/>
              </p:nvSpPr>
              <p:spPr>
                <a:xfrm>
                  <a:off x="5112284" y="268127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360" name="Graphic 337">
                <a:extLst>
                  <a:ext uri="{FF2B5EF4-FFF2-40B4-BE49-F238E27FC236}">
                    <a16:creationId xmlns:a16="http://schemas.microsoft.com/office/drawing/2014/main" id="{1662C470-0E47-F40C-6DDB-D568D9ADDA7A}"/>
                  </a:ext>
                </a:extLst>
              </p:cNvPr>
              <p:cNvGrpSpPr/>
              <p:nvPr/>
            </p:nvGrpSpPr>
            <p:grpSpPr>
              <a:xfrm>
                <a:off x="5394901" y="2759553"/>
                <a:ext cx="48724" cy="48662"/>
                <a:chOff x="5394901" y="2759553"/>
                <a:chExt cx="48724" cy="48662"/>
              </a:xfrm>
            </p:grpSpPr>
            <p:sp>
              <p:nvSpPr>
                <p:cNvPr id="361" name="Freeform 360">
                  <a:extLst>
                    <a:ext uri="{FF2B5EF4-FFF2-40B4-BE49-F238E27FC236}">
                      <a16:creationId xmlns:a16="http://schemas.microsoft.com/office/drawing/2014/main" id="{4E0219FF-A963-73C3-F438-5385A9ECE330}"/>
                    </a:ext>
                  </a:extLst>
                </p:cNvPr>
                <p:cNvSpPr/>
                <p:nvPr/>
              </p:nvSpPr>
              <p:spPr>
                <a:xfrm>
                  <a:off x="5419295" y="2759553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362" name="Freeform 361">
                  <a:extLst>
                    <a:ext uri="{FF2B5EF4-FFF2-40B4-BE49-F238E27FC236}">
                      <a16:creationId xmlns:a16="http://schemas.microsoft.com/office/drawing/2014/main" id="{FD198F3E-F821-0361-4B34-DA7487A71627}"/>
                    </a:ext>
                  </a:extLst>
                </p:cNvPr>
                <p:cNvSpPr/>
                <p:nvPr/>
              </p:nvSpPr>
              <p:spPr>
                <a:xfrm>
                  <a:off x="5394901" y="2783917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363" name="Graphic 337">
                <a:extLst>
                  <a:ext uri="{FF2B5EF4-FFF2-40B4-BE49-F238E27FC236}">
                    <a16:creationId xmlns:a16="http://schemas.microsoft.com/office/drawing/2014/main" id="{F7F3F215-AE7A-B4C3-5DAA-3C8BD3CBD6E2}"/>
                  </a:ext>
                </a:extLst>
              </p:cNvPr>
              <p:cNvGrpSpPr/>
              <p:nvPr/>
            </p:nvGrpSpPr>
            <p:grpSpPr>
              <a:xfrm>
                <a:off x="6445499" y="3079263"/>
                <a:ext cx="48724" cy="48662"/>
                <a:chOff x="6445499" y="3079263"/>
                <a:chExt cx="48724" cy="48662"/>
              </a:xfrm>
            </p:grpSpPr>
            <p:sp>
              <p:nvSpPr>
                <p:cNvPr id="364" name="Freeform 363">
                  <a:extLst>
                    <a:ext uri="{FF2B5EF4-FFF2-40B4-BE49-F238E27FC236}">
                      <a16:creationId xmlns:a16="http://schemas.microsoft.com/office/drawing/2014/main" id="{0D79D1C9-B5B3-EBDE-F4DD-0F7619ED4C1B}"/>
                    </a:ext>
                  </a:extLst>
                </p:cNvPr>
                <p:cNvSpPr/>
                <p:nvPr/>
              </p:nvSpPr>
              <p:spPr>
                <a:xfrm>
                  <a:off x="6469894" y="3079263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365" name="Freeform 364">
                  <a:extLst>
                    <a:ext uri="{FF2B5EF4-FFF2-40B4-BE49-F238E27FC236}">
                      <a16:creationId xmlns:a16="http://schemas.microsoft.com/office/drawing/2014/main" id="{D0139410-710A-65AB-06CF-9509F79677BF}"/>
                    </a:ext>
                  </a:extLst>
                </p:cNvPr>
                <p:cNvSpPr/>
                <p:nvPr/>
              </p:nvSpPr>
              <p:spPr>
                <a:xfrm>
                  <a:off x="6445499" y="3103562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366" name="Graphic 337">
                <a:extLst>
                  <a:ext uri="{FF2B5EF4-FFF2-40B4-BE49-F238E27FC236}">
                    <a16:creationId xmlns:a16="http://schemas.microsoft.com/office/drawing/2014/main" id="{595E1492-C507-0F77-B9C9-E8319D34EE89}"/>
                  </a:ext>
                </a:extLst>
              </p:cNvPr>
              <p:cNvGrpSpPr/>
              <p:nvPr/>
            </p:nvGrpSpPr>
            <p:grpSpPr>
              <a:xfrm>
                <a:off x="6565397" y="3079263"/>
                <a:ext cx="48724" cy="48662"/>
                <a:chOff x="6565397" y="3079263"/>
                <a:chExt cx="48724" cy="48662"/>
              </a:xfrm>
            </p:grpSpPr>
            <p:sp>
              <p:nvSpPr>
                <p:cNvPr id="367" name="Freeform 366">
                  <a:extLst>
                    <a:ext uri="{FF2B5EF4-FFF2-40B4-BE49-F238E27FC236}">
                      <a16:creationId xmlns:a16="http://schemas.microsoft.com/office/drawing/2014/main" id="{DC2A6702-B170-9D55-2C92-5FE73D7EE0E8}"/>
                    </a:ext>
                  </a:extLst>
                </p:cNvPr>
                <p:cNvSpPr/>
                <p:nvPr/>
              </p:nvSpPr>
              <p:spPr>
                <a:xfrm>
                  <a:off x="6589792" y="3079263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368" name="Freeform 367">
                  <a:extLst>
                    <a:ext uri="{FF2B5EF4-FFF2-40B4-BE49-F238E27FC236}">
                      <a16:creationId xmlns:a16="http://schemas.microsoft.com/office/drawing/2014/main" id="{2C862575-A8BD-50E6-72C4-72EBDB5A8F90}"/>
                    </a:ext>
                  </a:extLst>
                </p:cNvPr>
                <p:cNvSpPr/>
                <p:nvPr/>
              </p:nvSpPr>
              <p:spPr>
                <a:xfrm>
                  <a:off x="6565397" y="3103562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369" name="Graphic 337">
                <a:extLst>
                  <a:ext uri="{FF2B5EF4-FFF2-40B4-BE49-F238E27FC236}">
                    <a16:creationId xmlns:a16="http://schemas.microsoft.com/office/drawing/2014/main" id="{3C2CB4EF-9B96-213B-E62F-8E550B693BBA}"/>
                  </a:ext>
                </a:extLst>
              </p:cNvPr>
              <p:cNvGrpSpPr/>
              <p:nvPr/>
            </p:nvGrpSpPr>
            <p:grpSpPr>
              <a:xfrm>
                <a:off x="7759121" y="3465260"/>
                <a:ext cx="48659" cy="48662"/>
                <a:chOff x="7759121" y="3465260"/>
                <a:chExt cx="48659" cy="48662"/>
              </a:xfrm>
            </p:grpSpPr>
            <p:sp>
              <p:nvSpPr>
                <p:cNvPr id="370" name="Freeform 369">
                  <a:extLst>
                    <a:ext uri="{FF2B5EF4-FFF2-40B4-BE49-F238E27FC236}">
                      <a16:creationId xmlns:a16="http://schemas.microsoft.com/office/drawing/2014/main" id="{DB8CBA7D-AB5F-42F3-CDBF-2BD9F6DA818D}"/>
                    </a:ext>
                  </a:extLst>
                </p:cNvPr>
                <p:cNvSpPr/>
                <p:nvPr/>
              </p:nvSpPr>
              <p:spPr>
                <a:xfrm>
                  <a:off x="7783451" y="3465260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371" name="Freeform 370">
                  <a:extLst>
                    <a:ext uri="{FF2B5EF4-FFF2-40B4-BE49-F238E27FC236}">
                      <a16:creationId xmlns:a16="http://schemas.microsoft.com/office/drawing/2014/main" id="{67B12B16-3642-27CB-A030-01936AF09478}"/>
                    </a:ext>
                  </a:extLst>
                </p:cNvPr>
                <p:cNvSpPr/>
                <p:nvPr/>
              </p:nvSpPr>
              <p:spPr>
                <a:xfrm>
                  <a:off x="7759121" y="3489559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372" name="Graphic 337">
                <a:extLst>
                  <a:ext uri="{FF2B5EF4-FFF2-40B4-BE49-F238E27FC236}">
                    <a16:creationId xmlns:a16="http://schemas.microsoft.com/office/drawing/2014/main" id="{E589C99D-3EF9-3869-B7D1-16DFBF53172D}"/>
                  </a:ext>
                </a:extLst>
              </p:cNvPr>
              <p:cNvGrpSpPr/>
              <p:nvPr/>
            </p:nvGrpSpPr>
            <p:grpSpPr>
              <a:xfrm>
                <a:off x="7783451" y="3478090"/>
                <a:ext cx="48724" cy="48662"/>
                <a:chOff x="7783451" y="3478090"/>
                <a:chExt cx="48724" cy="48662"/>
              </a:xfrm>
            </p:grpSpPr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A445735B-7041-C09D-4FF2-3197A35518FA}"/>
                    </a:ext>
                  </a:extLst>
                </p:cNvPr>
                <p:cNvSpPr/>
                <p:nvPr/>
              </p:nvSpPr>
              <p:spPr>
                <a:xfrm>
                  <a:off x="7807781" y="3478090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578A568B-C762-AFF5-536D-28C35B42C1F6}"/>
                    </a:ext>
                  </a:extLst>
                </p:cNvPr>
                <p:cNvSpPr/>
                <p:nvPr/>
              </p:nvSpPr>
              <p:spPr>
                <a:xfrm>
                  <a:off x="7783451" y="3502389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375" name="Graphic 337">
                <a:extLst>
                  <a:ext uri="{FF2B5EF4-FFF2-40B4-BE49-F238E27FC236}">
                    <a16:creationId xmlns:a16="http://schemas.microsoft.com/office/drawing/2014/main" id="{EF0F4AEC-E025-089D-AFB6-4075410AAD66}"/>
                  </a:ext>
                </a:extLst>
              </p:cNvPr>
              <p:cNvGrpSpPr/>
              <p:nvPr/>
            </p:nvGrpSpPr>
            <p:grpSpPr>
              <a:xfrm>
                <a:off x="7794415" y="3478090"/>
                <a:ext cx="48724" cy="48662"/>
                <a:chOff x="7794415" y="3478090"/>
                <a:chExt cx="48724" cy="48662"/>
              </a:xfrm>
            </p:grpSpPr>
            <p:sp>
              <p:nvSpPr>
                <p:cNvPr id="376" name="Freeform 375">
                  <a:extLst>
                    <a:ext uri="{FF2B5EF4-FFF2-40B4-BE49-F238E27FC236}">
                      <a16:creationId xmlns:a16="http://schemas.microsoft.com/office/drawing/2014/main" id="{978B7A51-F28A-257B-1DAC-C006B50BF470}"/>
                    </a:ext>
                  </a:extLst>
                </p:cNvPr>
                <p:cNvSpPr/>
                <p:nvPr/>
              </p:nvSpPr>
              <p:spPr>
                <a:xfrm>
                  <a:off x="7818810" y="3478090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377" name="Freeform 376">
                  <a:extLst>
                    <a:ext uri="{FF2B5EF4-FFF2-40B4-BE49-F238E27FC236}">
                      <a16:creationId xmlns:a16="http://schemas.microsoft.com/office/drawing/2014/main" id="{473216E5-3E6B-4C78-3DC4-A67DC679AB50}"/>
                    </a:ext>
                  </a:extLst>
                </p:cNvPr>
                <p:cNvSpPr/>
                <p:nvPr/>
              </p:nvSpPr>
              <p:spPr>
                <a:xfrm>
                  <a:off x="7794415" y="3502389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378" name="Graphic 337">
                <a:extLst>
                  <a:ext uri="{FF2B5EF4-FFF2-40B4-BE49-F238E27FC236}">
                    <a16:creationId xmlns:a16="http://schemas.microsoft.com/office/drawing/2014/main" id="{F8C4D242-3785-82C3-BB02-822BB0C87897}"/>
                  </a:ext>
                </a:extLst>
              </p:cNvPr>
              <p:cNvGrpSpPr/>
              <p:nvPr/>
            </p:nvGrpSpPr>
            <p:grpSpPr>
              <a:xfrm>
                <a:off x="7837236" y="3489559"/>
                <a:ext cx="48724" cy="48662"/>
                <a:chOff x="7837236" y="3489559"/>
                <a:chExt cx="48724" cy="48662"/>
              </a:xfrm>
            </p:grpSpPr>
            <p:sp>
              <p:nvSpPr>
                <p:cNvPr id="379" name="Freeform 378">
                  <a:extLst>
                    <a:ext uri="{FF2B5EF4-FFF2-40B4-BE49-F238E27FC236}">
                      <a16:creationId xmlns:a16="http://schemas.microsoft.com/office/drawing/2014/main" id="{0EB05CAB-AA1E-3217-0A26-44FC4248ECA0}"/>
                    </a:ext>
                  </a:extLst>
                </p:cNvPr>
                <p:cNvSpPr/>
                <p:nvPr/>
              </p:nvSpPr>
              <p:spPr>
                <a:xfrm>
                  <a:off x="7861631" y="3489559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380" name="Freeform 379">
                  <a:extLst>
                    <a:ext uri="{FF2B5EF4-FFF2-40B4-BE49-F238E27FC236}">
                      <a16:creationId xmlns:a16="http://schemas.microsoft.com/office/drawing/2014/main" id="{904B6AC5-95BF-5AAB-3292-F59A44517D35}"/>
                    </a:ext>
                  </a:extLst>
                </p:cNvPr>
                <p:cNvSpPr/>
                <p:nvPr/>
              </p:nvSpPr>
              <p:spPr>
                <a:xfrm>
                  <a:off x="7837236" y="3513923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381" name="Graphic 337">
                <a:extLst>
                  <a:ext uri="{FF2B5EF4-FFF2-40B4-BE49-F238E27FC236}">
                    <a16:creationId xmlns:a16="http://schemas.microsoft.com/office/drawing/2014/main" id="{138E81CD-8132-671C-A233-7CE2DE092991}"/>
                  </a:ext>
                </a:extLst>
              </p:cNvPr>
              <p:cNvGrpSpPr/>
              <p:nvPr/>
            </p:nvGrpSpPr>
            <p:grpSpPr>
              <a:xfrm>
                <a:off x="7852937" y="3489559"/>
                <a:ext cx="48724" cy="48662"/>
                <a:chOff x="7852937" y="3489559"/>
                <a:chExt cx="48724" cy="48662"/>
              </a:xfrm>
            </p:grpSpPr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42CAA20-5043-DB72-60D1-EB6847B22983}"/>
                    </a:ext>
                  </a:extLst>
                </p:cNvPr>
                <p:cNvSpPr/>
                <p:nvPr/>
              </p:nvSpPr>
              <p:spPr>
                <a:xfrm>
                  <a:off x="7877332" y="3489559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444A0D30-4125-F9D5-4CDC-E321D16C4F19}"/>
                    </a:ext>
                  </a:extLst>
                </p:cNvPr>
                <p:cNvSpPr/>
                <p:nvPr/>
              </p:nvSpPr>
              <p:spPr>
                <a:xfrm>
                  <a:off x="7852937" y="3513923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384" name="Graphic 337">
                <a:extLst>
                  <a:ext uri="{FF2B5EF4-FFF2-40B4-BE49-F238E27FC236}">
                    <a16:creationId xmlns:a16="http://schemas.microsoft.com/office/drawing/2014/main" id="{2409047F-65C2-6542-B459-62B52E8B4EFF}"/>
                  </a:ext>
                </a:extLst>
              </p:cNvPr>
              <p:cNvGrpSpPr/>
              <p:nvPr/>
            </p:nvGrpSpPr>
            <p:grpSpPr>
              <a:xfrm>
                <a:off x="7901662" y="3489559"/>
                <a:ext cx="48724" cy="48662"/>
                <a:chOff x="7901662" y="3489559"/>
                <a:chExt cx="48724" cy="48662"/>
              </a:xfrm>
            </p:grpSpPr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8BEA7355-74AD-AB78-BE76-5564087E627B}"/>
                    </a:ext>
                  </a:extLst>
                </p:cNvPr>
                <p:cNvSpPr/>
                <p:nvPr/>
              </p:nvSpPr>
              <p:spPr>
                <a:xfrm>
                  <a:off x="7925992" y="3489559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386" name="Freeform 385">
                  <a:extLst>
                    <a:ext uri="{FF2B5EF4-FFF2-40B4-BE49-F238E27FC236}">
                      <a16:creationId xmlns:a16="http://schemas.microsoft.com/office/drawing/2014/main" id="{6BBF1169-162B-C998-05C5-A5C3571C8104}"/>
                    </a:ext>
                  </a:extLst>
                </p:cNvPr>
                <p:cNvSpPr/>
                <p:nvPr/>
              </p:nvSpPr>
              <p:spPr>
                <a:xfrm>
                  <a:off x="7901662" y="3513923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387" name="Graphic 337">
                <a:extLst>
                  <a:ext uri="{FF2B5EF4-FFF2-40B4-BE49-F238E27FC236}">
                    <a16:creationId xmlns:a16="http://schemas.microsoft.com/office/drawing/2014/main" id="{14A16D42-4CB2-6C3D-F577-904D5FBFE322}"/>
                  </a:ext>
                </a:extLst>
              </p:cNvPr>
              <p:cNvGrpSpPr/>
              <p:nvPr/>
            </p:nvGrpSpPr>
            <p:grpSpPr>
              <a:xfrm>
                <a:off x="7988536" y="3513923"/>
                <a:ext cx="48724" cy="48597"/>
                <a:chOff x="7988536" y="3513923"/>
                <a:chExt cx="48724" cy="48597"/>
              </a:xfrm>
            </p:grpSpPr>
            <p:sp>
              <p:nvSpPr>
                <p:cNvPr id="388" name="Freeform 387">
                  <a:extLst>
                    <a:ext uri="{FF2B5EF4-FFF2-40B4-BE49-F238E27FC236}">
                      <a16:creationId xmlns:a16="http://schemas.microsoft.com/office/drawing/2014/main" id="{BFE5CABC-7796-56D7-A9F9-C721C12AA941}"/>
                    </a:ext>
                  </a:extLst>
                </p:cNvPr>
                <p:cNvSpPr/>
                <p:nvPr/>
              </p:nvSpPr>
              <p:spPr>
                <a:xfrm>
                  <a:off x="8012931" y="3513923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389" name="Freeform 388">
                  <a:extLst>
                    <a:ext uri="{FF2B5EF4-FFF2-40B4-BE49-F238E27FC236}">
                      <a16:creationId xmlns:a16="http://schemas.microsoft.com/office/drawing/2014/main" id="{FD637E65-EC51-CAFA-1FD3-9EC6A1D6C9AE}"/>
                    </a:ext>
                  </a:extLst>
                </p:cNvPr>
                <p:cNvSpPr/>
                <p:nvPr/>
              </p:nvSpPr>
              <p:spPr>
                <a:xfrm>
                  <a:off x="7988536" y="3538222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390" name="Graphic 337">
                <a:extLst>
                  <a:ext uri="{FF2B5EF4-FFF2-40B4-BE49-F238E27FC236}">
                    <a16:creationId xmlns:a16="http://schemas.microsoft.com/office/drawing/2014/main" id="{F2ED186C-C296-2388-9293-45D55FE35C8B}"/>
                  </a:ext>
                </a:extLst>
              </p:cNvPr>
              <p:cNvGrpSpPr/>
              <p:nvPr/>
            </p:nvGrpSpPr>
            <p:grpSpPr>
              <a:xfrm>
                <a:off x="8064575" y="3538222"/>
                <a:ext cx="48724" cy="48662"/>
                <a:chOff x="8064575" y="3538222"/>
                <a:chExt cx="48724" cy="48662"/>
              </a:xfrm>
            </p:grpSpPr>
            <p:sp>
              <p:nvSpPr>
                <p:cNvPr id="391" name="Freeform 390">
                  <a:extLst>
                    <a:ext uri="{FF2B5EF4-FFF2-40B4-BE49-F238E27FC236}">
                      <a16:creationId xmlns:a16="http://schemas.microsoft.com/office/drawing/2014/main" id="{B9D1BD2F-589C-A1E0-A00C-36602D98E0DF}"/>
                    </a:ext>
                  </a:extLst>
                </p:cNvPr>
                <p:cNvSpPr/>
                <p:nvPr/>
              </p:nvSpPr>
              <p:spPr>
                <a:xfrm>
                  <a:off x="8088905" y="3538222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392" name="Freeform 391">
                  <a:extLst>
                    <a:ext uri="{FF2B5EF4-FFF2-40B4-BE49-F238E27FC236}">
                      <a16:creationId xmlns:a16="http://schemas.microsoft.com/office/drawing/2014/main" id="{9058C23A-B937-E8E5-82AC-AD5F92FD7A56}"/>
                    </a:ext>
                  </a:extLst>
                </p:cNvPr>
                <p:cNvSpPr/>
                <p:nvPr/>
              </p:nvSpPr>
              <p:spPr>
                <a:xfrm>
                  <a:off x="8064575" y="3562521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393" name="Graphic 337">
                <a:extLst>
                  <a:ext uri="{FF2B5EF4-FFF2-40B4-BE49-F238E27FC236}">
                    <a16:creationId xmlns:a16="http://schemas.microsoft.com/office/drawing/2014/main" id="{BAF098BC-D663-BD96-6F47-ADAADDC80ADF}"/>
                  </a:ext>
                </a:extLst>
              </p:cNvPr>
              <p:cNvGrpSpPr/>
              <p:nvPr/>
            </p:nvGrpSpPr>
            <p:grpSpPr>
              <a:xfrm>
                <a:off x="8088905" y="3538222"/>
                <a:ext cx="48724" cy="48662"/>
                <a:chOff x="8088905" y="3538222"/>
                <a:chExt cx="48724" cy="48662"/>
              </a:xfrm>
            </p:grpSpPr>
            <p:sp>
              <p:nvSpPr>
                <p:cNvPr id="394" name="Freeform 393">
                  <a:extLst>
                    <a:ext uri="{FF2B5EF4-FFF2-40B4-BE49-F238E27FC236}">
                      <a16:creationId xmlns:a16="http://schemas.microsoft.com/office/drawing/2014/main" id="{378791EE-D7E2-7048-6DEA-5E7EC61CE1EF}"/>
                    </a:ext>
                  </a:extLst>
                </p:cNvPr>
                <p:cNvSpPr/>
                <p:nvPr/>
              </p:nvSpPr>
              <p:spPr>
                <a:xfrm>
                  <a:off x="8113300" y="3538222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395" name="Freeform 394">
                  <a:extLst>
                    <a:ext uri="{FF2B5EF4-FFF2-40B4-BE49-F238E27FC236}">
                      <a16:creationId xmlns:a16="http://schemas.microsoft.com/office/drawing/2014/main" id="{99D7C6C8-52C2-188D-EDC9-180F878CDCD6}"/>
                    </a:ext>
                  </a:extLst>
                </p:cNvPr>
                <p:cNvSpPr/>
                <p:nvPr/>
              </p:nvSpPr>
              <p:spPr>
                <a:xfrm>
                  <a:off x="8088905" y="3562521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396" name="Graphic 337">
                <a:extLst>
                  <a:ext uri="{FF2B5EF4-FFF2-40B4-BE49-F238E27FC236}">
                    <a16:creationId xmlns:a16="http://schemas.microsoft.com/office/drawing/2014/main" id="{3B60583A-D438-4353-76F5-5AF4750CB024}"/>
                  </a:ext>
                </a:extLst>
              </p:cNvPr>
              <p:cNvGrpSpPr/>
              <p:nvPr/>
            </p:nvGrpSpPr>
            <p:grpSpPr>
              <a:xfrm>
                <a:off x="8113300" y="3543665"/>
                <a:ext cx="48659" cy="48662"/>
                <a:chOff x="8113300" y="3543665"/>
                <a:chExt cx="48659" cy="48662"/>
              </a:xfrm>
            </p:grpSpPr>
            <p:sp>
              <p:nvSpPr>
                <p:cNvPr id="397" name="Freeform 396">
                  <a:extLst>
                    <a:ext uri="{FF2B5EF4-FFF2-40B4-BE49-F238E27FC236}">
                      <a16:creationId xmlns:a16="http://schemas.microsoft.com/office/drawing/2014/main" id="{32E4EC2E-5236-2BC3-72C6-DB601BF67E62}"/>
                    </a:ext>
                  </a:extLst>
                </p:cNvPr>
                <p:cNvSpPr/>
                <p:nvPr/>
              </p:nvSpPr>
              <p:spPr>
                <a:xfrm>
                  <a:off x="8137630" y="3543665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398" name="Freeform 397">
                  <a:extLst>
                    <a:ext uri="{FF2B5EF4-FFF2-40B4-BE49-F238E27FC236}">
                      <a16:creationId xmlns:a16="http://schemas.microsoft.com/office/drawing/2014/main" id="{CC8A80C5-0070-202E-CD08-4D4EEDF81343}"/>
                    </a:ext>
                  </a:extLst>
                </p:cNvPr>
                <p:cNvSpPr/>
                <p:nvPr/>
              </p:nvSpPr>
              <p:spPr>
                <a:xfrm>
                  <a:off x="8113300" y="3567963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399" name="Graphic 337">
                <a:extLst>
                  <a:ext uri="{FF2B5EF4-FFF2-40B4-BE49-F238E27FC236}">
                    <a16:creationId xmlns:a16="http://schemas.microsoft.com/office/drawing/2014/main" id="{B66AAFD2-05E6-D447-DEFA-F29127DBEAB6}"/>
                  </a:ext>
                </a:extLst>
              </p:cNvPr>
              <p:cNvGrpSpPr/>
              <p:nvPr/>
            </p:nvGrpSpPr>
            <p:grpSpPr>
              <a:xfrm>
                <a:off x="8152163" y="3557531"/>
                <a:ext cx="48724" cy="48662"/>
                <a:chOff x="8152163" y="3557531"/>
                <a:chExt cx="48724" cy="48662"/>
              </a:xfrm>
            </p:grpSpPr>
            <p:sp>
              <p:nvSpPr>
                <p:cNvPr id="400" name="Freeform 399">
                  <a:extLst>
                    <a:ext uri="{FF2B5EF4-FFF2-40B4-BE49-F238E27FC236}">
                      <a16:creationId xmlns:a16="http://schemas.microsoft.com/office/drawing/2014/main" id="{C9F11380-8404-A7DA-D94B-EB0E25EF4728}"/>
                    </a:ext>
                  </a:extLst>
                </p:cNvPr>
                <p:cNvSpPr/>
                <p:nvPr/>
              </p:nvSpPr>
              <p:spPr>
                <a:xfrm>
                  <a:off x="8176557" y="3557531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01" name="Freeform 400">
                  <a:extLst>
                    <a:ext uri="{FF2B5EF4-FFF2-40B4-BE49-F238E27FC236}">
                      <a16:creationId xmlns:a16="http://schemas.microsoft.com/office/drawing/2014/main" id="{7D34B221-30BB-A92C-7019-AE1CAAAFC079}"/>
                    </a:ext>
                  </a:extLst>
                </p:cNvPr>
                <p:cNvSpPr/>
                <p:nvPr/>
              </p:nvSpPr>
              <p:spPr>
                <a:xfrm>
                  <a:off x="8152163" y="3581895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02" name="Graphic 337">
                <a:extLst>
                  <a:ext uri="{FF2B5EF4-FFF2-40B4-BE49-F238E27FC236}">
                    <a16:creationId xmlns:a16="http://schemas.microsoft.com/office/drawing/2014/main" id="{F19D0732-3F84-4350-4CD1-A6E691D62F13}"/>
                  </a:ext>
                </a:extLst>
              </p:cNvPr>
              <p:cNvGrpSpPr/>
              <p:nvPr/>
            </p:nvGrpSpPr>
            <p:grpSpPr>
              <a:xfrm>
                <a:off x="8200887" y="3557531"/>
                <a:ext cx="48724" cy="48662"/>
                <a:chOff x="8200887" y="3557531"/>
                <a:chExt cx="48724" cy="48662"/>
              </a:xfrm>
            </p:grpSpPr>
            <p:sp>
              <p:nvSpPr>
                <p:cNvPr id="403" name="Freeform 402">
                  <a:extLst>
                    <a:ext uri="{FF2B5EF4-FFF2-40B4-BE49-F238E27FC236}">
                      <a16:creationId xmlns:a16="http://schemas.microsoft.com/office/drawing/2014/main" id="{11F6B4B4-5EB8-90F1-51B8-1B3595E97ED9}"/>
                    </a:ext>
                  </a:extLst>
                </p:cNvPr>
                <p:cNvSpPr/>
                <p:nvPr/>
              </p:nvSpPr>
              <p:spPr>
                <a:xfrm>
                  <a:off x="8225217" y="3557531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04" name="Freeform 403">
                  <a:extLst>
                    <a:ext uri="{FF2B5EF4-FFF2-40B4-BE49-F238E27FC236}">
                      <a16:creationId xmlns:a16="http://schemas.microsoft.com/office/drawing/2014/main" id="{A89F64F0-C445-AC4C-192A-06857B03017C}"/>
                    </a:ext>
                  </a:extLst>
                </p:cNvPr>
                <p:cNvSpPr/>
                <p:nvPr/>
              </p:nvSpPr>
              <p:spPr>
                <a:xfrm>
                  <a:off x="8200887" y="3581895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05" name="Graphic 337">
                <a:extLst>
                  <a:ext uri="{FF2B5EF4-FFF2-40B4-BE49-F238E27FC236}">
                    <a16:creationId xmlns:a16="http://schemas.microsoft.com/office/drawing/2014/main" id="{9592C8FD-EC59-B2C5-F64A-68F27F6DE0F4}"/>
                  </a:ext>
                </a:extLst>
              </p:cNvPr>
              <p:cNvGrpSpPr/>
              <p:nvPr/>
            </p:nvGrpSpPr>
            <p:grpSpPr>
              <a:xfrm>
                <a:off x="8225217" y="3557531"/>
                <a:ext cx="48724" cy="48662"/>
                <a:chOff x="8225217" y="3557531"/>
                <a:chExt cx="48724" cy="48662"/>
              </a:xfrm>
            </p:grpSpPr>
            <p:sp>
              <p:nvSpPr>
                <p:cNvPr id="406" name="Freeform 405">
                  <a:extLst>
                    <a:ext uri="{FF2B5EF4-FFF2-40B4-BE49-F238E27FC236}">
                      <a16:creationId xmlns:a16="http://schemas.microsoft.com/office/drawing/2014/main" id="{A28F199B-4B82-AE4B-CB57-6862D0FE64CF}"/>
                    </a:ext>
                  </a:extLst>
                </p:cNvPr>
                <p:cNvSpPr/>
                <p:nvPr/>
              </p:nvSpPr>
              <p:spPr>
                <a:xfrm>
                  <a:off x="8249612" y="3557531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07" name="Freeform 406">
                  <a:extLst>
                    <a:ext uri="{FF2B5EF4-FFF2-40B4-BE49-F238E27FC236}">
                      <a16:creationId xmlns:a16="http://schemas.microsoft.com/office/drawing/2014/main" id="{67474124-4FE0-9A82-1441-5791E54B6111}"/>
                    </a:ext>
                  </a:extLst>
                </p:cNvPr>
                <p:cNvSpPr/>
                <p:nvPr/>
              </p:nvSpPr>
              <p:spPr>
                <a:xfrm>
                  <a:off x="8225217" y="3581895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08" name="Graphic 337">
                <a:extLst>
                  <a:ext uri="{FF2B5EF4-FFF2-40B4-BE49-F238E27FC236}">
                    <a16:creationId xmlns:a16="http://schemas.microsoft.com/office/drawing/2014/main" id="{E98E14B1-E4FF-8731-48A0-CDDF7A66F02E}"/>
                  </a:ext>
                </a:extLst>
              </p:cNvPr>
              <p:cNvGrpSpPr/>
              <p:nvPr/>
            </p:nvGrpSpPr>
            <p:grpSpPr>
              <a:xfrm>
                <a:off x="8318320" y="3571074"/>
                <a:ext cx="48659" cy="48662"/>
                <a:chOff x="8318320" y="3571074"/>
                <a:chExt cx="48659" cy="48662"/>
              </a:xfrm>
            </p:grpSpPr>
            <p:sp>
              <p:nvSpPr>
                <p:cNvPr id="409" name="Freeform 408">
                  <a:extLst>
                    <a:ext uri="{FF2B5EF4-FFF2-40B4-BE49-F238E27FC236}">
                      <a16:creationId xmlns:a16="http://schemas.microsoft.com/office/drawing/2014/main" id="{A1149902-FBD5-EF6B-9AC2-DD543808B87E}"/>
                    </a:ext>
                  </a:extLst>
                </p:cNvPr>
                <p:cNvSpPr/>
                <p:nvPr/>
              </p:nvSpPr>
              <p:spPr>
                <a:xfrm>
                  <a:off x="8342650" y="3571074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10" name="Freeform 409">
                  <a:extLst>
                    <a:ext uri="{FF2B5EF4-FFF2-40B4-BE49-F238E27FC236}">
                      <a16:creationId xmlns:a16="http://schemas.microsoft.com/office/drawing/2014/main" id="{6B0F9C1A-460E-77A0-563B-28D65275839E}"/>
                    </a:ext>
                  </a:extLst>
                </p:cNvPr>
                <p:cNvSpPr/>
                <p:nvPr/>
              </p:nvSpPr>
              <p:spPr>
                <a:xfrm>
                  <a:off x="8318320" y="3595437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11" name="Graphic 337">
                <a:extLst>
                  <a:ext uri="{FF2B5EF4-FFF2-40B4-BE49-F238E27FC236}">
                    <a16:creationId xmlns:a16="http://schemas.microsoft.com/office/drawing/2014/main" id="{CBF22AD8-6451-1076-ADDF-B2BD24FAFF1F}"/>
                  </a:ext>
                </a:extLst>
              </p:cNvPr>
              <p:cNvGrpSpPr/>
              <p:nvPr/>
            </p:nvGrpSpPr>
            <p:grpSpPr>
              <a:xfrm>
                <a:off x="8385406" y="3571074"/>
                <a:ext cx="48659" cy="48662"/>
                <a:chOff x="8385406" y="3571074"/>
                <a:chExt cx="48659" cy="48662"/>
              </a:xfrm>
            </p:grpSpPr>
            <p:sp>
              <p:nvSpPr>
                <p:cNvPr id="412" name="Freeform 411">
                  <a:extLst>
                    <a:ext uri="{FF2B5EF4-FFF2-40B4-BE49-F238E27FC236}">
                      <a16:creationId xmlns:a16="http://schemas.microsoft.com/office/drawing/2014/main" id="{D815F52C-2B17-8943-803F-EBB2651B1D48}"/>
                    </a:ext>
                  </a:extLst>
                </p:cNvPr>
                <p:cNvSpPr/>
                <p:nvPr/>
              </p:nvSpPr>
              <p:spPr>
                <a:xfrm>
                  <a:off x="8409735" y="3571074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13" name="Freeform 412">
                  <a:extLst>
                    <a:ext uri="{FF2B5EF4-FFF2-40B4-BE49-F238E27FC236}">
                      <a16:creationId xmlns:a16="http://schemas.microsoft.com/office/drawing/2014/main" id="{B110940F-C247-7180-B080-9B2141C19892}"/>
                    </a:ext>
                  </a:extLst>
                </p:cNvPr>
                <p:cNvSpPr/>
                <p:nvPr/>
              </p:nvSpPr>
              <p:spPr>
                <a:xfrm>
                  <a:off x="8385406" y="3595437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14" name="Graphic 337">
                <a:extLst>
                  <a:ext uri="{FF2B5EF4-FFF2-40B4-BE49-F238E27FC236}">
                    <a16:creationId xmlns:a16="http://schemas.microsoft.com/office/drawing/2014/main" id="{C21A8B61-BA32-87D6-A81D-7FDD7C5E8A13}"/>
                  </a:ext>
                </a:extLst>
              </p:cNvPr>
              <p:cNvGrpSpPr/>
              <p:nvPr/>
            </p:nvGrpSpPr>
            <p:grpSpPr>
              <a:xfrm>
                <a:off x="8483893" y="3606194"/>
                <a:ext cx="48659" cy="48662"/>
                <a:chOff x="8483893" y="3606194"/>
                <a:chExt cx="48659" cy="48662"/>
              </a:xfrm>
            </p:grpSpPr>
            <p:sp>
              <p:nvSpPr>
                <p:cNvPr id="415" name="Freeform 414">
                  <a:extLst>
                    <a:ext uri="{FF2B5EF4-FFF2-40B4-BE49-F238E27FC236}">
                      <a16:creationId xmlns:a16="http://schemas.microsoft.com/office/drawing/2014/main" id="{E95DCCEB-964C-0828-DB32-9F57AC3EF0D6}"/>
                    </a:ext>
                  </a:extLst>
                </p:cNvPr>
                <p:cNvSpPr/>
                <p:nvPr/>
              </p:nvSpPr>
              <p:spPr>
                <a:xfrm>
                  <a:off x="8508223" y="3606194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16" name="Freeform 415">
                  <a:extLst>
                    <a:ext uri="{FF2B5EF4-FFF2-40B4-BE49-F238E27FC236}">
                      <a16:creationId xmlns:a16="http://schemas.microsoft.com/office/drawing/2014/main" id="{91C4DB1D-0B19-BBD9-0A0F-48353F1DB7E9}"/>
                    </a:ext>
                  </a:extLst>
                </p:cNvPr>
                <p:cNvSpPr/>
                <p:nvPr/>
              </p:nvSpPr>
              <p:spPr>
                <a:xfrm>
                  <a:off x="8483893" y="3630558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17" name="Graphic 337">
                <a:extLst>
                  <a:ext uri="{FF2B5EF4-FFF2-40B4-BE49-F238E27FC236}">
                    <a16:creationId xmlns:a16="http://schemas.microsoft.com/office/drawing/2014/main" id="{8AE4F1DF-CF85-8C61-BA24-A4E9AD52BFD3}"/>
                  </a:ext>
                </a:extLst>
              </p:cNvPr>
              <p:cNvGrpSpPr/>
              <p:nvPr/>
            </p:nvGrpSpPr>
            <p:grpSpPr>
              <a:xfrm>
                <a:off x="8524897" y="3606194"/>
                <a:ext cx="48724" cy="48662"/>
                <a:chOff x="8524897" y="3606194"/>
                <a:chExt cx="48724" cy="48662"/>
              </a:xfrm>
            </p:grpSpPr>
            <p:sp>
              <p:nvSpPr>
                <p:cNvPr id="418" name="Freeform 417">
                  <a:extLst>
                    <a:ext uri="{FF2B5EF4-FFF2-40B4-BE49-F238E27FC236}">
                      <a16:creationId xmlns:a16="http://schemas.microsoft.com/office/drawing/2014/main" id="{E7823CB8-B290-436C-FF8A-5E525E44096F}"/>
                    </a:ext>
                  </a:extLst>
                </p:cNvPr>
                <p:cNvSpPr/>
                <p:nvPr/>
              </p:nvSpPr>
              <p:spPr>
                <a:xfrm>
                  <a:off x="8549292" y="3606194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19" name="Freeform 418">
                  <a:extLst>
                    <a:ext uri="{FF2B5EF4-FFF2-40B4-BE49-F238E27FC236}">
                      <a16:creationId xmlns:a16="http://schemas.microsoft.com/office/drawing/2014/main" id="{BF6ADE68-B004-1112-1DAA-606DBB064706}"/>
                    </a:ext>
                  </a:extLst>
                </p:cNvPr>
                <p:cNvSpPr/>
                <p:nvPr/>
              </p:nvSpPr>
              <p:spPr>
                <a:xfrm>
                  <a:off x="8524897" y="3630558"/>
                  <a:ext cx="48724" cy="6479"/>
                </a:xfrm>
                <a:custGeom>
                  <a:avLst/>
                  <a:gdLst>
                    <a:gd name="connsiteX0" fmla="*/ 48724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20" name="Graphic 337">
                <a:extLst>
                  <a:ext uri="{FF2B5EF4-FFF2-40B4-BE49-F238E27FC236}">
                    <a16:creationId xmlns:a16="http://schemas.microsoft.com/office/drawing/2014/main" id="{43B85416-B9E5-5F67-F473-A2A4FC22BF9C}"/>
                  </a:ext>
                </a:extLst>
              </p:cNvPr>
              <p:cNvGrpSpPr/>
              <p:nvPr/>
            </p:nvGrpSpPr>
            <p:grpSpPr>
              <a:xfrm>
                <a:off x="8542415" y="3630558"/>
                <a:ext cx="48724" cy="48597"/>
                <a:chOff x="8542415" y="3630558"/>
                <a:chExt cx="48724" cy="48597"/>
              </a:xfrm>
            </p:grpSpPr>
            <p:sp>
              <p:nvSpPr>
                <p:cNvPr id="421" name="Freeform 420">
                  <a:extLst>
                    <a:ext uri="{FF2B5EF4-FFF2-40B4-BE49-F238E27FC236}">
                      <a16:creationId xmlns:a16="http://schemas.microsoft.com/office/drawing/2014/main" id="{97C53040-E9C7-72C2-8F3D-1D3FBCFB0B6C}"/>
                    </a:ext>
                  </a:extLst>
                </p:cNvPr>
                <p:cNvSpPr/>
                <p:nvPr/>
              </p:nvSpPr>
              <p:spPr>
                <a:xfrm>
                  <a:off x="8566745" y="3630558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22" name="Freeform 421">
                  <a:extLst>
                    <a:ext uri="{FF2B5EF4-FFF2-40B4-BE49-F238E27FC236}">
                      <a16:creationId xmlns:a16="http://schemas.microsoft.com/office/drawing/2014/main" id="{60614D85-0361-5146-D8CB-78E8E2DE8312}"/>
                    </a:ext>
                  </a:extLst>
                </p:cNvPr>
                <p:cNvSpPr/>
                <p:nvPr/>
              </p:nvSpPr>
              <p:spPr>
                <a:xfrm>
                  <a:off x="8542415" y="3654857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23" name="Graphic 337">
                <a:extLst>
                  <a:ext uri="{FF2B5EF4-FFF2-40B4-BE49-F238E27FC236}">
                    <a16:creationId xmlns:a16="http://schemas.microsoft.com/office/drawing/2014/main" id="{C38CE9C3-C8E7-804F-6C05-609A5E1377C1}"/>
                  </a:ext>
                </a:extLst>
              </p:cNvPr>
              <p:cNvGrpSpPr/>
              <p:nvPr/>
            </p:nvGrpSpPr>
            <p:grpSpPr>
              <a:xfrm>
                <a:off x="8573622" y="3630558"/>
                <a:ext cx="48724" cy="48597"/>
                <a:chOff x="8573622" y="3630558"/>
                <a:chExt cx="48724" cy="48597"/>
              </a:xfrm>
            </p:grpSpPr>
            <p:sp>
              <p:nvSpPr>
                <p:cNvPr id="424" name="Freeform 423">
                  <a:extLst>
                    <a:ext uri="{FF2B5EF4-FFF2-40B4-BE49-F238E27FC236}">
                      <a16:creationId xmlns:a16="http://schemas.microsoft.com/office/drawing/2014/main" id="{F6858C20-B7E4-8287-43D1-392493816142}"/>
                    </a:ext>
                  </a:extLst>
                </p:cNvPr>
                <p:cNvSpPr/>
                <p:nvPr/>
              </p:nvSpPr>
              <p:spPr>
                <a:xfrm>
                  <a:off x="8597952" y="3630558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25" name="Freeform 424">
                  <a:extLst>
                    <a:ext uri="{FF2B5EF4-FFF2-40B4-BE49-F238E27FC236}">
                      <a16:creationId xmlns:a16="http://schemas.microsoft.com/office/drawing/2014/main" id="{B4F0450B-72AB-C2E4-8EC4-9FD950C7178B}"/>
                    </a:ext>
                  </a:extLst>
                </p:cNvPr>
                <p:cNvSpPr/>
                <p:nvPr/>
              </p:nvSpPr>
              <p:spPr>
                <a:xfrm>
                  <a:off x="8573622" y="3654857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26" name="Graphic 337">
                <a:extLst>
                  <a:ext uri="{FF2B5EF4-FFF2-40B4-BE49-F238E27FC236}">
                    <a16:creationId xmlns:a16="http://schemas.microsoft.com/office/drawing/2014/main" id="{D3570D48-329B-F3C6-ABBC-3D8B19AC4C9A}"/>
                  </a:ext>
                </a:extLst>
              </p:cNvPr>
              <p:cNvGrpSpPr/>
              <p:nvPr/>
            </p:nvGrpSpPr>
            <p:grpSpPr>
              <a:xfrm>
                <a:off x="8610668" y="3654857"/>
                <a:ext cx="48659" cy="48662"/>
                <a:chOff x="8610668" y="3654857"/>
                <a:chExt cx="48659" cy="48662"/>
              </a:xfrm>
            </p:grpSpPr>
            <p:sp>
              <p:nvSpPr>
                <p:cNvPr id="427" name="Freeform 426">
                  <a:extLst>
                    <a:ext uri="{FF2B5EF4-FFF2-40B4-BE49-F238E27FC236}">
                      <a16:creationId xmlns:a16="http://schemas.microsoft.com/office/drawing/2014/main" id="{661FA9E2-F4E2-F9AE-7C5C-A5779F1CCF14}"/>
                    </a:ext>
                  </a:extLst>
                </p:cNvPr>
                <p:cNvSpPr/>
                <p:nvPr/>
              </p:nvSpPr>
              <p:spPr>
                <a:xfrm>
                  <a:off x="8634998" y="3654857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28" name="Freeform 427">
                  <a:extLst>
                    <a:ext uri="{FF2B5EF4-FFF2-40B4-BE49-F238E27FC236}">
                      <a16:creationId xmlns:a16="http://schemas.microsoft.com/office/drawing/2014/main" id="{2DD41E71-7E61-78E2-4BB2-7D63B052AC3E}"/>
                    </a:ext>
                  </a:extLst>
                </p:cNvPr>
                <p:cNvSpPr/>
                <p:nvPr/>
              </p:nvSpPr>
              <p:spPr>
                <a:xfrm>
                  <a:off x="8610668" y="3679155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29" name="Graphic 337">
                <a:extLst>
                  <a:ext uri="{FF2B5EF4-FFF2-40B4-BE49-F238E27FC236}">
                    <a16:creationId xmlns:a16="http://schemas.microsoft.com/office/drawing/2014/main" id="{568FA205-44E9-1C9E-4FB5-F21CC98A5B9D}"/>
                  </a:ext>
                </a:extLst>
              </p:cNvPr>
              <p:cNvGrpSpPr/>
              <p:nvPr/>
            </p:nvGrpSpPr>
            <p:grpSpPr>
              <a:xfrm>
                <a:off x="8634998" y="3654857"/>
                <a:ext cx="48724" cy="48662"/>
                <a:chOff x="8634998" y="3654857"/>
                <a:chExt cx="48724" cy="48662"/>
              </a:xfrm>
            </p:grpSpPr>
            <p:sp>
              <p:nvSpPr>
                <p:cNvPr id="430" name="Freeform 429">
                  <a:extLst>
                    <a:ext uri="{FF2B5EF4-FFF2-40B4-BE49-F238E27FC236}">
                      <a16:creationId xmlns:a16="http://schemas.microsoft.com/office/drawing/2014/main" id="{DF2E205E-3EC7-5194-774E-A0F11CFEBB2A}"/>
                    </a:ext>
                  </a:extLst>
                </p:cNvPr>
                <p:cNvSpPr/>
                <p:nvPr/>
              </p:nvSpPr>
              <p:spPr>
                <a:xfrm>
                  <a:off x="8659328" y="3654857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31" name="Freeform 430">
                  <a:extLst>
                    <a:ext uri="{FF2B5EF4-FFF2-40B4-BE49-F238E27FC236}">
                      <a16:creationId xmlns:a16="http://schemas.microsoft.com/office/drawing/2014/main" id="{502461FA-D43B-F37D-3F43-20ADBAADC04D}"/>
                    </a:ext>
                  </a:extLst>
                </p:cNvPr>
                <p:cNvSpPr/>
                <p:nvPr/>
              </p:nvSpPr>
              <p:spPr>
                <a:xfrm>
                  <a:off x="8634998" y="3679155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32" name="Graphic 337">
                <a:extLst>
                  <a:ext uri="{FF2B5EF4-FFF2-40B4-BE49-F238E27FC236}">
                    <a16:creationId xmlns:a16="http://schemas.microsoft.com/office/drawing/2014/main" id="{4606A02A-2779-D934-B1E2-DA8DFB937141}"/>
                  </a:ext>
                </a:extLst>
              </p:cNvPr>
              <p:cNvGrpSpPr/>
              <p:nvPr/>
            </p:nvGrpSpPr>
            <p:grpSpPr>
              <a:xfrm>
                <a:off x="8659328" y="3654857"/>
                <a:ext cx="48724" cy="48662"/>
                <a:chOff x="8659328" y="3654857"/>
                <a:chExt cx="48724" cy="48662"/>
              </a:xfrm>
            </p:grpSpPr>
            <p:sp>
              <p:nvSpPr>
                <p:cNvPr id="433" name="Freeform 432">
                  <a:extLst>
                    <a:ext uri="{FF2B5EF4-FFF2-40B4-BE49-F238E27FC236}">
                      <a16:creationId xmlns:a16="http://schemas.microsoft.com/office/drawing/2014/main" id="{8826FACA-A4BB-7C4E-BAB9-3D832B49DF2F}"/>
                    </a:ext>
                  </a:extLst>
                </p:cNvPr>
                <p:cNvSpPr/>
                <p:nvPr/>
              </p:nvSpPr>
              <p:spPr>
                <a:xfrm>
                  <a:off x="8683723" y="3654857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34" name="Freeform 433">
                  <a:extLst>
                    <a:ext uri="{FF2B5EF4-FFF2-40B4-BE49-F238E27FC236}">
                      <a16:creationId xmlns:a16="http://schemas.microsoft.com/office/drawing/2014/main" id="{EE13D7A7-B9EA-B6D5-132A-408AABD00231}"/>
                    </a:ext>
                  </a:extLst>
                </p:cNvPr>
                <p:cNvSpPr/>
                <p:nvPr/>
              </p:nvSpPr>
              <p:spPr>
                <a:xfrm>
                  <a:off x="8659328" y="3679155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35" name="Graphic 337">
                <a:extLst>
                  <a:ext uri="{FF2B5EF4-FFF2-40B4-BE49-F238E27FC236}">
                    <a16:creationId xmlns:a16="http://schemas.microsoft.com/office/drawing/2014/main" id="{DB9B96F2-E6FC-874E-3764-FB13383DA31D}"/>
                  </a:ext>
                </a:extLst>
              </p:cNvPr>
              <p:cNvGrpSpPr/>
              <p:nvPr/>
            </p:nvGrpSpPr>
            <p:grpSpPr>
              <a:xfrm>
                <a:off x="8678597" y="3676952"/>
                <a:ext cx="48724" cy="48662"/>
                <a:chOff x="8678597" y="3676952"/>
                <a:chExt cx="48724" cy="48662"/>
              </a:xfrm>
            </p:grpSpPr>
            <p:sp>
              <p:nvSpPr>
                <p:cNvPr id="436" name="Freeform 435">
                  <a:extLst>
                    <a:ext uri="{FF2B5EF4-FFF2-40B4-BE49-F238E27FC236}">
                      <a16:creationId xmlns:a16="http://schemas.microsoft.com/office/drawing/2014/main" id="{F4068993-D014-F6FB-B85E-B837C2646FD8}"/>
                    </a:ext>
                  </a:extLst>
                </p:cNvPr>
                <p:cNvSpPr/>
                <p:nvPr/>
              </p:nvSpPr>
              <p:spPr>
                <a:xfrm>
                  <a:off x="8702992" y="3676952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37" name="Freeform 436">
                  <a:extLst>
                    <a:ext uri="{FF2B5EF4-FFF2-40B4-BE49-F238E27FC236}">
                      <a16:creationId xmlns:a16="http://schemas.microsoft.com/office/drawing/2014/main" id="{011D4254-C3E4-C4D9-B80F-A47BB4DCDC48}"/>
                    </a:ext>
                  </a:extLst>
                </p:cNvPr>
                <p:cNvSpPr/>
                <p:nvPr/>
              </p:nvSpPr>
              <p:spPr>
                <a:xfrm>
                  <a:off x="8678597" y="3701251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38" name="Graphic 337">
                <a:extLst>
                  <a:ext uri="{FF2B5EF4-FFF2-40B4-BE49-F238E27FC236}">
                    <a16:creationId xmlns:a16="http://schemas.microsoft.com/office/drawing/2014/main" id="{3C20B736-4295-1159-0806-CDFD75D93A5B}"/>
                  </a:ext>
                </a:extLst>
              </p:cNvPr>
              <p:cNvGrpSpPr/>
              <p:nvPr/>
            </p:nvGrpSpPr>
            <p:grpSpPr>
              <a:xfrm>
                <a:off x="8742569" y="3676952"/>
                <a:ext cx="48724" cy="48662"/>
                <a:chOff x="8742569" y="3676952"/>
                <a:chExt cx="48724" cy="48662"/>
              </a:xfrm>
            </p:grpSpPr>
            <p:sp>
              <p:nvSpPr>
                <p:cNvPr id="439" name="Freeform 438">
                  <a:extLst>
                    <a:ext uri="{FF2B5EF4-FFF2-40B4-BE49-F238E27FC236}">
                      <a16:creationId xmlns:a16="http://schemas.microsoft.com/office/drawing/2014/main" id="{3FF63707-330B-C9A7-E76D-B65E88C8C275}"/>
                    </a:ext>
                  </a:extLst>
                </p:cNvPr>
                <p:cNvSpPr/>
                <p:nvPr/>
              </p:nvSpPr>
              <p:spPr>
                <a:xfrm>
                  <a:off x="8766964" y="3676952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40" name="Freeform 439">
                  <a:extLst>
                    <a:ext uri="{FF2B5EF4-FFF2-40B4-BE49-F238E27FC236}">
                      <a16:creationId xmlns:a16="http://schemas.microsoft.com/office/drawing/2014/main" id="{B74A35CF-5FF2-C6DF-EF52-6E900FBA6D60}"/>
                    </a:ext>
                  </a:extLst>
                </p:cNvPr>
                <p:cNvSpPr/>
                <p:nvPr/>
              </p:nvSpPr>
              <p:spPr>
                <a:xfrm>
                  <a:off x="8742569" y="3701251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41" name="Graphic 337">
                <a:extLst>
                  <a:ext uri="{FF2B5EF4-FFF2-40B4-BE49-F238E27FC236}">
                    <a16:creationId xmlns:a16="http://schemas.microsoft.com/office/drawing/2014/main" id="{020AF3E2-F9FE-4B71-5DDD-16E8C5F3B7C5}"/>
                  </a:ext>
                </a:extLst>
              </p:cNvPr>
              <p:cNvGrpSpPr/>
              <p:nvPr/>
            </p:nvGrpSpPr>
            <p:grpSpPr>
              <a:xfrm>
                <a:off x="8761838" y="3676952"/>
                <a:ext cx="48724" cy="48662"/>
                <a:chOff x="8761838" y="3676952"/>
                <a:chExt cx="48724" cy="48662"/>
              </a:xfrm>
            </p:grpSpPr>
            <p:sp>
              <p:nvSpPr>
                <p:cNvPr id="442" name="Freeform 441">
                  <a:extLst>
                    <a:ext uri="{FF2B5EF4-FFF2-40B4-BE49-F238E27FC236}">
                      <a16:creationId xmlns:a16="http://schemas.microsoft.com/office/drawing/2014/main" id="{D2C4DFC7-A155-05DC-F54B-33256556BE7C}"/>
                    </a:ext>
                  </a:extLst>
                </p:cNvPr>
                <p:cNvSpPr/>
                <p:nvPr/>
              </p:nvSpPr>
              <p:spPr>
                <a:xfrm>
                  <a:off x="8786233" y="3676952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43" name="Freeform 442">
                  <a:extLst>
                    <a:ext uri="{FF2B5EF4-FFF2-40B4-BE49-F238E27FC236}">
                      <a16:creationId xmlns:a16="http://schemas.microsoft.com/office/drawing/2014/main" id="{14E752D8-6FD2-591B-1151-28A5FF4FB71B}"/>
                    </a:ext>
                  </a:extLst>
                </p:cNvPr>
                <p:cNvSpPr/>
                <p:nvPr/>
              </p:nvSpPr>
              <p:spPr>
                <a:xfrm>
                  <a:off x="8761838" y="3701251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44" name="Graphic 337">
                <a:extLst>
                  <a:ext uri="{FF2B5EF4-FFF2-40B4-BE49-F238E27FC236}">
                    <a16:creationId xmlns:a16="http://schemas.microsoft.com/office/drawing/2014/main" id="{5F197EB6-0933-024F-A9C7-CDBFA876525F}"/>
                  </a:ext>
                </a:extLst>
              </p:cNvPr>
              <p:cNvGrpSpPr/>
              <p:nvPr/>
            </p:nvGrpSpPr>
            <p:grpSpPr>
              <a:xfrm>
                <a:off x="8769105" y="3676952"/>
                <a:ext cx="48724" cy="48662"/>
                <a:chOff x="8769105" y="3676952"/>
                <a:chExt cx="48724" cy="48662"/>
              </a:xfrm>
            </p:grpSpPr>
            <p:sp>
              <p:nvSpPr>
                <p:cNvPr id="445" name="Freeform 444">
                  <a:extLst>
                    <a:ext uri="{FF2B5EF4-FFF2-40B4-BE49-F238E27FC236}">
                      <a16:creationId xmlns:a16="http://schemas.microsoft.com/office/drawing/2014/main" id="{15474C08-DDC4-37A5-B68F-BADA59B15780}"/>
                    </a:ext>
                  </a:extLst>
                </p:cNvPr>
                <p:cNvSpPr/>
                <p:nvPr/>
              </p:nvSpPr>
              <p:spPr>
                <a:xfrm>
                  <a:off x="8793435" y="3676952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46" name="Freeform 445">
                  <a:extLst>
                    <a:ext uri="{FF2B5EF4-FFF2-40B4-BE49-F238E27FC236}">
                      <a16:creationId xmlns:a16="http://schemas.microsoft.com/office/drawing/2014/main" id="{30ED7F1A-7E10-3D66-7E4B-0A66CBA3810C}"/>
                    </a:ext>
                  </a:extLst>
                </p:cNvPr>
                <p:cNvSpPr/>
                <p:nvPr/>
              </p:nvSpPr>
              <p:spPr>
                <a:xfrm>
                  <a:off x="8769105" y="3701251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47" name="Graphic 337">
                <a:extLst>
                  <a:ext uri="{FF2B5EF4-FFF2-40B4-BE49-F238E27FC236}">
                    <a16:creationId xmlns:a16="http://schemas.microsoft.com/office/drawing/2014/main" id="{1A2DFE81-9B3D-29D4-A198-81BC8C780592}"/>
                  </a:ext>
                </a:extLst>
              </p:cNvPr>
              <p:cNvGrpSpPr/>
              <p:nvPr/>
            </p:nvGrpSpPr>
            <p:grpSpPr>
              <a:xfrm>
                <a:off x="8817829" y="3676952"/>
                <a:ext cx="48659" cy="48662"/>
                <a:chOff x="8817829" y="3676952"/>
                <a:chExt cx="48659" cy="48662"/>
              </a:xfrm>
            </p:grpSpPr>
            <p:sp>
              <p:nvSpPr>
                <p:cNvPr id="448" name="Freeform 447">
                  <a:extLst>
                    <a:ext uri="{FF2B5EF4-FFF2-40B4-BE49-F238E27FC236}">
                      <a16:creationId xmlns:a16="http://schemas.microsoft.com/office/drawing/2014/main" id="{2C3A600D-84F1-3AAD-C4BD-84813E3E0590}"/>
                    </a:ext>
                  </a:extLst>
                </p:cNvPr>
                <p:cNvSpPr/>
                <p:nvPr/>
              </p:nvSpPr>
              <p:spPr>
                <a:xfrm>
                  <a:off x="8842159" y="3676952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49" name="Freeform 448">
                  <a:extLst>
                    <a:ext uri="{FF2B5EF4-FFF2-40B4-BE49-F238E27FC236}">
                      <a16:creationId xmlns:a16="http://schemas.microsoft.com/office/drawing/2014/main" id="{A557B16D-F025-07CF-82AA-91B9EE04A2E1}"/>
                    </a:ext>
                  </a:extLst>
                </p:cNvPr>
                <p:cNvSpPr/>
                <p:nvPr/>
              </p:nvSpPr>
              <p:spPr>
                <a:xfrm>
                  <a:off x="8817829" y="3701251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50" name="Graphic 337">
                <a:extLst>
                  <a:ext uri="{FF2B5EF4-FFF2-40B4-BE49-F238E27FC236}">
                    <a16:creationId xmlns:a16="http://schemas.microsoft.com/office/drawing/2014/main" id="{5BF9E9F4-C173-0C1A-AA95-C9886D7A9719}"/>
                  </a:ext>
                </a:extLst>
              </p:cNvPr>
              <p:cNvGrpSpPr/>
              <p:nvPr/>
            </p:nvGrpSpPr>
            <p:grpSpPr>
              <a:xfrm>
                <a:off x="8834633" y="3676952"/>
                <a:ext cx="48724" cy="48662"/>
                <a:chOff x="8834633" y="3676952"/>
                <a:chExt cx="48724" cy="48662"/>
              </a:xfrm>
            </p:grpSpPr>
            <p:sp>
              <p:nvSpPr>
                <p:cNvPr id="451" name="Freeform 450">
                  <a:extLst>
                    <a:ext uri="{FF2B5EF4-FFF2-40B4-BE49-F238E27FC236}">
                      <a16:creationId xmlns:a16="http://schemas.microsoft.com/office/drawing/2014/main" id="{56B39F1A-B25F-DEAE-80DD-E1B32BC3FDFD}"/>
                    </a:ext>
                  </a:extLst>
                </p:cNvPr>
                <p:cNvSpPr/>
                <p:nvPr/>
              </p:nvSpPr>
              <p:spPr>
                <a:xfrm>
                  <a:off x="8859028" y="3676952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52" name="Freeform 451">
                  <a:extLst>
                    <a:ext uri="{FF2B5EF4-FFF2-40B4-BE49-F238E27FC236}">
                      <a16:creationId xmlns:a16="http://schemas.microsoft.com/office/drawing/2014/main" id="{65D98020-DE74-3CE3-B092-8A7DA9994F61}"/>
                    </a:ext>
                  </a:extLst>
                </p:cNvPr>
                <p:cNvSpPr/>
                <p:nvPr/>
              </p:nvSpPr>
              <p:spPr>
                <a:xfrm>
                  <a:off x="8834633" y="3701251"/>
                  <a:ext cx="48724" cy="6479"/>
                </a:xfrm>
                <a:custGeom>
                  <a:avLst/>
                  <a:gdLst>
                    <a:gd name="connsiteX0" fmla="*/ 48724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53" name="Graphic 337">
                <a:extLst>
                  <a:ext uri="{FF2B5EF4-FFF2-40B4-BE49-F238E27FC236}">
                    <a16:creationId xmlns:a16="http://schemas.microsoft.com/office/drawing/2014/main" id="{BF32EEB8-C5CE-82BB-8385-C1C504905BBC}"/>
                  </a:ext>
                </a:extLst>
              </p:cNvPr>
              <p:cNvGrpSpPr/>
              <p:nvPr/>
            </p:nvGrpSpPr>
            <p:grpSpPr>
              <a:xfrm>
                <a:off x="8895685" y="3692698"/>
                <a:ext cx="48724" cy="48662"/>
                <a:chOff x="8895685" y="3692698"/>
                <a:chExt cx="48724" cy="48662"/>
              </a:xfrm>
            </p:grpSpPr>
            <p:sp>
              <p:nvSpPr>
                <p:cNvPr id="454" name="Freeform 453">
                  <a:extLst>
                    <a:ext uri="{FF2B5EF4-FFF2-40B4-BE49-F238E27FC236}">
                      <a16:creationId xmlns:a16="http://schemas.microsoft.com/office/drawing/2014/main" id="{F7D919E4-8C18-3123-D4AF-2CC234040E02}"/>
                    </a:ext>
                  </a:extLst>
                </p:cNvPr>
                <p:cNvSpPr/>
                <p:nvPr/>
              </p:nvSpPr>
              <p:spPr>
                <a:xfrm>
                  <a:off x="8920015" y="3692698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55" name="Freeform 454">
                  <a:extLst>
                    <a:ext uri="{FF2B5EF4-FFF2-40B4-BE49-F238E27FC236}">
                      <a16:creationId xmlns:a16="http://schemas.microsoft.com/office/drawing/2014/main" id="{1BD45C68-28AE-81E1-C443-AD4D9FA58568}"/>
                    </a:ext>
                  </a:extLst>
                </p:cNvPr>
                <p:cNvSpPr/>
                <p:nvPr/>
              </p:nvSpPr>
              <p:spPr>
                <a:xfrm>
                  <a:off x="8895685" y="3717062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56" name="Graphic 337">
                <a:extLst>
                  <a:ext uri="{FF2B5EF4-FFF2-40B4-BE49-F238E27FC236}">
                    <a16:creationId xmlns:a16="http://schemas.microsoft.com/office/drawing/2014/main" id="{93A457F4-9A47-FF97-F422-F587EF4C1C8B}"/>
                  </a:ext>
                </a:extLst>
              </p:cNvPr>
              <p:cNvGrpSpPr/>
              <p:nvPr/>
            </p:nvGrpSpPr>
            <p:grpSpPr>
              <a:xfrm>
                <a:off x="8912813" y="3692698"/>
                <a:ext cx="48724" cy="48662"/>
                <a:chOff x="8912813" y="3692698"/>
                <a:chExt cx="48724" cy="48662"/>
              </a:xfrm>
            </p:grpSpPr>
            <p:sp>
              <p:nvSpPr>
                <p:cNvPr id="457" name="Freeform 456">
                  <a:extLst>
                    <a:ext uri="{FF2B5EF4-FFF2-40B4-BE49-F238E27FC236}">
                      <a16:creationId xmlns:a16="http://schemas.microsoft.com/office/drawing/2014/main" id="{401E1A71-415F-213E-DDB6-3CA11E2F6868}"/>
                    </a:ext>
                  </a:extLst>
                </p:cNvPr>
                <p:cNvSpPr/>
                <p:nvPr/>
              </p:nvSpPr>
              <p:spPr>
                <a:xfrm>
                  <a:off x="8937143" y="3692698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58" name="Freeform 457">
                  <a:extLst>
                    <a:ext uri="{FF2B5EF4-FFF2-40B4-BE49-F238E27FC236}">
                      <a16:creationId xmlns:a16="http://schemas.microsoft.com/office/drawing/2014/main" id="{24CB6EF1-2619-8810-660E-42885F55B239}"/>
                    </a:ext>
                  </a:extLst>
                </p:cNvPr>
                <p:cNvSpPr/>
                <p:nvPr/>
              </p:nvSpPr>
              <p:spPr>
                <a:xfrm>
                  <a:off x="8912813" y="3717062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59" name="Graphic 337">
                <a:extLst>
                  <a:ext uri="{FF2B5EF4-FFF2-40B4-BE49-F238E27FC236}">
                    <a16:creationId xmlns:a16="http://schemas.microsoft.com/office/drawing/2014/main" id="{5B7EF51C-9E68-E179-892F-38F0259BFB22}"/>
                  </a:ext>
                </a:extLst>
              </p:cNvPr>
              <p:cNvGrpSpPr/>
              <p:nvPr/>
            </p:nvGrpSpPr>
            <p:grpSpPr>
              <a:xfrm>
                <a:off x="8929942" y="3692698"/>
                <a:ext cx="48724" cy="48662"/>
                <a:chOff x="8929942" y="3692698"/>
                <a:chExt cx="48724" cy="48662"/>
              </a:xfrm>
            </p:grpSpPr>
            <p:sp>
              <p:nvSpPr>
                <p:cNvPr id="460" name="Freeform 459">
                  <a:extLst>
                    <a:ext uri="{FF2B5EF4-FFF2-40B4-BE49-F238E27FC236}">
                      <a16:creationId xmlns:a16="http://schemas.microsoft.com/office/drawing/2014/main" id="{1D165C75-2244-1950-407B-BCF4BA63463D}"/>
                    </a:ext>
                  </a:extLst>
                </p:cNvPr>
                <p:cNvSpPr/>
                <p:nvPr/>
              </p:nvSpPr>
              <p:spPr>
                <a:xfrm>
                  <a:off x="8954272" y="3692698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0C7DEC97-80DD-2152-F81B-052C6DD55644}"/>
                    </a:ext>
                  </a:extLst>
                </p:cNvPr>
                <p:cNvSpPr/>
                <p:nvPr/>
              </p:nvSpPr>
              <p:spPr>
                <a:xfrm>
                  <a:off x="8929942" y="3717062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62" name="Graphic 337">
                <a:extLst>
                  <a:ext uri="{FF2B5EF4-FFF2-40B4-BE49-F238E27FC236}">
                    <a16:creationId xmlns:a16="http://schemas.microsoft.com/office/drawing/2014/main" id="{818F978B-9446-427D-68AA-A77CD2DEDF57}"/>
                  </a:ext>
                </a:extLst>
              </p:cNvPr>
              <p:cNvGrpSpPr/>
              <p:nvPr/>
            </p:nvGrpSpPr>
            <p:grpSpPr>
              <a:xfrm>
                <a:off x="8961538" y="3703519"/>
                <a:ext cx="48724" cy="48662"/>
                <a:chOff x="8961538" y="3703519"/>
                <a:chExt cx="48724" cy="48662"/>
              </a:xfrm>
            </p:grpSpPr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4DC42707-10C6-ABC4-F746-FE718DB1066C}"/>
                    </a:ext>
                  </a:extLst>
                </p:cNvPr>
                <p:cNvSpPr/>
                <p:nvPr/>
              </p:nvSpPr>
              <p:spPr>
                <a:xfrm>
                  <a:off x="8985868" y="3703519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8369721-4576-73EB-B09F-8ED49299070E}"/>
                    </a:ext>
                  </a:extLst>
                </p:cNvPr>
                <p:cNvSpPr/>
                <p:nvPr/>
              </p:nvSpPr>
              <p:spPr>
                <a:xfrm>
                  <a:off x="8961538" y="372781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65" name="Graphic 337">
                <a:extLst>
                  <a:ext uri="{FF2B5EF4-FFF2-40B4-BE49-F238E27FC236}">
                    <a16:creationId xmlns:a16="http://schemas.microsoft.com/office/drawing/2014/main" id="{2E6B99BC-7914-BE35-5429-49EE939DA3A0}"/>
                  </a:ext>
                </a:extLst>
              </p:cNvPr>
              <p:cNvGrpSpPr/>
              <p:nvPr/>
            </p:nvGrpSpPr>
            <p:grpSpPr>
              <a:xfrm>
                <a:off x="8996314" y="3710971"/>
                <a:ext cx="48724" cy="48662"/>
                <a:chOff x="8996314" y="3710971"/>
                <a:chExt cx="48724" cy="48662"/>
              </a:xfrm>
            </p:grpSpPr>
            <p:sp>
              <p:nvSpPr>
                <p:cNvPr id="466" name="Freeform 465">
                  <a:extLst>
                    <a:ext uri="{FF2B5EF4-FFF2-40B4-BE49-F238E27FC236}">
                      <a16:creationId xmlns:a16="http://schemas.microsoft.com/office/drawing/2014/main" id="{24DAF839-DC39-65F4-616D-D258831E5040}"/>
                    </a:ext>
                  </a:extLst>
                </p:cNvPr>
                <p:cNvSpPr/>
                <p:nvPr/>
              </p:nvSpPr>
              <p:spPr>
                <a:xfrm>
                  <a:off x="9020644" y="3710971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67" name="Freeform 466">
                  <a:extLst>
                    <a:ext uri="{FF2B5EF4-FFF2-40B4-BE49-F238E27FC236}">
                      <a16:creationId xmlns:a16="http://schemas.microsoft.com/office/drawing/2014/main" id="{625CBF72-6D5A-F86F-72F6-34EF2C6B7565}"/>
                    </a:ext>
                  </a:extLst>
                </p:cNvPr>
                <p:cNvSpPr/>
                <p:nvPr/>
              </p:nvSpPr>
              <p:spPr>
                <a:xfrm>
                  <a:off x="8996314" y="3735335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68" name="Graphic 337">
                <a:extLst>
                  <a:ext uri="{FF2B5EF4-FFF2-40B4-BE49-F238E27FC236}">
                    <a16:creationId xmlns:a16="http://schemas.microsoft.com/office/drawing/2014/main" id="{77837630-A5A5-6490-385F-A71CC35E4B4D}"/>
                  </a:ext>
                </a:extLst>
              </p:cNvPr>
              <p:cNvGrpSpPr/>
              <p:nvPr/>
            </p:nvGrpSpPr>
            <p:grpSpPr>
              <a:xfrm>
                <a:off x="9030570" y="3710971"/>
                <a:ext cx="48724" cy="48662"/>
                <a:chOff x="9030570" y="3710971"/>
                <a:chExt cx="48724" cy="48662"/>
              </a:xfrm>
            </p:grpSpPr>
            <p:sp>
              <p:nvSpPr>
                <p:cNvPr id="469" name="Freeform 468">
                  <a:extLst>
                    <a:ext uri="{FF2B5EF4-FFF2-40B4-BE49-F238E27FC236}">
                      <a16:creationId xmlns:a16="http://schemas.microsoft.com/office/drawing/2014/main" id="{F96E0A84-7C1F-1A01-CD7C-BE678C4D2DF2}"/>
                    </a:ext>
                  </a:extLst>
                </p:cNvPr>
                <p:cNvSpPr/>
                <p:nvPr/>
              </p:nvSpPr>
              <p:spPr>
                <a:xfrm>
                  <a:off x="9054900" y="3710971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70" name="Freeform 469">
                  <a:extLst>
                    <a:ext uri="{FF2B5EF4-FFF2-40B4-BE49-F238E27FC236}">
                      <a16:creationId xmlns:a16="http://schemas.microsoft.com/office/drawing/2014/main" id="{DA38CED4-80BA-AFAC-7452-BE75CA584F4F}"/>
                    </a:ext>
                  </a:extLst>
                </p:cNvPr>
                <p:cNvSpPr/>
                <p:nvPr/>
              </p:nvSpPr>
              <p:spPr>
                <a:xfrm>
                  <a:off x="9030570" y="3735335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71" name="Graphic 337">
                <a:extLst>
                  <a:ext uri="{FF2B5EF4-FFF2-40B4-BE49-F238E27FC236}">
                    <a16:creationId xmlns:a16="http://schemas.microsoft.com/office/drawing/2014/main" id="{58C1738D-0F4A-7325-349E-9CCB52CB828A}"/>
                  </a:ext>
                </a:extLst>
              </p:cNvPr>
              <p:cNvGrpSpPr/>
              <p:nvPr/>
            </p:nvGrpSpPr>
            <p:grpSpPr>
              <a:xfrm>
                <a:off x="9049840" y="3710971"/>
                <a:ext cx="48724" cy="48662"/>
                <a:chOff x="9049840" y="3710971"/>
                <a:chExt cx="48724" cy="48662"/>
              </a:xfrm>
            </p:grpSpPr>
            <p:sp>
              <p:nvSpPr>
                <p:cNvPr id="472" name="Freeform 471">
                  <a:extLst>
                    <a:ext uri="{FF2B5EF4-FFF2-40B4-BE49-F238E27FC236}">
                      <a16:creationId xmlns:a16="http://schemas.microsoft.com/office/drawing/2014/main" id="{A7FC39DB-75C0-3B01-82BB-774AFC5B799B}"/>
                    </a:ext>
                  </a:extLst>
                </p:cNvPr>
                <p:cNvSpPr/>
                <p:nvPr/>
              </p:nvSpPr>
              <p:spPr>
                <a:xfrm>
                  <a:off x="9074234" y="3710971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73" name="Freeform 472">
                  <a:extLst>
                    <a:ext uri="{FF2B5EF4-FFF2-40B4-BE49-F238E27FC236}">
                      <a16:creationId xmlns:a16="http://schemas.microsoft.com/office/drawing/2014/main" id="{543077D6-3ECB-78A4-9DBE-6690DC927000}"/>
                    </a:ext>
                  </a:extLst>
                </p:cNvPr>
                <p:cNvSpPr/>
                <p:nvPr/>
              </p:nvSpPr>
              <p:spPr>
                <a:xfrm>
                  <a:off x="9049840" y="3735335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74" name="Graphic 337">
                <a:extLst>
                  <a:ext uri="{FF2B5EF4-FFF2-40B4-BE49-F238E27FC236}">
                    <a16:creationId xmlns:a16="http://schemas.microsoft.com/office/drawing/2014/main" id="{97B9410F-C60F-916A-855A-85E89F744682}"/>
                  </a:ext>
                </a:extLst>
              </p:cNvPr>
              <p:cNvGrpSpPr/>
              <p:nvPr/>
            </p:nvGrpSpPr>
            <p:grpSpPr>
              <a:xfrm>
                <a:off x="9066644" y="3727818"/>
                <a:ext cx="48659" cy="48662"/>
                <a:chOff x="9066644" y="3727818"/>
                <a:chExt cx="48659" cy="48662"/>
              </a:xfrm>
            </p:grpSpPr>
            <p:sp>
              <p:nvSpPr>
                <p:cNvPr id="475" name="Freeform 474">
                  <a:extLst>
                    <a:ext uri="{FF2B5EF4-FFF2-40B4-BE49-F238E27FC236}">
                      <a16:creationId xmlns:a16="http://schemas.microsoft.com/office/drawing/2014/main" id="{84770447-14BD-0E7E-EB2F-DD537E0B9CB7}"/>
                    </a:ext>
                  </a:extLst>
                </p:cNvPr>
                <p:cNvSpPr/>
                <p:nvPr/>
              </p:nvSpPr>
              <p:spPr>
                <a:xfrm>
                  <a:off x="9090973" y="3727818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76" name="Freeform 475">
                  <a:extLst>
                    <a:ext uri="{FF2B5EF4-FFF2-40B4-BE49-F238E27FC236}">
                      <a16:creationId xmlns:a16="http://schemas.microsoft.com/office/drawing/2014/main" id="{8A3816E4-85B7-1BD9-08E8-8DF28DE04A0B}"/>
                    </a:ext>
                  </a:extLst>
                </p:cNvPr>
                <p:cNvSpPr/>
                <p:nvPr/>
              </p:nvSpPr>
              <p:spPr>
                <a:xfrm>
                  <a:off x="9066644" y="3752182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77" name="Graphic 337">
                <a:extLst>
                  <a:ext uri="{FF2B5EF4-FFF2-40B4-BE49-F238E27FC236}">
                    <a16:creationId xmlns:a16="http://schemas.microsoft.com/office/drawing/2014/main" id="{0D1B5743-7275-4F37-CED8-782AFB677268}"/>
                  </a:ext>
                </a:extLst>
              </p:cNvPr>
              <p:cNvGrpSpPr/>
              <p:nvPr/>
            </p:nvGrpSpPr>
            <p:grpSpPr>
              <a:xfrm>
                <a:off x="9079295" y="3735335"/>
                <a:ext cx="48724" cy="48597"/>
                <a:chOff x="9079295" y="3735335"/>
                <a:chExt cx="48724" cy="48597"/>
              </a:xfrm>
            </p:grpSpPr>
            <p:sp>
              <p:nvSpPr>
                <p:cNvPr id="478" name="Freeform 477">
                  <a:extLst>
                    <a:ext uri="{FF2B5EF4-FFF2-40B4-BE49-F238E27FC236}">
                      <a16:creationId xmlns:a16="http://schemas.microsoft.com/office/drawing/2014/main" id="{683E1BF9-40AC-D4A9-8959-D3F884F494DE}"/>
                    </a:ext>
                  </a:extLst>
                </p:cNvPr>
                <p:cNvSpPr/>
                <p:nvPr/>
              </p:nvSpPr>
              <p:spPr>
                <a:xfrm>
                  <a:off x="9103625" y="3735335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79" name="Freeform 478">
                  <a:extLst>
                    <a:ext uri="{FF2B5EF4-FFF2-40B4-BE49-F238E27FC236}">
                      <a16:creationId xmlns:a16="http://schemas.microsoft.com/office/drawing/2014/main" id="{4DC61F0E-ED47-7E15-606D-B193CF8C6460}"/>
                    </a:ext>
                  </a:extLst>
                </p:cNvPr>
                <p:cNvSpPr/>
                <p:nvPr/>
              </p:nvSpPr>
              <p:spPr>
                <a:xfrm>
                  <a:off x="9079295" y="3759634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80" name="Graphic 337">
                <a:extLst>
                  <a:ext uri="{FF2B5EF4-FFF2-40B4-BE49-F238E27FC236}">
                    <a16:creationId xmlns:a16="http://schemas.microsoft.com/office/drawing/2014/main" id="{6153231E-CDCD-2F03-A3B0-9E645ADBFEEA}"/>
                  </a:ext>
                </a:extLst>
              </p:cNvPr>
              <p:cNvGrpSpPr/>
              <p:nvPr/>
            </p:nvGrpSpPr>
            <p:grpSpPr>
              <a:xfrm>
                <a:off x="9103625" y="3747776"/>
                <a:ext cx="48724" cy="48662"/>
                <a:chOff x="9103625" y="3747776"/>
                <a:chExt cx="48724" cy="48662"/>
              </a:xfrm>
            </p:grpSpPr>
            <p:sp>
              <p:nvSpPr>
                <p:cNvPr id="481" name="Freeform 480">
                  <a:extLst>
                    <a:ext uri="{FF2B5EF4-FFF2-40B4-BE49-F238E27FC236}">
                      <a16:creationId xmlns:a16="http://schemas.microsoft.com/office/drawing/2014/main" id="{E9878F51-132C-4041-7E28-208118F5EA7D}"/>
                    </a:ext>
                  </a:extLst>
                </p:cNvPr>
                <p:cNvSpPr/>
                <p:nvPr/>
              </p:nvSpPr>
              <p:spPr>
                <a:xfrm>
                  <a:off x="9128020" y="3747776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82" name="Freeform 481">
                  <a:extLst>
                    <a:ext uri="{FF2B5EF4-FFF2-40B4-BE49-F238E27FC236}">
                      <a16:creationId xmlns:a16="http://schemas.microsoft.com/office/drawing/2014/main" id="{CDD87E11-FE9F-A3F9-DB5A-E4E48DD4512B}"/>
                    </a:ext>
                  </a:extLst>
                </p:cNvPr>
                <p:cNvSpPr/>
                <p:nvPr/>
              </p:nvSpPr>
              <p:spPr>
                <a:xfrm>
                  <a:off x="9103625" y="3772139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83" name="Graphic 337">
                <a:extLst>
                  <a:ext uri="{FF2B5EF4-FFF2-40B4-BE49-F238E27FC236}">
                    <a16:creationId xmlns:a16="http://schemas.microsoft.com/office/drawing/2014/main" id="{9910C102-9A0A-9714-F554-34FA0DD6281A}"/>
                  </a:ext>
                </a:extLst>
              </p:cNvPr>
              <p:cNvGrpSpPr/>
              <p:nvPr/>
            </p:nvGrpSpPr>
            <p:grpSpPr>
              <a:xfrm>
                <a:off x="9124192" y="3747776"/>
                <a:ext cx="48724" cy="48662"/>
                <a:chOff x="9124192" y="3747776"/>
                <a:chExt cx="48724" cy="48662"/>
              </a:xfrm>
            </p:grpSpPr>
            <p:sp>
              <p:nvSpPr>
                <p:cNvPr id="484" name="Freeform 483">
                  <a:extLst>
                    <a:ext uri="{FF2B5EF4-FFF2-40B4-BE49-F238E27FC236}">
                      <a16:creationId xmlns:a16="http://schemas.microsoft.com/office/drawing/2014/main" id="{67ED92EA-6762-B034-D5C7-208597216737}"/>
                    </a:ext>
                  </a:extLst>
                </p:cNvPr>
                <p:cNvSpPr/>
                <p:nvPr/>
              </p:nvSpPr>
              <p:spPr>
                <a:xfrm>
                  <a:off x="9148522" y="3747776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85" name="Freeform 484">
                  <a:extLst>
                    <a:ext uri="{FF2B5EF4-FFF2-40B4-BE49-F238E27FC236}">
                      <a16:creationId xmlns:a16="http://schemas.microsoft.com/office/drawing/2014/main" id="{E603B07E-78E2-DD71-8D8D-61637150EA5C}"/>
                    </a:ext>
                  </a:extLst>
                </p:cNvPr>
                <p:cNvSpPr/>
                <p:nvPr/>
              </p:nvSpPr>
              <p:spPr>
                <a:xfrm>
                  <a:off x="9124192" y="3772139"/>
                  <a:ext cx="48724" cy="6479"/>
                </a:xfrm>
                <a:custGeom>
                  <a:avLst/>
                  <a:gdLst>
                    <a:gd name="connsiteX0" fmla="*/ 48724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86" name="Graphic 337">
                <a:extLst>
                  <a:ext uri="{FF2B5EF4-FFF2-40B4-BE49-F238E27FC236}">
                    <a16:creationId xmlns:a16="http://schemas.microsoft.com/office/drawing/2014/main" id="{111C12AC-B2DA-F55F-7505-B7346679442E}"/>
                  </a:ext>
                </a:extLst>
              </p:cNvPr>
              <p:cNvGrpSpPr/>
              <p:nvPr/>
            </p:nvGrpSpPr>
            <p:grpSpPr>
              <a:xfrm>
                <a:off x="9144889" y="3747776"/>
                <a:ext cx="48659" cy="48662"/>
                <a:chOff x="9144889" y="3747776"/>
                <a:chExt cx="48659" cy="48662"/>
              </a:xfrm>
            </p:grpSpPr>
            <p:sp>
              <p:nvSpPr>
                <p:cNvPr id="487" name="Freeform 486">
                  <a:extLst>
                    <a:ext uri="{FF2B5EF4-FFF2-40B4-BE49-F238E27FC236}">
                      <a16:creationId xmlns:a16="http://schemas.microsoft.com/office/drawing/2014/main" id="{7301EBC5-883E-3806-919F-7D5F4CD6DF7A}"/>
                    </a:ext>
                  </a:extLst>
                </p:cNvPr>
                <p:cNvSpPr/>
                <p:nvPr/>
              </p:nvSpPr>
              <p:spPr>
                <a:xfrm>
                  <a:off x="9169218" y="3747776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88" name="Freeform 487">
                  <a:extLst>
                    <a:ext uri="{FF2B5EF4-FFF2-40B4-BE49-F238E27FC236}">
                      <a16:creationId xmlns:a16="http://schemas.microsoft.com/office/drawing/2014/main" id="{C46ED5D3-2BEB-0386-395A-C657FF47E621}"/>
                    </a:ext>
                  </a:extLst>
                </p:cNvPr>
                <p:cNvSpPr/>
                <p:nvPr/>
              </p:nvSpPr>
              <p:spPr>
                <a:xfrm>
                  <a:off x="9144889" y="3772139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89" name="Graphic 337">
                <a:extLst>
                  <a:ext uri="{FF2B5EF4-FFF2-40B4-BE49-F238E27FC236}">
                    <a16:creationId xmlns:a16="http://schemas.microsoft.com/office/drawing/2014/main" id="{0311BED7-6B2F-79B0-2B46-DDA4F34F84B9}"/>
                  </a:ext>
                </a:extLst>
              </p:cNvPr>
              <p:cNvGrpSpPr/>
              <p:nvPr/>
            </p:nvGrpSpPr>
            <p:grpSpPr>
              <a:xfrm>
                <a:off x="9193548" y="3772139"/>
                <a:ext cx="48724" cy="48597"/>
                <a:chOff x="9193548" y="3772139"/>
                <a:chExt cx="48724" cy="48597"/>
              </a:xfrm>
            </p:grpSpPr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5F646EB8-8BA2-D8A8-FAC1-971DE2AF3AD9}"/>
                    </a:ext>
                  </a:extLst>
                </p:cNvPr>
                <p:cNvSpPr/>
                <p:nvPr/>
              </p:nvSpPr>
              <p:spPr>
                <a:xfrm>
                  <a:off x="9217943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ADE3D55C-8DFD-0266-10B2-04D940AE26E5}"/>
                    </a:ext>
                  </a:extLst>
                </p:cNvPr>
                <p:cNvSpPr/>
                <p:nvPr/>
              </p:nvSpPr>
              <p:spPr>
                <a:xfrm>
                  <a:off x="9193548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92" name="Graphic 337">
                <a:extLst>
                  <a:ext uri="{FF2B5EF4-FFF2-40B4-BE49-F238E27FC236}">
                    <a16:creationId xmlns:a16="http://schemas.microsoft.com/office/drawing/2014/main" id="{4007A086-EC9F-E385-77A2-3B1B8CDFDFCE}"/>
                  </a:ext>
                </a:extLst>
              </p:cNvPr>
              <p:cNvGrpSpPr/>
              <p:nvPr/>
            </p:nvGrpSpPr>
            <p:grpSpPr>
              <a:xfrm>
                <a:off x="9231049" y="3772139"/>
                <a:ext cx="48724" cy="48597"/>
                <a:chOff x="9231049" y="3772139"/>
                <a:chExt cx="48724" cy="48597"/>
              </a:xfrm>
            </p:grpSpPr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4E57AECC-49E4-D300-F189-14AB70BBE7F6}"/>
                    </a:ext>
                  </a:extLst>
                </p:cNvPr>
                <p:cNvSpPr/>
                <p:nvPr/>
              </p:nvSpPr>
              <p:spPr>
                <a:xfrm>
                  <a:off x="9255379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94" name="Freeform 493">
                  <a:extLst>
                    <a:ext uri="{FF2B5EF4-FFF2-40B4-BE49-F238E27FC236}">
                      <a16:creationId xmlns:a16="http://schemas.microsoft.com/office/drawing/2014/main" id="{A7B6A459-CCDE-CC5C-94C7-2CF4C81A4D3A}"/>
                    </a:ext>
                  </a:extLst>
                </p:cNvPr>
                <p:cNvSpPr/>
                <p:nvPr/>
              </p:nvSpPr>
              <p:spPr>
                <a:xfrm>
                  <a:off x="9231049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95" name="Graphic 337">
                <a:extLst>
                  <a:ext uri="{FF2B5EF4-FFF2-40B4-BE49-F238E27FC236}">
                    <a16:creationId xmlns:a16="http://schemas.microsoft.com/office/drawing/2014/main" id="{022D7CD3-6EB2-5981-7731-75ACCE5D94A5}"/>
                  </a:ext>
                </a:extLst>
              </p:cNvPr>
              <p:cNvGrpSpPr/>
              <p:nvPr/>
            </p:nvGrpSpPr>
            <p:grpSpPr>
              <a:xfrm>
                <a:off x="9242273" y="3772139"/>
                <a:ext cx="48724" cy="48597"/>
                <a:chOff x="9242273" y="3772139"/>
                <a:chExt cx="48724" cy="48597"/>
              </a:xfrm>
            </p:grpSpPr>
            <p:sp>
              <p:nvSpPr>
                <p:cNvPr id="496" name="Freeform 495">
                  <a:extLst>
                    <a:ext uri="{FF2B5EF4-FFF2-40B4-BE49-F238E27FC236}">
                      <a16:creationId xmlns:a16="http://schemas.microsoft.com/office/drawing/2014/main" id="{54B68B1D-7AE5-9DD5-F0BE-C941DA7B3AE8}"/>
                    </a:ext>
                  </a:extLst>
                </p:cNvPr>
                <p:cNvSpPr/>
                <p:nvPr/>
              </p:nvSpPr>
              <p:spPr>
                <a:xfrm>
                  <a:off x="9266668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497" name="Freeform 496">
                  <a:extLst>
                    <a:ext uri="{FF2B5EF4-FFF2-40B4-BE49-F238E27FC236}">
                      <a16:creationId xmlns:a16="http://schemas.microsoft.com/office/drawing/2014/main" id="{986E86E3-BC8E-1F69-B575-80D94FA10DCE}"/>
                    </a:ext>
                  </a:extLst>
                </p:cNvPr>
                <p:cNvSpPr/>
                <p:nvPr/>
              </p:nvSpPr>
              <p:spPr>
                <a:xfrm>
                  <a:off x="9242273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498" name="Graphic 337">
                <a:extLst>
                  <a:ext uri="{FF2B5EF4-FFF2-40B4-BE49-F238E27FC236}">
                    <a16:creationId xmlns:a16="http://schemas.microsoft.com/office/drawing/2014/main" id="{CE1171AD-7B91-6E0A-2FA6-97A6CCE9A4C3}"/>
                  </a:ext>
                </a:extLst>
              </p:cNvPr>
              <p:cNvGrpSpPr/>
              <p:nvPr/>
            </p:nvGrpSpPr>
            <p:grpSpPr>
              <a:xfrm>
                <a:off x="9253497" y="3772139"/>
                <a:ext cx="48724" cy="48597"/>
                <a:chOff x="9253497" y="3772139"/>
                <a:chExt cx="48724" cy="48597"/>
              </a:xfrm>
            </p:grpSpPr>
            <p:sp>
              <p:nvSpPr>
                <p:cNvPr id="499" name="Freeform 498">
                  <a:extLst>
                    <a:ext uri="{FF2B5EF4-FFF2-40B4-BE49-F238E27FC236}">
                      <a16:creationId xmlns:a16="http://schemas.microsoft.com/office/drawing/2014/main" id="{5F14AF25-F9D0-0BC4-DBC3-93CC245AF8A1}"/>
                    </a:ext>
                  </a:extLst>
                </p:cNvPr>
                <p:cNvSpPr/>
                <p:nvPr/>
              </p:nvSpPr>
              <p:spPr>
                <a:xfrm>
                  <a:off x="9277892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00" name="Freeform 499">
                  <a:extLst>
                    <a:ext uri="{FF2B5EF4-FFF2-40B4-BE49-F238E27FC236}">
                      <a16:creationId xmlns:a16="http://schemas.microsoft.com/office/drawing/2014/main" id="{796A4C1E-0702-1FAE-9889-6C4157534B4B}"/>
                    </a:ext>
                  </a:extLst>
                </p:cNvPr>
                <p:cNvSpPr/>
                <p:nvPr/>
              </p:nvSpPr>
              <p:spPr>
                <a:xfrm>
                  <a:off x="9253497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01" name="Graphic 337">
                <a:extLst>
                  <a:ext uri="{FF2B5EF4-FFF2-40B4-BE49-F238E27FC236}">
                    <a16:creationId xmlns:a16="http://schemas.microsoft.com/office/drawing/2014/main" id="{3B05B0C0-8CE2-CD03-EDF1-1A8E120C5728}"/>
                  </a:ext>
                </a:extLst>
              </p:cNvPr>
              <p:cNvGrpSpPr/>
              <p:nvPr/>
            </p:nvGrpSpPr>
            <p:grpSpPr>
              <a:xfrm>
                <a:off x="9264786" y="3772139"/>
                <a:ext cx="48659" cy="48597"/>
                <a:chOff x="9264786" y="3772139"/>
                <a:chExt cx="48659" cy="48597"/>
              </a:xfrm>
            </p:grpSpPr>
            <p:sp>
              <p:nvSpPr>
                <p:cNvPr id="502" name="Freeform 501">
                  <a:extLst>
                    <a:ext uri="{FF2B5EF4-FFF2-40B4-BE49-F238E27FC236}">
                      <a16:creationId xmlns:a16="http://schemas.microsoft.com/office/drawing/2014/main" id="{1E99FEFB-A15A-A17D-C77F-583504487B24}"/>
                    </a:ext>
                  </a:extLst>
                </p:cNvPr>
                <p:cNvSpPr/>
                <p:nvPr/>
              </p:nvSpPr>
              <p:spPr>
                <a:xfrm>
                  <a:off x="9289116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03" name="Freeform 502">
                  <a:extLst>
                    <a:ext uri="{FF2B5EF4-FFF2-40B4-BE49-F238E27FC236}">
                      <a16:creationId xmlns:a16="http://schemas.microsoft.com/office/drawing/2014/main" id="{DAA3A3B3-E851-346D-4304-418E73B976EC}"/>
                    </a:ext>
                  </a:extLst>
                </p:cNvPr>
                <p:cNvSpPr/>
                <p:nvPr/>
              </p:nvSpPr>
              <p:spPr>
                <a:xfrm>
                  <a:off x="9264786" y="3796438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04" name="Graphic 337">
                <a:extLst>
                  <a:ext uri="{FF2B5EF4-FFF2-40B4-BE49-F238E27FC236}">
                    <a16:creationId xmlns:a16="http://schemas.microsoft.com/office/drawing/2014/main" id="{73CED2CA-B602-EC2F-DABA-203416DF9E40}"/>
                  </a:ext>
                </a:extLst>
              </p:cNvPr>
              <p:cNvGrpSpPr/>
              <p:nvPr/>
            </p:nvGrpSpPr>
            <p:grpSpPr>
              <a:xfrm>
                <a:off x="9295799" y="3772139"/>
                <a:ext cx="48724" cy="48597"/>
                <a:chOff x="9295799" y="3772139"/>
                <a:chExt cx="48724" cy="48597"/>
              </a:xfrm>
            </p:grpSpPr>
            <p:sp>
              <p:nvSpPr>
                <p:cNvPr id="505" name="Freeform 504">
                  <a:extLst>
                    <a:ext uri="{FF2B5EF4-FFF2-40B4-BE49-F238E27FC236}">
                      <a16:creationId xmlns:a16="http://schemas.microsoft.com/office/drawing/2014/main" id="{F258BBEB-4941-1745-042F-583BB981292F}"/>
                    </a:ext>
                  </a:extLst>
                </p:cNvPr>
                <p:cNvSpPr/>
                <p:nvPr/>
              </p:nvSpPr>
              <p:spPr>
                <a:xfrm>
                  <a:off x="9320194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06" name="Freeform 505">
                  <a:extLst>
                    <a:ext uri="{FF2B5EF4-FFF2-40B4-BE49-F238E27FC236}">
                      <a16:creationId xmlns:a16="http://schemas.microsoft.com/office/drawing/2014/main" id="{1E78D125-70E0-FE8F-9540-77F75621CCF4}"/>
                    </a:ext>
                  </a:extLst>
                </p:cNvPr>
                <p:cNvSpPr/>
                <p:nvPr/>
              </p:nvSpPr>
              <p:spPr>
                <a:xfrm>
                  <a:off x="9295799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07" name="Graphic 337">
                <a:extLst>
                  <a:ext uri="{FF2B5EF4-FFF2-40B4-BE49-F238E27FC236}">
                    <a16:creationId xmlns:a16="http://schemas.microsoft.com/office/drawing/2014/main" id="{F775C213-E896-78D8-E6EA-9D1D79AC1552}"/>
                  </a:ext>
                </a:extLst>
              </p:cNvPr>
              <p:cNvGrpSpPr/>
              <p:nvPr/>
            </p:nvGrpSpPr>
            <p:grpSpPr>
              <a:xfrm>
                <a:off x="9350428" y="3772139"/>
                <a:ext cx="48659" cy="48597"/>
                <a:chOff x="9350428" y="3772139"/>
                <a:chExt cx="48659" cy="48597"/>
              </a:xfrm>
            </p:grpSpPr>
            <p:sp>
              <p:nvSpPr>
                <p:cNvPr id="508" name="Freeform 507">
                  <a:extLst>
                    <a:ext uri="{FF2B5EF4-FFF2-40B4-BE49-F238E27FC236}">
                      <a16:creationId xmlns:a16="http://schemas.microsoft.com/office/drawing/2014/main" id="{5C335272-F89D-6B08-1F8D-D77C47FDCE25}"/>
                    </a:ext>
                  </a:extLst>
                </p:cNvPr>
                <p:cNvSpPr/>
                <p:nvPr/>
              </p:nvSpPr>
              <p:spPr>
                <a:xfrm>
                  <a:off x="9374758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09" name="Freeform 508">
                  <a:extLst>
                    <a:ext uri="{FF2B5EF4-FFF2-40B4-BE49-F238E27FC236}">
                      <a16:creationId xmlns:a16="http://schemas.microsoft.com/office/drawing/2014/main" id="{935D0038-0F53-414E-AB95-0DD07A100EE2}"/>
                    </a:ext>
                  </a:extLst>
                </p:cNvPr>
                <p:cNvSpPr/>
                <p:nvPr/>
              </p:nvSpPr>
              <p:spPr>
                <a:xfrm>
                  <a:off x="9350428" y="3796438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10" name="Graphic 337">
                <a:extLst>
                  <a:ext uri="{FF2B5EF4-FFF2-40B4-BE49-F238E27FC236}">
                    <a16:creationId xmlns:a16="http://schemas.microsoft.com/office/drawing/2014/main" id="{FFF0CE86-A796-52E6-87CB-6B73E1A29F61}"/>
                  </a:ext>
                </a:extLst>
              </p:cNvPr>
              <p:cNvGrpSpPr/>
              <p:nvPr/>
            </p:nvGrpSpPr>
            <p:grpSpPr>
              <a:xfrm>
                <a:off x="9385722" y="3772139"/>
                <a:ext cx="48724" cy="48597"/>
                <a:chOff x="9385722" y="3772139"/>
                <a:chExt cx="48724" cy="48597"/>
              </a:xfrm>
            </p:grpSpPr>
            <p:sp>
              <p:nvSpPr>
                <p:cNvPr id="511" name="Freeform 510">
                  <a:extLst>
                    <a:ext uri="{FF2B5EF4-FFF2-40B4-BE49-F238E27FC236}">
                      <a16:creationId xmlns:a16="http://schemas.microsoft.com/office/drawing/2014/main" id="{68327C2F-1E98-AF57-F30A-A14B4DF906CB}"/>
                    </a:ext>
                  </a:extLst>
                </p:cNvPr>
                <p:cNvSpPr/>
                <p:nvPr/>
              </p:nvSpPr>
              <p:spPr>
                <a:xfrm>
                  <a:off x="9410117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12" name="Freeform 511">
                  <a:extLst>
                    <a:ext uri="{FF2B5EF4-FFF2-40B4-BE49-F238E27FC236}">
                      <a16:creationId xmlns:a16="http://schemas.microsoft.com/office/drawing/2014/main" id="{BDCC3137-810E-C6B7-9A03-01E772C7E869}"/>
                    </a:ext>
                  </a:extLst>
                </p:cNvPr>
                <p:cNvSpPr/>
                <p:nvPr/>
              </p:nvSpPr>
              <p:spPr>
                <a:xfrm>
                  <a:off x="9385722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13" name="Graphic 337">
                <a:extLst>
                  <a:ext uri="{FF2B5EF4-FFF2-40B4-BE49-F238E27FC236}">
                    <a16:creationId xmlns:a16="http://schemas.microsoft.com/office/drawing/2014/main" id="{434FE255-89AA-F72A-2BAC-79DF699C6209}"/>
                  </a:ext>
                </a:extLst>
              </p:cNvPr>
              <p:cNvGrpSpPr/>
              <p:nvPr/>
            </p:nvGrpSpPr>
            <p:grpSpPr>
              <a:xfrm>
                <a:off x="9410117" y="3772139"/>
                <a:ext cx="48659" cy="48597"/>
                <a:chOff x="9410117" y="3772139"/>
                <a:chExt cx="48659" cy="48597"/>
              </a:xfrm>
            </p:grpSpPr>
            <p:sp>
              <p:nvSpPr>
                <p:cNvPr id="514" name="Freeform 513">
                  <a:extLst>
                    <a:ext uri="{FF2B5EF4-FFF2-40B4-BE49-F238E27FC236}">
                      <a16:creationId xmlns:a16="http://schemas.microsoft.com/office/drawing/2014/main" id="{F37985FF-7D61-5ACC-499A-03A532ADE0C5}"/>
                    </a:ext>
                  </a:extLst>
                </p:cNvPr>
                <p:cNvSpPr/>
                <p:nvPr/>
              </p:nvSpPr>
              <p:spPr>
                <a:xfrm>
                  <a:off x="9434447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15" name="Freeform 514">
                  <a:extLst>
                    <a:ext uri="{FF2B5EF4-FFF2-40B4-BE49-F238E27FC236}">
                      <a16:creationId xmlns:a16="http://schemas.microsoft.com/office/drawing/2014/main" id="{21DFC8AE-D46B-105D-EB7A-83CBD061272B}"/>
                    </a:ext>
                  </a:extLst>
                </p:cNvPr>
                <p:cNvSpPr/>
                <p:nvPr/>
              </p:nvSpPr>
              <p:spPr>
                <a:xfrm>
                  <a:off x="9410117" y="3796438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16" name="Graphic 337">
                <a:extLst>
                  <a:ext uri="{FF2B5EF4-FFF2-40B4-BE49-F238E27FC236}">
                    <a16:creationId xmlns:a16="http://schemas.microsoft.com/office/drawing/2014/main" id="{79A6DB9E-639E-76E5-CDE2-2AB6DD828EBC}"/>
                  </a:ext>
                </a:extLst>
              </p:cNvPr>
              <p:cNvGrpSpPr/>
              <p:nvPr/>
            </p:nvGrpSpPr>
            <p:grpSpPr>
              <a:xfrm>
                <a:off x="9425104" y="3772139"/>
                <a:ext cx="48659" cy="48597"/>
                <a:chOff x="9425104" y="3772139"/>
                <a:chExt cx="48659" cy="48597"/>
              </a:xfrm>
            </p:grpSpPr>
            <p:sp>
              <p:nvSpPr>
                <p:cNvPr id="517" name="Freeform 516">
                  <a:extLst>
                    <a:ext uri="{FF2B5EF4-FFF2-40B4-BE49-F238E27FC236}">
                      <a16:creationId xmlns:a16="http://schemas.microsoft.com/office/drawing/2014/main" id="{410F1A9E-3DC2-59D6-8331-607190692C8D}"/>
                    </a:ext>
                  </a:extLst>
                </p:cNvPr>
                <p:cNvSpPr/>
                <p:nvPr/>
              </p:nvSpPr>
              <p:spPr>
                <a:xfrm>
                  <a:off x="9449434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18" name="Freeform 517">
                  <a:extLst>
                    <a:ext uri="{FF2B5EF4-FFF2-40B4-BE49-F238E27FC236}">
                      <a16:creationId xmlns:a16="http://schemas.microsoft.com/office/drawing/2014/main" id="{340783D5-AEA6-CC9A-90DB-2DDF6EAC2633}"/>
                    </a:ext>
                  </a:extLst>
                </p:cNvPr>
                <p:cNvSpPr/>
                <p:nvPr/>
              </p:nvSpPr>
              <p:spPr>
                <a:xfrm>
                  <a:off x="9425104" y="3796438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19" name="Graphic 337">
                <a:extLst>
                  <a:ext uri="{FF2B5EF4-FFF2-40B4-BE49-F238E27FC236}">
                    <a16:creationId xmlns:a16="http://schemas.microsoft.com/office/drawing/2014/main" id="{4CE5F9CA-9BA3-9725-EFD8-634009E7B8E8}"/>
                  </a:ext>
                </a:extLst>
              </p:cNvPr>
              <p:cNvGrpSpPr/>
              <p:nvPr/>
            </p:nvGrpSpPr>
            <p:grpSpPr>
              <a:xfrm>
                <a:off x="9440092" y="3772139"/>
                <a:ext cx="48659" cy="48597"/>
                <a:chOff x="9440092" y="3772139"/>
                <a:chExt cx="48659" cy="48597"/>
              </a:xfrm>
            </p:grpSpPr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4A0D788B-5FD4-985E-C90A-4FCB4A1B6DBD}"/>
                    </a:ext>
                  </a:extLst>
                </p:cNvPr>
                <p:cNvSpPr/>
                <p:nvPr/>
              </p:nvSpPr>
              <p:spPr>
                <a:xfrm>
                  <a:off x="9464422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A8919228-EC5E-3B3A-793F-E1F56A25BA87}"/>
                    </a:ext>
                  </a:extLst>
                </p:cNvPr>
                <p:cNvSpPr/>
                <p:nvPr/>
              </p:nvSpPr>
              <p:spPr>
                <a:xfrm>
                  <a:off x="9440092" y="3796438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22" name="Graphic 337">
                <a:extLst>
                  <a:ext uri="{FF2B5EF4-FFF2-40B4-BE49-F238E27FC236}">
                    <a16:creationId xmlns:a16="http://schemas.microsoft.com/office/drawing/2014/main" id="{D690C716-09FF-D790-A9E0-ABE04650CF0D}"/>
                  </a:ext>
                </a:extLst>
              </p:cNvPr>
              <p:cNvGrpSpPr/>
              <p:nvPr/>
            </p:nvGrpSpPr>
            <p:grpSpPr>
              <a:xfrm>
                <a:off x="9455079" y="3772139"/>
                <a:ext cx="48659" cy="48597"/>
                <a:chOff x="9455079" y="3772139"/>
                <a:chExt cx="48659" cy="48597"/>
              </a:xfrm>
            </p:grpSpPr>
            <p:sp>
              <p:nvSpPr>
                <p:cNvPr id="523" name="Freeform 522">
                  <a:extLst>
                    <a:ext uri="{FF2B5EF4-FFF2-40B4-BE49-F238E27FC236}">
                      <a16:creationId xmlns:a16="http://schemas.microsoft.com/office/drawing/2014/main" id="{6A2E02A7-CC7B-EEB9-703C-B58AC0651FE7}"/>
                    </a:ext>
                  </a:extLst>
                </p:cNvPr>
                <p:cNvSpPr/>
                <p:nvPr/>
              </p:nvSpPr>
              <p:spPr>
                <a:xfrm>
                  <a:off x="9479409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24" name="Freeform 523">
                  <a:extLst>
                    <a:ext uri="{FF2B5EF4-FFF2-40B4-BE49-F238E27FC236}">
                      <a16:creationId xmlns:a16="http://schemas.microsoft.com/office/drawing/2014/main" id="{DC384EA6-4DC6-F1CE-F5A2-2BD94F604BDC}"/>
                    </a:ext>
                  </a:extLst>
                </p:cNvPr>
                <p:cNvSpPr/>
                <p:nvPr/>
              </p:nvSpPr>
              <p:spPr>
                <a:xfrm>
                  <a:off x="9455079" y="3796438"/>
                  <a:ext cx="48659" cy="6479"/>
                </a:xfrm>
                <a:custGeom>
                  <a:avLst/>
                  <a:gdLst>
                    <a:gd name="connsiteX0" fmla="*/ 48659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59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25" name="Graphic 337">
                <a:extLst>
                  <a:ext uri="{FF2B5EF4-FFF2-40B4-BE49-F238E27FC236}">
                    <a16:creationId xmlns:a16="http://schemas.microsoft.com/office/drawing/2014/main" id="{ACB097F9-5C95-74DC-3D4C-FC4F0CDC11F0}"/>
                  </a:ext>
                </a:extLst>
              </p:cNvPr>
              <p:cNvGrpSpPr/>
              <p:nvPr/>
            </p:nvGrpSpPr>
            <p:grpSpPr>
              <a:xfrm>
                <a:off x="9470066" y="3772139"/>
                <a:ext cx="48659" cy="48597"/>
                <a:chOff x="9470066" y="3772139"/>
                <a:chExt cx="48659" cy="48597"/>
              </a:xfrm>
            </p:grpSpPr>
            <p:sp>
              <p:nvSpPr>
                <p:cNvPr id="526" name="Freeform 525">
                  <a:extLst>
                    <a:ext uri="{FF2B5EF4-FFF2-40B4-BE49-F238E27FC236}">
                      <a16:creationId xmlns:a16="http://schemas.microsoft.com/office/drawing/2014/main" id="{6DD3E824-FA1F-4EB6-508C-8763EA7B3A12}"/>
                    </a:ext>
                  </a:extLst>
                </p:cNvPr>
                <p:cNvSpPr/>
                <p:nvPr/>
              </p:nvSpPr>
              <p:spPr>
                <a:xfrm>
                  <a:off x="9494396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27" name="Freeform 526">
                  <a:extLst>
                    <a:ext uri="{FF2B5EF4-FFF2-40B4-BE49-F238E27FC236}">
                      <a16:creationId xmlns:a16="http://schemas.microsoft.com/office/drawing/2014/main" id="{F3082782-3B14-BAB3-F300-3D3FAA8033C0}"/>
                    </a:ext>
                  </a:extLst>
                </p:cNvPr>
                <p:cNvSpPr/>
                <p:nvPr/>
              </p:nvSpPr>
              <p:spPr>
                <a:xfrm>
                  <a:off x="9470066" y="3796438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28" name="Graphic 337">
                <a:extLst>
                  <a:ext uri="{FF2B5EF4-FFF2-40B4-BE49-F238E27FC236}">
                    <a16:creationId xmlns:a16="http://schemas.microsoft.com/office/drawing/2014/main" id="{AFFE7AA6-AEBB-8995-9D9D-F9A3D045536A}"/>
                  </a:ext>
                </a:extLst>
              </p:cNvPr>
              <p:cNvGrpSpPr/>
              <p:nvPr/>
            </p:nvGrpSpPr>
            <p:grpSpPr>
              <a:xfrm>
                <a:off x="9485053" y="3772139"/>
                <a:ext cx="48659" cy="48597"/>
                <a:chOff x="9485053" y="3772139"/>
                <a:chExt cx="48659" cy="48597"/>
              </a:xfrm>
            </p:grpSpPr>
            <p:sp>
              <p:nvSpPr>
                <p:cNvPr id="529" name="Freeform 528">
                  <a:extLst>
                    <a:ext uri="{FF2B5EF4-FFF2-40B4-BE49-F238E27FC236}">
                      <a16:creationId xmlns:a16="http://schemas.microsoft.com/office/drawing/2014/main" id="{07ED96BD-7F94-9DE5-DE62-297177D7FA8B}"/>
                    </a:ext>
                  </a:extLst>
                </p:cNvPr>
                <p:cNvSpPr/>
                <p:nvPr/>
              </p:nvSpPr>
              <p:spPr>
                <a:xfrm>
                  <a:off x="9509383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30" name="Freeform 529">
                  <a:extLst>
                    <a:ext uri="{FF2B5EF4-FFF2-40B4-BE49-F238E27FC236}">
                      <a16:creationId xmlns:a16="http://schemas.microsoft.com/office/drawing/2014/main" id="{22B744B1-8816-2AC8-13B0-9E4C44AC4817}"/>
                    </a:ext>
                  </a:extLst>
                </p:cNvPr>
                <p:cNvSpPr/>
                <p:nvPr/>
              </p:nvSpPr>
              <p:spPr>
                <a:xfrm>
                  <a:off x="9485053" y="3796438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31" name="Graphic 337">
                <a:extLst>
                  <a:ext uri="{FF2B5EF4-FFF2-40B4-BE49-F238E27FC236}">
                    <a16:creationId xmlns:a16="http://schemas.microsoft.com/office/drawing/2014/main" id="{1B31BDAD-B71C-A9D6-F7C9-8850C2F4D305}"/>
                  </a:ext>
                </a:extLst>
              </p:cNvPr>
              <p:cNvGrpSpPr/>
              <p:nvPr/>
            </p:nvGrpSpPr>
            <p:grpSpPr>
              <a:xfrm>
                <a:off x="9509383" y="3772139"/>
                <a:ext cx="48724" cy="48597"/>
                <a:chOff x="9509383" y="3772139"/>
                <a:chExt cx="48724" cy="48597"/>
              </a:xfrm>
            </p:grpSpPr>
            <p:sp>
              <p:nvSpPr>
                <p:cNvPr id="532" name="Freeform 531">
                  <a:extLst>
                    <a:ext uri="{FF2B5EF4-FFF2-40B4-BE49-F238E27FC236}">
                      <a16:creationId xmlns:a16="http://schemas.microsoft.com/office/drawing/2014/main" id="{809B0696-3D97-A40B-46BD-9D998E342FCE}"/>
                    </a:ext>
                  </a:extLst>
                </p:cNvPr>
                <p:cNvSpPr/>
                <p:nvPr/>
              </p:nvSpPr>
              <p:spPr>
                <a:xfrm>
                  <a:off x="9533713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33" name="Freeform 532">
                  <a:extLst>
                    <a:ext uri="{FF2B5EF4-FFF2-40B4-BE49-F238E27FC236}">
                      <a16:creationId xmlns:a16="http://schemas.microsoft.com/office/drawing/2014/main" id="{2C1BF452-4395-6EA5-2648-8923C8A4BD05}"/>
                    </a:ext>
                  </a:extLst>
                </p:cNvPr>
                <p:cNvSpPr/>
                <p:nvPr/>
              </p:nvSpPr>
              <p:spPr>
                <a:xfrm>
                  <a:off x="9509383" y="3796438"/>
                  <a:ext cx="48724" cy="6479"/>
                </a:xfrm>
                <a:custGeom>
                  <a:avLst/>
                  <a:gdLst>
                    <a:gd name="connsiteX0" fmla="*/ 48724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34" name="Graphic 337">
                <a:extLst>
                  <a:ext uri="{FF2B5EF4-FFF2-40B4-BE49-F238E27FC236}">
                    <a16:creationId xmlns:a16="http://schemas.microsoft.com/office/drawing/2014/main" id="{3545A2AD-3EB1-2468-AF0C-52AE32350BF7}"/>
                  </a:ext>
                </a:extLst>
              </p:cNvPr>
              <p:cNvGrpSpPr/>
              <p:nvPr/>
            </p:nvGrpSpPr>
            <p:grpSpPr>
              <a:xfrm>
                <a:off x="9542602" y="3772139"/>
                <a:ext cx="48659" cy="48597"/>
                <a:chOff x="9542602" y="3772139"/>
                <a:chExt cx="48659" cy="48597"/>
              </a:xfrm>
            </p:grpSpPr>
            <p:sp>
              <p:nvSpPr>
                <p:cNvPr id="535" name="Freeform 534">
                  <a:extLst>
                    <a:ext uri="{FF2B5EF4-FFF2-40B4-BE49-F238E27FC236}">
                      <a16:creationId xmlns:a16="http://schemas.microsoft.com/office/drawing/2014/main" id="{001D8C85-C08C-AD1B-C9EE-F45E018790ED}"/>
                    </a:ext>
                  </a:extLst>
                </p:cNvPr>
                <p:cNvSpPr/>
                <p:nvPr/>
              </p:nvSpPr>
              <p:spPr>
                <a:xfrm>
                  <a:off x="9566932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36" name="Freeform 535">
                  <a:extLst>
                    <a:ext uri="{FF2B5EF4-FFF2-40B4-BE49-F238E27FC236}">
                      <a16:creationId xmlns:a16="http://schemas.microsoft.com/office/drawing/2014/main" id="{5B03A4FB-84D9-AB4E-50AA-D79C4062FB58}"/>
                    </a:ext>
                  </a:extLst>
                </p:cNvPr>
                <p:cNvSpPr/>
                <p:nvPr/>
              </p:nvSpPr>
              <p:spPr>
                <a:xfrm>
                  <a:off x="9542602" y="3796438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37" name="Graphic 337">
                <a:extLst>
                  <a:ext uri="{FF2B5EF4-FFF2-40B4-BE49-F238E27FC236}">
                    <a16:creationId xmlns:a16="http://schemas.microsoft.com/office/drawing/2014/main" id="{EA42D937-26AF-5EBD-FDE5-827D78E931D4}"/>
                  </a:ext>
                </a:extLst>
              </p:cNvPr>
              <p:cNvGrpSpPr/>
              <p:nvPr/>
            </p:nvGrpSpPr>
            <p:grpSpPr>
              <a:xfrm>
                <a:off x="9575755" y="3772139"/>
                <a:ext cx="48724" cy="48597"/>
                <a:chOff x="9575755" y="3772139"/>
                <a:chExt cx="48724" cy="48597"/>
              </a:xfrm>
            </p:grpSpPr>
            <p:sp>
              <p:nvSpPr>
                <p:cNvPr id="538" name="Freeform 537">
                  <a:extLst>
                    <a:ext uri="{FF2B5EF4-FFF2-40B4-BE49-F238E27FC236}">
                      <a16:creationId xmlns:a16="http://schemas.microsoft.com/office/drawing/2014/main" id="{27E9056F-FDC7-C28D-4E97-18F01477B223}"/>
                    </a:ext>
                  </a:extLst>
                </p:cNvPr>
                <p:cNvSpPr/>
                <p:nvPr/>
              </p:nvSpPr>
              <p:spPr>
                <a:xfrm>
                  <a:off x="9600150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39" name="Freeform 538">
                  <a:extLst>
                    <a:ext uri="{FF2B5EF4-FFF2-40B4-BE49-F238E27FC236}">
                      <a16:creationId xmlns:a16="http://schemas.microsoft.com/office/drawing/2014/main" id="{37EC371F-2E3D-08EE-49AE-C08B67708900}"/>
                    </a:ext>
                  </a:extLst>
                </p:cNvPr>
                <p:cNvSpPr/>
                <p:nvPr/>
              </p:nvSpPr>
              <p:spPr>
                <a:xfrm>
                  <a:off x="9575755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40" name="Graphic 337">
                <a:extLst>
                  <a:ext uri="{FF2B5EF4-FFF2-40B4-BE49-F238E27FC236}">
                    <a16:creationId xmlns:a16="http://schemas.microsoft.com/office/drawing/2014/main" id="{A425E1D4-A770-3226-FAD5-5A893F22A23F}"/>
                  </a:ext>
                </a:extLst>
              </p:cNvPr>
              <p:cNvGrpSpPr/>
              <p:nvPr/>
            </p:nvGrpSpPr>
            <p:grpSpPr>
              <a:xfrm>
                <a:off x="9558108" y="3772139"/>
                <a:ext cx="48724" cy="48597"/>
                <a:chOff x="9558108" y="3772139"/>
                <a:chExt cx="48724" cy="48597"/>
              </a:xfrm>
            </p:grpSpPr>
            <p:sp>
              <p:nvSpPr>
                <p:cNvPr id="541" name="Freeform 540">
                  <a:extLst>
                    <a:ext uri="{FF2B5EF4-FFF2-40B4-BE49-F238E27FC236}">
                      <a16:creationId xmlns:a16="http://schemas.microsoft.com/office/drawing/2014/main" id="{02DD856E-5F32-6E85-DBB7-7BE0BAEC7294}"/>
                    </a:ext>
                  </a:extLst>
                </p:cNvPr>
                <p:cNvSpPr/>
                <p:nvPr/>
              </p:nvSpPr>
              <p:spPr>
                <a:xfrm>
                  <a:off x="9582438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42" name="Freeform 541">
                  <a:extLst>
                    <a:ext uri="{FF2B5EF4-FFF2-40B4-BE49-F238E27FC236}">
                      <a16:creationId xmlns:a16="http://schemas.microsoft.com/office/drawing/2014/main" id="{7866DDEF-522E-F113-5E20-1C147005D477}"/>
                    </a:ext>
                  </a:extLst>
                </p:cNvPr>
                <p:cNvSpPr/>
                <p:nvPr/>
              </p:nvSpPr>
              <p:spPr>
                <a:xfrm>
                  <a:off x="9558108" y="3796438"/>
                  <a:ext cx="48724" cy="6479"/>
                </a:xfrm>
                <a:custGeom>
                  <a:avLst/>
                  <a:gdLst>
                    <a:gd name="connsiteX0" fmla="*/ 48724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43" name="Graphic 337">
                <a:extLst>
                  <a:ext uri="{FF2B5EF4-FFF2-40B4-BE49-F238E27FC236}">
                    <a16:creationId xmlns:a16="http://schemas.microsoft.com/office/drawing/2014/main" id="{0973CF23-81A2-AE9B-5D60-747ADBBD4459}"/>
                  </a:ext>
                </a:extLst>
              </p:cNvPr>
              <p:cNvGrpSpPr/>
              <p:nvPr/>
            </p:nvGrpSpPr>
            <p:grpSpPr>
              <a:xfrm>
                <a:off x="9624480" y="3772139"/>
                <a:ext cx="48724" cy="48597"/>
                <a:chOff x="9624480" y="3772139"/>
                <a:chExt cx="48724" cy="48597"/>
              </a:xfrm>
            </p:grpSpPr>
            <p:sp>
              <p:nvSpPr>
                <p:cNvPr id="544" name="Freeform 543">
                  <a:extLst>
                    <a:ext uri="{FF2B5EF4-FFF2-40B4-BE49-F238E27FC236}">
                      <a16:creationId xmlns:a16="http://schemas.microsoft.com/office/drawing/2014/main" id="{9C567112-ADE2-E4B5-2C90-85F7E2372532}"/>
                    </a:ext>
                  </a:extLst>
                </p:cNvPr>
                <p:cNvSpPr/>
                <p:nvPr/>
              </p:nvSpPr>
              <p:spPr>
                <a:xfrm>
                  <a:off x="9648810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45" name="Freeform 544">
                  <a:extLst>
                    <a:ext uri="{FF2B5EF4-FFF2-40B4-BE49-F238E27FC236}">
                      <a16:creationId xmlns:a16="http://schemas.microsoft.com/office/drawing/2014/main" id="{7CECDF43-6D29-A0DA-3AD2-BC0A9A1DE84E}"/>
                    </a:ext>
                  </a:extLst>
                </p:cNvPr>
                <p:cNvSpPr/>
                <p:nvPr/>
              </p:nvSpPr>
              <p:spPr>
                <a:xfrm>
                  <a:off x="9624480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46" name="Graphic 337">
                <a:extLst>
                  <a:ext uri="{FF2B5EF4-FFF2-40B4-BE49-F238E27FC236}">
                    <a16:creationId xmlns:a16="http://schemas.microsoft.com/office/drawing/2014/main" id="{C0AD87E6-F3A1-40C2-2252-04D0649E53FA}"/>
                  </a:ext>
                </a:extLst>
              </p:cNvPr>
              <p:cNvGrpSpPr/>
              <p:nvPr/>
            </p:nvGrpSpPr>
            <p:grpSpPr>
              <a:xfrm>
                <a:off x="9639467" y="3772139"/>
                <a:ext cx="48724" cy="48597"/>
                <a:chOff x="9639467" y="3772139"/>
                <a:chExt cx="48724" cy="48597"/>
              </a:xfrm>
            </p:grpSpPr>
            <p:sp>
              <p:nvSpPr>
                <p:cNvPr id="547" name="Freeform 546">
                  <a:extLst>
                    <a:ext uri="{FF2B5EF4-FFF2-40B4-BE49-F238E27FC236}">
                      <a16:creationId xmlns:a16="http://schemas.microsoft.com/office/drawing/2014/main" id="{60AF5424-63BB-1153-1BB8-3415F25535A6}"/>
                    </a:ext>
                  </a:extLst>
                </p:cNvPr>
                <p:cNvSpPr/>
                <p:nvPr/>
              </p:nvSpPr>
              <p:spPr>
                <a:xfrm>
                  <a:off x="9663797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48" name="Freeform 547">
                  <a:extLst>
                    <a:ext uri="{FF2B5EF4-FFF2-40B4-BE49-F238E27FC236}">
                      <a16:creationId xmlns:a16="http://schemas.microsoft.com/office/drawing/2014/main" id="{C12904B7-A77A-FFD3-AB0E-43BC15517092}"/>
                    </a:ext>
                  </a:extLst>
                </p:cNvPr>
                <p:cNvSpPr/>
                <p:nvPr/>
              </p:nvSpPr>
              <p:spPr>
                <a:xfrm>
                  <a:off x="9639467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49" name="Graphic 337">
                <a:extLst>
                  <a:ext uri="{FF2B5EF4-FFF2-40B4-BE49-F238E27FC236}">
                    <a16:creationId xmlns:a16="http://schemas.microsoft.com/office/drawing/2014/main" id="{2BE73C57-B469-A1E3-EED3-FEF3D1F1EEBC}"/>
                  </a:ext>
                </a:extLst>
              </p:cNvPr>
              <p:cNvGrpSpPr/>
              <p:nvPr/>
            </p:nvGrpSpPr>
            <p:grpSpPr>
              <a:xfrm>
                <a:off x="9654455" y="3772139"/>
                <a:ext cx="48724" cy="48597"/>
                <a:chOff x="9654455" y="3772139"/>
                <a:chExt cx="48724" cy="48597"/>
              </a:xfrm>
            </p:grpSpPr>
            <p:sp>
              <p:nvSpPr>
                <p:cNvPr id="550" name="Freeform 549">
                  <a:extLst>
                    <a:ext uri="{FF2B5EF4-FFF2-40B4-BE49-F238E27FC236}">
                      <a16:creationId xmlns:a16="http://schemas.microsoft.com/office/drawing/2014/main" id="{9B798929-0B04-34A1-597B-52386CFFFE39}"/>
                    </a:ext>
                  </a:extLst>
                </p:cNvPr>
                <p:cNvSpPr/>
                <p:nvPr/>
              </p:nvSpPr>
              <p:spPr>
                <a:xfrm>
                  <a:off x="9678784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51" name="Freeform 550">
                  <a:extLst>
                    <a:ext uri="{FF2B5EF4-FFF2-40B4-BE49-F238E27FC236}">
                      <a16:creationId xmlns:a16="http://schemas.microsoft.com/office/drawing/2014/main" id="{70EB18AC-86CA-EB1D-9861-977F7E2A87B1}"/>
                    </a:ext>
                  </a:extLst>
                </p:cNvPr>
                <p:cNvSpPr/>
                <p:nvPr/>
              </p:nvSpPr>
              <p:spPr>
                <a:xfrm>
                  <a:off x="9654455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52" name="Graphic 337">
                <a:extLst>
                  <a:ext uri="{FF2B5EF4-FFF2-40B4-BE49-F238E27FC236}">
                    <a16:creationId xmlns:a16="http://schemas.microsoft.com/office/drawing/2014/main" id="{6A7F5925-5002-D045-1CA8-831031BB214E}"/>
                  </a:ext>
                </a:extLst>
              </p:cNvPr>
              <p:cNvGrpSpPr/>
              <p:nvPr/>
            </p:nvGrpSpPr>
            <p:grpSpPr>
              <a:xfrm>
                <a:off x="9669442" y="3772139"/>
                <a:ext cx="48724" cy="48597"/>
                <a:chOff x="9669442" y="3772139"/>
                <a:chExt cx="48724" cy="48597"/>
              </a:xfrm>
            </p:grpSpPr>
            <p:sp>
              <p:nvSpPr>
                <p:cNvPr id="553" name="Freeform 552">
                  <a:extLst>
                    <a:ext uri="{FF2B5EF4-FFF2-40B4-BE49-F238E27FC236}">
                      <a16:creationId xmlns:a16="http://schemas.microsoft.com/office/drawing/2014/main" id="{CB215B42-E857-2C37-57D2-E1699170A602}"/>
                    </a:ext>
                  </a:extLst>
                </p:cNvPr>
                <p:cNvSpPr/>
                <p:nvPr/>
              </p:nvSpPr>
              <p:spPr>
                <a:xfrm>
                  <a:off x="9693772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54" name="Freeform 553">
                  <a:extLst>
                    <a:ext uri="{FF2B5EF4-FFF2-40B4-BE49-F238E27FC236}">
                      <a16:creationId xmlns:a16="http://schemas.microsoft.com/office/drawing/2014/main" id="{2178B554-6E3A-A4C2-94C7-24B6748F1D45}"/>
                    </a:ext>
                  </a:extLst>
                </p:cNvPr>
                <p:cNvSpPr/>
                <p:nvPr/>
              </p:nvSpPr>
              <p:spPr>
                <a:xfrm>
                  <a:off x="9669442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55" name="Graphic 337">
                <a:extLst>
                  <a:ext uri="{FF2B5EF4-FFF2-40B4-BE49-F238E27FC236}">
                    <a16:creationId xmlns:a16="http://schemas.microsoft.com/office/drawing/2014/main" id="{19047304-3AAE-2B8F-5978-9AD0A3D63DFC}"/>
                  </a:ext>
                </a:extLst>
              </p:cNvPr>
              <p:cNvGrpSpPr/>
              <p:nvPr/>
            </p:nvGrpSpPr>
            <p:grpSpPr>
              <a:xfrm>
                <a:off x="9757743" y="3772139"/>
                <a:ext cx="48724" cy="48597"/>
                <a:chOff x="9757743" y="3772139"/>
                <a:chExt cx="48724" cy="48597"/>
              </a:xfrm>
            </p:grpSpPr>
            <p:sp>
              <p:nvSpPr>
                <p:cNvPr id="556" name="Freeform 555">
                  <a:extLst>
                    <a:ext uri="{FF2B5EF4-FFF2-40B4-BE49-F238E27FC236}">
                      <a16:creationId xmlns:a16="http://schemas.microsoft.com/office/drawing/2014/main" id="{0512814F-679D-A9C8-CAAD-4541689EBFE3}"/>
                    </a:ext>
                  </a:extLst>
                </p:cNvPr>
                <p:cNvSpPr/>
                <p:nvPr/>
              </p:nvSpPr>
              <p:spPr>
                <a:xfrm>
                  <a:off x="9782138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57" name="Freeform 556">
                  <a:extLst>
                    <a:ext uri="{FF2B5EF4-FFF2-40B4-BE49-F238E27FC236}">
                      <a16:creationId xmlns:a16="http://schemas.microsoft.com/office/drawing/2014/main" id="{493CC647-65E3-31BB-1530-4DEF110D5535}"/>
                    </a:ext>
                  </a:extLst>
                </p:cNvPr>
                <p:cNvSpPr/>
                <p:nvPr/>
              </p:nvSpPr>
              <p:spPr>
                <a:xfrm>
                  <a:off x="9757743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58" name="Graphic 337">
                <a:extLst>
                  <a:ext uri="{FF2B5EF4-FFF2-40B4-BE49-F238E27FC236}">
                    <a16:creationId xmlns:a16="http://schemas.microsoft.com/office/drawing/2014/main" id="{64E0FE0B-BB27-7A39-2CD0-CE65784FC054}"/>
                  </a:ext>
                </a:extLst>
              </p:cNvPr>
              <p:cNvGrpSpPr/>
              <p:nvPr/>
            </p:nvGrpSpPr>
            <p:grpSpPr>
              <a:xfrm>
                <a:off x="9782138" y="3772139"/>
                <a:ext cx="48659" cy="48597"/>
                <a:chOff x="9782138" y="3772139"/>
                <a:chExt cx="48659" cy="48597"/>
              </a:xfrm>
            </p:grpSpPr>
            <p:sp>
              <p:nvSpPr>
                <p:cNvPr id="559" name="Freeform 558">
                  <a:extLst>
                    <a:ext uri="{FF2B5EF4-FFF2-40B4-BE49-F238E27FC236}">
                      <a16:creationId xmlns:a16="http://schemas.microsoft.com/office/drawing/2014/main" id="{085519EE-45C5-733A-0D90-2566087DD616}"/>
                    </a:ext>
                  </a:extLst>
                </p:cNvPr>
                <p:cNvSpPr/>
                <p:nvPr/>
              </p:nvSpPr>
              <p:spPr>
                <a:xfrm>
                  <a:off x="9806468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60" name="Freeform 559">
                  <a:extLst>
                    <a:ext uri="{FF2B5EF4-FFF2-40B4-BE49-F238E27FC236}">
                      <a16:creationId xmlns:a16="http://schemas.microsoft.com/office/drawing/2014/main" id="{7F60BFFC-48F7-B038-087A-2BB5BD57A3F7}"/>
                    </a:ext>
                  </a:extLst>
                </p:cNvPr>
                <p:cNvSpPr/>
                <p:nvPr/>
              </p:nvSpPr>
              <p:spPr>
                <a:xfrm>
                  <a:off x="9782138" y="3796438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61" name="Graphic 337">
                <a:extLst>
                  <a:ext uri="{FF2B5EF4-FFF2-40B4-BE49-F238E27FC236}">
                    <a16:creationId xmlns:a16="http://schemas.microsoft.com/office/drawing/2014/main" id="{F344B64D-2575-D940-6071-1F54BA16CE9F}"/>
                  </a:ext>
                </a:extLst>
              </p:cNvPr>
              <p:cNvGrpSpPr/>
              <p:nvPr/>
            </p:nvGrpSpPr>
            <p:grpSpPr>
              <a:xfrm>
                <a:off x="9855971" y="3772139"/>
                <a:ext cx="48724" cy="48597"/>
                <a:chOff x="9855971" y="3772139"/>
                <a:chExt cx="48724" cy="48597"/>
              </a:xfrm>
            </p:grpSpPr>
            <p:sp>
              <p:nvSpPr>
                <p:cNvPr id="562" name="Freeform 561">
                  <a:extLst>
                    <a:ext uri="{FF2B5EF4-FFF2-40B4-BE49-F238E27FC236}">
                      <a16:creationId xmlns:a16="http://schemas.microsoft.com/office/drawing/2014/main" id="{6557C28E-ACDB-892B-AE31-32C91AD8371A}"/>
                    </a:ext>
                  </a:extLst>
                </p:cNvPr>
                <p:cNvSpPr/>
                <p:nvPr/>
              </p:nvSpPr>
              <p:spPr>
                <a:xfrm>
                  <a:off x="9880366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63" name="Freeform 562">
                  <a:extLst>
                    <a:ext uri="{FF2B5EF4-FFF2-40B4-BE49-F238E27FC236}">
                      <a16:creationId xmlns:a16="http://schemas.microsoft.com/office/drawing/2014/main" id="{0102D86A-1F86-5C56-D4E5-07D9CDDE6E82}"/>
                    </a:ext>
                  </a:extLst>
                </p:cNvPr>
                <p:cNvSpPr/>
                <p:nvPr/>
              </p:nvSpPr>
              <p:spPr>
                <a:xfrm>
                  <a:off x="9855971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64" name="Graphic 337">
                <a:extLst>
                  <a:ext uri="{FF2B5EF4-FFF2-40B4-BE49-F238E27FC236}">
                    <a16:creationId xmlns:a16="http://schemas.microsoft.com/office/drawing/2014/main" id="{223F3D39-79D2-78FE-3C5A-BF9C22BA3485}"/>
                  </a:ext>
                </a:extLst>
              </p:cNvPr>
              <p:cNvGrpSpPr/>
              <p:nvPr/>
            </p:nvGrpSpPr>
            <p:grpSpPr>
              <a:xfrm>
                <a:off x="9880366" y="3772139"/>
                <a:ext cx="48659" cy="48597"/>
                <a:chOff x="9880366" y="3772139"/>
                <a:chExt cx="48659" cy="48597"/>
              </a:xfrm>
            </p:grpSpPr>
            <p:sp>
              <p:nvSpPr>
                <p:cNvPr id="565" name="Freeform 564">
                  <a:extLst>
                    <a:ext uri="{FF2B5EF4-FFF2-40B4-BE49-F238E27FC236}">
                      <a16:creationId xmlns:a16="http://schemas.microsoft.com/office/drawing/2014/main" id="{2DD41131-54A2-5439-417F-7743BE155EBA}"/>
                    </a:ext>
                  </a:extLst>
                </p:cNvPr>
                <p:cNvSpPr/>
                <p:nvPr/>
              </p:nvSpPr>
              <p:spPr>
                <a:xfrm>
                  <a:off x="9904696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66" name="Freeform 565">
                  <a:extLst>
                    <a:ext uri="{FF2B5EF4-FFF2-40B4-BE49-F238E27FC236}">
                      <a16:creationId xmlns:a16="http://schemas.microsoft.com/office/drawing/2014/main" id="{F50BDB1B-DA49-9858-8567-09C87BA77E91}"/>
                    </a:ext>
                  </a:extLst>
                </p:cNvPr>
                <p:cNvSpPr/>
                <p:nvPr/>
              </p:nvSpPr>
              <p:spPr>
                <a:xfrm>
                  <a:off x="9880366" y="3796438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67" name="Graphic 337">
                <a:extLst>
                  <a:ext uri="{FF2B5EF4-FFF2-40B4-BE49-F238E27FC236}">
                    <a16:creationId xmlns:a16="http://schemas.microsoft.com/office/drawing/2014/main" id="{050ADD8D-5140-0407-A2BB-FAFEF5A5B437}"/>
                  </a:ext>
                </a:extLst>
              </p:cNvPr>
              <p:cNvGrpSpPr/>
              <p:nvPr/>
            </p:nvGrpSpPr>
            <p:grpSpPr>
              <a:xfrm>
                <a:off x="9899635" y="3772139"/>
                <a:ext cx="48659" cy="48597"/>
                <a:chOff x="9899635" y="3772139"/>
                <a:chExt cx="48659" cy="48597"/>
              </a:xfrm>
            </p:grpSpPr>
            <p:sp>
              <p:nvSpPr>
                <p:cNvPr id="568" name="Freeform 567">
                  <a:extLst>
                    <a:ext uri="{FF2B5EF4-FFF2-40B4-BE49-F238E27FC236}">
                      <a16:creationId xmlns:a16="http://schemas.microsoft.com/office/drawing/2014/main" id="{8A159D49-36EF-B3B7-8338-A6063CD857E9}"/>
                    </a:ext>
                  </a:extLst>
                </p:cNvPr>
                <p:cNvSpPr/>
                <p:nvPr/>
              </p:nvSpPr>
              <p:spPr>
                <a:xfrm>
                  <a:off x="9923965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69" name="Freeform 568">
                  <a:extLst>
                    <a:ext uri="{FF2B5EF4-FFF2-40B4-BE49-F238E27FC236}">
                      <a16:creationId xmlns:a16="http://schemas.microsoft.com/office/drawing/2014/main" id="{001855AB-A8DE-EAD8-86AC-D3D4719FFDDB}"/>
                    </a:ext>
                  </a:extLst>
                </p:cNvPr>
                <p:cNvSpPr/>
                <p:nvPr/>
              </p:nvSpPr>
              <p:spPr>
                <a:xfrm>
                  <a:off x="9899635" y="3796438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70" name="Graphic 337">
                <a:extLst>
                  <a:ext uri="{FF2B5EF4-FFF2-40B4-BE49-F238E27FC236}">
                    <a16:creationId xmlns:a16="http://schemas.microsoft.com/office/drawing/2014/main" id="{7201D46D-DB40-3743-9F0A-B0E23657EE6B}"/>
                  </a:ext>
                </a:extLst>
              </p:cNvPr>
              <p:cNvGrpSpPr/>
              <p:nvPr/>
            </p:nvGrpSpPr>
            <p:grpSpPr>
              <a:xfrm>
                <a:off x="9983655" y="3772139"/>
                <a:ext cx="48724" cy="48597"/>
                <a:chOff x="9983655" y="3772139"/>
                <a:chExt cx="48724" cy="48597"/>
              </a:xfrm>
            </p:grpSpPr>
            <p:sp>
              <p:nvSpPr>
                <p:cNvPr id="571" name="Freeform 570">
                  <a:extLst>
                    <a:ext uri="{FF2B5EF4-FFF2-40B4-BE49-F238E27FC236}">
                      <a16:creationId xmlns:a16="http://schemas.microsoft.com/office/drawing/2014/main" id="{4AB8BA6A-3478-888C-9014-9D21A7A81E65}"/>
                    </a:ext>
                  </a:extLst>
                </p:cNvPr>
                <p:cNvSpPr/>
                <p:nvPr/>
              </p:nvSpPr>
              <p:spPr>
                <a:xfrm>
                  <a:off x="10007985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72" name="Freeform 571">
                  <a:extLst>
                    <a:ext uri="{FF2B5EF4-FFF2-40B4-BE49-F238E27FC236}">
                      <a16:creationId xmlns:a16="http://schemas.microsoft.com/office/drawing/2014/main" id="{0B2B7500-AC3F-CEA0-BADA-2FEA6C68247C}"/>
                    </a:ext>
                  </a:extLst>
                </p:cNvPr>
                <p:cNvSpPr/>
                <p:nvPr/>
              </p:nvSpPr>
              <p:spPr>
                <a:xfrm>
                  <a:off x="9983655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73" name="Graphic 337">
                <a:extLst>
                  <a:ext uri="{FF2B5EF4-FFF2-40B4-BE49-F238E27FC236}">
                    <a16:creationId xmlns:a16="http://schemas.microsoft.com/office/drawing/2014/main" id="{D0737DC0-3EC9-F1F3-69D7-0BD50DA8C636}"/>
                  </a:ext>
                </a:extLst>
              </p:cNvPr>
              <p:cNvGrpSpPr/>
              <p:nvPr/>
            </p:nvGrpSpPr>
            <p:grpSpPr>
              <a:xfrm>
                <a:off x="10001821" y="3772139"/>
                <a:ext cx="48724" cy="48597"/>
                <a:chOff x="10001821" y="3772139"/>
                <a:chExt cx="48724" cy="48597"/>
              </a:xfrm>
            </p:grpSpPr>
            <p:sp>
              <p:nvSpPr>
                <p:cNvPr id="574" name="Freeform 573">
                  <a:extLst>
                    <a:ext uri="{FF2B5EF4-FFF2-40B4-BE49-F238E27FC236}">
                      <a16:creationId xmlns:a16="http://schemas.microsoft.com/office/drawing/2014/main" id="{36831590-93B7-9367-97E3-5008FDE6D7E9}"/>
                    </a:ext>
                  </a:extLst>
                </p:cNvPr>
                <p:cNvSpPr/>
                <p:nvPr/>
              </p:nvSpPr>
              <p:spPr>
                <a:xfrm>
                  <a:off x="10026216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75" name="Freeform 574">
                  <a:extLst>
                    <a:ext uri="{FF2B5EF4-FFF2-40B4-BE49-F238E27FC236}">
                      <a16:creationId xmlns:a16="http://schemas.microsoft.com/office/drawing/2014/main" id="{65DEE12A-60EB-2FB3-B1BE-477B7027EF29}"/>
                    </a:ext>
                  </a:extLst>
                </p:cNvPr>
                <p:cNvSpPr/>
                <p:nvPr/>
              </p:nvSpPr>
              <p:spPr>
                <a:xfrm>
                  <a:off x="10001821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76" name="Graphic 337">
                <a:extLst>
                  <a:ext uri="{FF2B5EF4-FFF2-40B4-BE49-F238E27FC236}">
                    <a16:creationId xmlns:a16="http://schemas.microsoft.com/office/drawing/2014/main" id="{1E024440-34F6-9D00-207B-46E8ED0F549D}"/>
                  </a:ext>
                </a:extLst>
              </p:cNvPr>
              <p:cNvGrpSpPr/>
              <p:nvPr/>
            </p:nvGrpSpPr>
            <p:grpSpPr>
              <a:xfrm>
                <a:off x="10043604" y="3772139"/>
                <a:ext cx="48724" cy="48597"/>
                <a:chOff x="10043604" y="3772139"/>
                <a:chExt cx="48724" cy="48597"/>
              </a:xfrm>
            </p:grpSpPr>
            <p:sp>
              <p:nvSpPr>
                <p:cNvPr id="577" name="Freeform 576">
                  <a:extLst>
                    <a:ext uri="{FF2B5EF4-FFF2-40B4-BE49-F238E27FC236}">
                      <a16:creationId xmlns:a16="http://schemas.microsoft.com/office/drawing/2014/main" id="{39E548D7-B0F8-FA93-1FA2-31E33CBF160B}"/>
                    </a:ext>
                  </a:extLst>
                </p:cNvPr>
                <p:cNvSpPr/>
                <p:nvPr/>
              </p:nvSpPr>
              <p:spPr>
                <a:xfrm>
                  <a:off x="10067934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78" name="Freeform 577">
                  <a:extLst>
                    <a:ext uri="{FF2B5EF4-FFF2-40B4-BE49-F238E27FC236}">
                      <a16:creationId xmlns:a16="http://schemas.microsoft.com/office/drawing/2014/main" id="{C7484CE2-203C-7315-9299-8D67498BA34A}"/>
                    </a:ext>
                  </a:extLst>
                </p:cNvPr>
                <p:cNvSpPr/>
                <p:nvPr/>
              </p:nvSpPr>
              <p:spPr>
                <a:xfrm>
                  <a:off x="10043604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79" name="Graphic 337">
                <a:extLst>
                  <a:ext uri="{FF2B5EF4-FFF2-40B4-BE49-F238E27FC236}">
                    <a16:creationId xmlns:a16="http://schemas.microsoft.com/office/drawing/2014/main" id="{799CA946-D4BE-72F1-5DA3-1E53422E84C5}"/>
                  </a:ext>
                </a:extLst>
              </p:cNvPr>
              <p:cNvGrpSpPr/>
              <p:nvPr/>
            </p:nvGrpSpPr>
            <p:grpSpPr>
              <a:xfrm>
                <a:off x="10078898" y="3772139"/>
                <a:ext cx="48724" cy="48597"/>
                <a:chOff x="10078898" y="3772139"/>
                <a:chExt cx="48724" cy="48597"/>
              </a:xfrm>
            </p:grpSpPr>
            <p:sp>
              <p:nvSpPr>
                <p:cNvPr id="580" name="Freeform 579">
                  <a:extLst>
                    <a:ext uri="{FF2B5EF4-FFF2-40B4-BE49-F238E27FC236}">
                      <a16:creationId xmlns:a16="http://schemas.microsoft.com/office/drawing/2014/main" id="{393ACB7F-EEB7-F282-74ED-BDCE9232D4F6}"/>
                    </a:ext>
                  </a:extLst>
                </p:cNvPr>
                <p:cNvSpPr/>
                <p:nvPr/>
              </p:nvSpPr>
              <p:spPr>
                <a:xfrm>
                  <a:off x="10103293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81" name="Freeform 580">
                  <a:extLst>
                    <a:ext uri="{FF2B5EF4-FFF2-40B4-BE49-F238E27FC236}">
                      <a16:creationId xmlns:a16="http://schemas.microsoft.com/office/drawing/2014/main" id="{52211F74-6673-5FF4-952E-AF4DBC98C451}"/>
                    </a:ext>
                  </a:extLst>
                </p:cNvPr>
                <p:cNvSpPr/>
                <p:nvPr/>
              </p:nvSpPr>
              <p:spPr>
                <a:xfrm>
                  <a:off x="10078898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82" name="Graphic 337">
                <a:extLst>
                  <a:ext uri="{FF2B5EF4-FFF2-40B4-BE49-F238E27FC236}">
                    <a16:creationId xmlns:a16="http://schemas.microsoft.com/office/drawing/2014/main" id="{3CF92514-8B9E-C592-E51C-A53AA72A5DEA}"/>
                  </a:ext>
                </a:extLst>
              </p:cNvPr>
              <p:cNvGrpSpPr/>
              <p:nvPr/>
            </p:nvGrpSpPr>
            <p:grpSpPr>
              <a:xfrm>
                <a:off x="10098232" y="3772139"/>
                <a:ext cx="48659" cy="48597"/>
                <a:chOff x="10098232" y="3772139"/>
                <a:chExt cx="48659" cy="48597"/>
              </a:xfrm>
            </p:grpSpPr>
            <p:sp>
              <p:nvSpPr>
                <p:cNvPr id="583" name="Freeform 582">
                  <a:extLst>
                    <a:ext uri="{FF2B5EF4-FFF2-40B4-BE49-F238E27FC236}">
                      <a16:creationId xmlns:a16="http://schemas.microsoft.com/office/drawing/2014/main" id="{1747E016-757F-6738-3855-AEFF202868DC}"/>
                    </a:ext>
                  </a:extLst>
                </p:cNvPr>
                <p:cNvSpPr/>
                <p:nvPr/>
              </p:nvSpPr>
              <p:spPr>
                <a:xfrm>
                  <a:off x="10122562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84" name="Freeform 583">
                  <a:extLst>
                    <a:ext uri="{FF2B5EF4-FFF2-40B4-BE49-F238E27FC236}">
                      <a16:creationId xmlns:a16="http://schemas.microsoft.com/office/drawing/2014/main" id="{F0A9827C-4B38-79AE-39C1-73483002EDEC}"/>
                    </a:ext>
                  </a:extLst>
                </p:cNvPr>
                <p:cNvSpPr/>
                <p:nvPr/>
              </p:nvSpPr>
              <p:spPr>
                <a:xfrm>
                  <a:off x="10098232" y="3796438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85" name="Graphic 337">
                <a:extLst>
                  <a:ext uri="{FF2B5EF4-FFF2-40B4-BE49-F238E27FC236}">
                    <a16:creationId xmlns:a16="http://schemas.microsoft.com/office/drawing/2014/main" id="{4241610E-113D-AEA5-BA7E-28E7C31A724B}"/>
                  </a:ext>
                </a:extLst>
              </p:cNvPr>
              <p:cNvGrpSpPr/>
              <p:nvPr/>
            </p:nvGrpSpPr>
            <p:grpSpPr>
              <a:xfrm>
                <a:off x="10132489" y="3772139"/>
                <a:ext cx="48659" cy="48597"/>
                <a:chOff x="10132489" y="3772139"/>
                <a:chExt cx="48659" cy="48597"/>
              </a:xfrm>
            </p:grpSpPr>
            <p:sp>
              <p:nvSpPr>
                <p:cNvPr id="586" name="Freeform 585">
                  <a:extLst>
                    <a:ext uri="{FF2B5EF4-FFF2-40B4-BE49-F238E27FC236}">
                      <a16:creationId xmlns:a16="http://schemas.microsoft.com/office/drawing/2014/main" id="{DB15F90A-8CB5-8E99-3754-AD62DF159DBC}"/>
                    </a:ext>
                  </a:extLst>
                </p:cNvPr>
                <p:cNvSpPr/>
                <p:nvPr/>
              </p:nvSpPr>
              <p:spPr>
                <a:xfrm>
                  <a:off x="10156819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87" name="Freeform 586">
                  <a:extLst>
                    <a:ext uri="{FF2B5EF4-FFF2-40B4-BE49-F238E27FC236}">
                      <a16:creationId xmlns:a16="http://schemas.microsoft.com/office/drawing/2014/main" id="{DCCB7524-72FF-D197-BA18-0E117DC9C878}"/>
                    </a:ext>
                  </a:extLst>
                </p:cNvPr>
                <p:cNvSpPr/>
                <p:nvPr/>
              </p:nvSpPr>
              <p:spPr>
                <a:xfrm>
                  <a:off x="10132489" y="3796438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88" name="Graphic 337">
                <a:extLst>
                  <a:ext uri="{FF2B5EF4-FFF2-40B4-BE49-F238E27FC236}">
                    <a16:creationId xmlns:a16="http://schemas.microsoft.com/office/drawing/2014/main" id="{EFEA0F95-93C4-F3BC-CF41-9FF6C60AB314}"/>
                  </a:ext>
                </a:extLst>
              </p:cNvPr>
              <p:cNvGrpSpPr/>
              <p:nvPr/>
            </p:nvGrpSpPr>
            <p:grpSpPr>
              <a:xfrm>
                <a:off x="10164604" y="3772139"/>
                <a:ext cx="48659" cy="48597"/>
                <a:chOff x="10164604" y="3772139"/>
                <a:chExt cx="48659" cy="48597"/>
              </a:xfrm>
            </p:grpSpPr>
            <p:sp>
              <p:nvSpPr>
                <p:cNvPr id="589" name="Freeform 588">
                  <a:extLst>
                    <a:ext uri="{FF2B5EF4-FFF2-40B4-BE49-F238E27FC236}">
                      <a16:creationId xmlns:a16="http://schemas.microsoft.com/office/drawing/2014/main" id="{FD7FC004-F713-9976-6FAB-42D6A45FF48C}"/>
                    </a:ext>
                  </a:extLst>
                </p:cNvPr>
                <p:cNvSpPr/>
                <p:nvPr/>
              </p:nvSpPr>
              <p:spPr>
                <a:xfrm>
                  <a:off x="10188934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90" name="Freeform 589">
                  <a:extLst>
                    <a:ext uri="{FF2B5EF4-FFF2-40B4-BE49-F238E27FC236}">
                      <a16:creationId xmlns:a16="http://schemas.microsoft.com/office/drawing/2014/main" id="{ED6511DE-B1E2-A9F2-E076-0E4758A558AC}"/>
                    </a:ext>
                  </a:extLst>
                </p:cNvPr>
                <p:cNvSpPr/>
                <p:nvPr/>
              </p:nvSpPr>
              <p:spPr>
                <a:xfrm>
                  <a:off x="10164604" y="3796438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91" name="Graphic 337">
                <a:extLst>
                  <a:ext uri="{FF2B5EF4-FFF2-40B4-BE49-F238E27FC236}">
                    <a16:creationId xmlns:a16="http://schemas.microsoft.com/office/drawing/2014/main" id="{606ADA73-FE94-CC88-5458-444202638FD4}"/>
                  </a:ext>
                </a:extLst>
              </p:cNvPr>
              <p:cNvGrpSpPr/>
              <p:nvPr/>
            </p:nvGrpSpPr>
            <p:grpSpPr>
              <a:xfrm>
                <a:off x="10194579" y="3772139"/>
                <a:ext cx="48659" cy="48597"/>
                <a:chOff x="10194579" y="3772139"/>
                <a:chExt cx="48659" cy="48597"/>
              </a:xfrm>
            </p:grpSpPr>
            <p:sp>
              <p:nvSpPr>
                <p:cNvPr id="592" name="Freeform 591">
                  <a:extLst>
                    <a:ext uri="{FF2B5EF4-FFF2-40B4-BE49-F238E27FC236}">
                      <a16:creationId xmlns:a16="http://schemas.microsoft.com/office/drawing/2014/main" id="{6C9295F7-CFDE-4621-A511-26F5A2D5B059}"/>
                    </a:ext>
                  </a:extLst>
                </p:cNvPr>
                <p:cNvSpPr/>
                <p:nvPr/>
              </p:nvSpPr>
              <p:spPr>
                <a:xfrm>
                  <a:off x="10218909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93" name="Freeform 592">
                  <a:extLst>
                    <a:ext uri="{FF2B5EF4-FFF2-40B4-BE49-F238E27FC236}">
                      <a16:creationId xmlns:a16="http://schemas.microsoft.com/office/drawing/2014/main" id="{3BFA91D3-C624-4BC6-1AE8-42B2EC02A5BD}"/>
                    </a:ext>
                  </a:extLst>
                </p:cNvPr>
                <p:cNvSpPr/>
                <p:nvPr/>
              </p:nvSpPr>
              <p:spPr>
                <a:xfrm>
                  <a:off x="10194579" y="3796438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94" name="Graphic 337">
                <a:extLst>
                  <a:ext uri="{FF2B5EF4-FFF2-40B4-BE49-F238E27FC236}">
                    <a16:creationId xmlns:a16="http://schemas.microsoft.com/office/drawing/2014/main" id="{978B15C7-A045-8F9F-D2EF-53D90A53F0B5}"/>
                  </a:ext>
                </a:extLst>
              </p:cNvPr>
              <p:cNvGrpSpPr/>
              <p:nvPr/>
            </p:nvGrpSpPr>
            <p:grpSpPr>
              <a:xfrm>
                <a:off x="10213264" y="3772139"/>
                <a:ext cx="48724" cy="48597"/>
                <a:chOff x="10213264" y="3772139"/>
                <a:chExt cx="48724" cy="48597"/>
              </a:xfrm>
            </p:grpSpPr>
            <p:sp>
              <p:nvSpPr>
                <p:cNvPr id="595" name="Freeform 594">
                  <a:extLst>
                    <a:ext uri="{FF2B5EF4-FFF2-40B4-BE49-F238E27FC236}">
                      <a16:creationId xmlns:a16="http://schemas.microsoft.com/office/drawing/2014/main" id="{8E0B0EC3-20E7-FD28-4EF9-D970732F4B19}"/>
                    </a:ext>
                  </a:extLst>
                </p:cNvPr>
                <p:cNvSpPr/>
                <p:nvPr/>
              </p:nvSpPr>
              <p:spPr>
                <a:xfrm>
                  <a:off x="10237659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96" name="Freeform 595">
                  <a:extLst>
                    <a:ext uri="{FF2B5EF4-FFF2-40B4-BE49-F238E27FC236}">
                      <a16:creationId xmlns:a16="http://schemas.microsoft.com/office/drawing/2014/main" id="{79584EA4-BA67-CB33-2672-8CBA4AAC0E02}"/>
                    </a:ext>
                  </a:extLst>
                </p:cNvPr>
                <p:cNvSpPr/>
                <p:nvPr/>
              </p:nvSpPr>
              <p:spPr>
                <a:xfrm>
                  <a:off x="10213264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597" name="Graphic 337">
                <a:extLst>
                  <a:ext uri="{FF2B5EF4-FFF2-40B4-BE49-F238E27FC236}">
                    <a16:creationId xmlns:a16="http://schemas.microsoft.com/office/drawing/2014/main" id="{7F95CF50-D66A-4D2F-4391-CEA80546E8D0}"/>
                  </a:ext>
                </a:extLst>
              </p:cNvPr>
              <p:cNvGrpSpPr/>
              <p:nvPr/>
            </p:nvGrpSpPr>
            <p:grpSpPr>
              <a:xfrm>
                <a:off x="10248624" y="3772139"/>
                <a:ext cx="48724" cy="48597"/>
                <a:chOff x="10248624" y="3772139"/>
                <a:chExt cx="48724" cy="48597"/>
              </a:xfrm>
            </p:grpSpPr>
            <p:sp>
              <p:nvSpPr>
                <p:cNvPr id="598" name="Freeform 597">
                  <a:extLst>
                    <a:ext uri="{FF2B5EF4-FFF2-40B4-BE49-F238E27FC236}">
                      <a16:creationId xmlns:a16="http://schemas.microsoft.com/office/drawing/2014/main" id="{3DD826E1-3700-0D39-EE34-65768B8164FD}"/>
                    </a:ext>
                  </a:extLst>
                </p:cNvPr>
                <p:cNvSpPr/>
                <p:nvPr/>
              </p:nvSpPr>
              <p:spPr>
                <a:xfrm>
                  <a:off x="10272954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599" name="Freeform 598">
                  <a:extLst>
                    <a:ext uri="{FF2B5EF4-FFF2-40B4-BE49-F238E27FC236}">
                      <a16:creationId xmlns:a16="http://schemas.microsoft.com/office/drawing/2014/main" id="{958D1969-C210-E16B-6CD1-99E3B2D99FFE}"/>
                    </a:ext>
                  </a:extLst>
                </p:cNvPr>
                <p:cNvSpPr/>
                <p:nvPr/>
              </p:nvSpPr>
              <p:spPr>
                <a:xfrm>
                  <a:off x="10248624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00" name="Graphic 337">
                <a:extLst>
                  <a:ext uri="{FF2B5EF4-FFF2-40B4-BE49-F238E27FC236}">
                    <a16:creationId xmlns:a16="http://schemas.microsoft.com/office/drawing/2014/main" id="{29F91A2F-190D-5550-E55B-3FFF503F296E}"/>
                  </a:ext>
                </a:extLst>
              </p:cNvPr>
              <p:cNvGrpSpPr/>
              <p:nvPr/>
            </p:nvGrpSpPr>
            <p:grpSpPr>
              <a:xfrm>
                <a:off x="10297349" y="3772139"/>
                <a:ext cx="48659" cy="48597"/>
                <a:chOff x="10297349" y="3772139"/>
                <a:chExt cx="48659" cy="48597"/>
              </a:xfrm>
            </p:grpSpPr>
            <p:sp>
              <p:nvSpPr>
                <p:cNvPr id="601" name="Freeform 600">
                  <a:extLst>
                    <a:ext uri="{FF2B5EF4-FFF2-40B4-BE49-F238E27FC236}">
                      <a16:creationId xmlns:a16="http://schemas.microsoft.com/office/drawing/2014/main" id="{9F1E674A-80B1-7FA7-A2CF-DA8BABE189F2}"/>
                    </a:ext>
                  </a:extLst>
                </p:cNvPr>
                <p:cNvSpPr/>
                <p:nvPr/>
              </p:nvSpPr>
              <p:spPr>
                <a:xfrm>
                  <a:off x="10321678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02" name="Freeform 601">
                  <a:extLst>
                    <a:ext uri="{FF2B5EF4-FFF2-40B4-BE49-F238E27FC236}">
                      <a16:creationId xmlns:a16="http://schemas.microsoft.com/office/drawing/2014/main" id="{1CA2D938-DF35-C78D-5A0E-DDC0386D9031}"/>
                    </a:ext>
                  </a:extLst>
                </p:cNvPr>
                <p:cNvSpPr/>
                <p:nvPr/>
              </p:nvSpPr>
              <p:spPr>
                <a:xfrm>
                  <a:off x="10297349" y="3796438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03" name="Graphic 337">
                <a:extLst>
                  <a:ext uri="{FF2B5EF4-FFF2-40B4-BE49-F238E27FC236}">
                    <a16:creationId xmlns:a16="http://schemas.microsoft.com/office/drawing/2014/main" id="{10C0B155-316B-A158-739B-E58B8928F05C}"/>
                  </a:ext>
                </a:extLst>
              </p:cNvPr>
              <p:cNvGrpSpPr/>
              <p:nvPr/>
            </p:nvGrpSpPr>
            <p:grpSpPr>
              <a:xfrm>
                <a:off x="10351912" y="3772139"/>
                <a:ext cx="48724" cy="48597"/>
                <a:chOff x="10351912" y="3772139"/>
                <a:chExt cx="48724" cy="48597"/>
              </a:xfrm>
            </p:grpSpPr>
            <p:sp>
              <p:nvSpPr>
                <p:cNvPr id="604" name="Freeform 603">
                  <a:extLst>
                    <a:ext uri="{FF2B5EF4-FFF2-40B4-BE49-F238E27FC236}">
                      <a16:creationId xmlns:a16="http://schemas.microsoft.com/office/drawing/2014/main" id="{169D7BD2-0CEA-FD7A-0C11-81BB5F8AAFC7}"/>
                    </a:ext>
                  </a:extLst>
                </p:cNvPr>
                <p:cNvSpPr/>
                <p:nvPr/>
              </p:nvSpPr>
              <p:spPr>
                <a:xfrm>
                  <a:off x="10376307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05" name="Freeform 604">
                  <a:extLst>
                    <a:ext uri="{FF2B5EF4-FFF2-40B4-BE49-F238E27FC236}">
                      <a16:creationId xmlns:a16="http://schemas.microsoft.com/office/drawing/2014/main" id="{5CE3F940-B2D2-1CDD-B86F-537BAE04F299}"/>
                    </a:ext>
                  </a:extLst>
                </p:cNvPr>
                <p:cNvSpPr/>
                <p:nvPr/>
              </p:nvSpPr>
              <p:spPr>
                <a:xfrm>
                  <a:off x="10351912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06" name="Graphic 337">
                <a:extLst>
                  <a:ext uri="{FF2B5EF4-FFF2-40B4-BE49-F238E27FC236}">
                    <a16:creationId xmlns:a16="http://schemas.microsoft.com/office/drawing/2014/main" id="{D71DC5D8-447C-173A-21F5-840CE7361123}"/>
                  </a:ext>
                </a:extLst>
              </p:cNvPr>
              <p:cNvGrpSpPr/>
              <p:nvPr/>
            </p:nvGrpSpPr>
            <p:grpSpPr>
              <a:xfrm>
                <a:off x="10412964" y="3772139"/>
                <a:ext cx="48724" cy="48597"/>
                <a:chOff x="10412964" y="3772139"/>
                <a:chExt cx="48724" cy="48597"/>
              </a:xfrm>
            </p:grpSpPr>
            <p:sp>
              <p:nvSpPr>
                <p:cNvPr id="607" name="Freeform 606">
                  <a:extLst>
                    <a:ext uri="{FF2B5EF4-FFF2-40B4-BE49-F238E27FC236}">
                      <a16:creationId xmlns:a16="http://schemas.microsoft.com/office/drawing/2014/main" id="{2008D781-DCBC-86DD-1078-78167F1D13E4}"/>
                    </a:ext>
                  </a:extLst>
                </p:cNvPr>
                <p:cNvSpPr/>
                <p:nvPr/>
              </p:nvSpPr>
              <p:spPr>
                <a:xfrm>
                  <a:off x="10437294" y="3772139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08" name="Freeform 607">
                  <a:extLst>
                    <a:ext uri="{FF2B5EF4-FFF2-40B4-BE49-F238E27FC236}">
                      <a16:creationId xmlns:a16="http://schemas.microsoft.com/office/drawing/2014/main" id="{98EF2C4F-EA1B-AAA2-84E8-829096A9B532}"/>
                    </a:ext>
                  </a:extLst>
                </p:cNvPr>
                <p:cNvSpPr/>
                <p:nvPr/>
              </p:nvSpPr>
              <p:spPr>
                <a:xfrm>
                  <a:off x="10412964" y="3796438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E73E1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</p:grpSp>
        <p:grpSp>
          <p:nvGrpSpPr>
            <p:cNvPr id="609" name="Graphic 337">
              <a:extLst>
                <a:ext uri="{FF2B5EF4-FFF2-40B4-BE49-F238E27FC236}">
                  <a16:creationId xmlns:a16="http://schemas.microsoft.com/office/drawing/2014/main" id="{C9E66DE1-FAA9-EC4D-55D5-ACA48F5791DF}"/>
                </a:ext>
              </a:extLst>
            </p:cNvPr>
            <p:cNvGrpSpPr/>
            <p:nvPr/>
          </p:nvGrpSpPr>
          <p:grpSpPr>
            <a:xfrm>
              <a:off x="1961311" y="2008289"/>
              <a:ext cx="8580418" cy="2128264"/>
              <a:chOff x="1862455" y="2074193"/>
              <a:chExt cx="8580418" cy="2128264"/>
            </a:xfrm>
            <a:noFill/>
          </p:grpSpPr>
          <p:grpSp>
            <p:nvGrpSpPr>
              <p:cNvPr id="610" name="Graphic 337">
                <a:extLst>
                  <a:ext uri="{FF2B5EF4-FFF2-40B4-BE49-F238E27FC236}">
                    <a16:creationId xmlns:a16="http://schemas.microsoft.com/office/drawing/2014/main" id="{3D95B424-7223-5DA3-C666-52832845B82F}"/>
                  </a:ext>
                </a:extLst>
              </p:cNvPr>
              <p:cNvGrpSpPr/>
              <p:nvPr/>
            </p:nvGrpSpPr>
            <p:grpSpPr>
              <a:xfrm>
                <a:off x="1862455" y="2074193"/>
                <a:ext cx="48724" cy="48662"/>
                <a:chOff x="1862455" y="2074193"/>
                <a:chExt cx="48724" cy="48662"/>
              </a:xfrm>
            </p:grpSpPr>
            <p:sp>
              <p:nvSpPr>
                <p:cNvPr id="611" name="Freeform 610">
                  <a:extLst>
                    <a:ext uri="{FF2B5EF4-FFF2-40B4-BE49-F238E27FC236}">
                      <a16:creationId xmlns:a16="http://schemas.microsoft.com/office/drawing/2014/main" id="{156B8827-FA0E-3F73-3DFD-EBC89AFA00B8}"/>
                    </a:ext>
                  </a:extLst>
                </p:cNvPr>
                <p:cNvSpPr/>
                <p:nvPr/>
              </p:nvSpPr>
              <p:spPr>
                <a:xfrm>
                  <a:off x="1886849" y="2074193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12" name="Freeform 611">
                  <a:extLst>
                    <a:ext uri="{FF2B5EF4-FFF2-40B4-BE49-F238E27FC236}">
                      <a16:creationId xmlns:a16="http://schemas.microsoft.com/office/drawing/2014/main" id="{D73771B9-3E9E-2561-6AFC-DD993D3C5FE3}"/>
                    </a:ext>
                  </a:extLst>
                </p:cNvPr>
                <p:cNvSpPr/>
                <p:nvPr/>
              </p:nvSpPr>
              <p:spPr>
                <a:xfrm>
                  <a:off x="1862455" y="2098557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13" name="Graphic 337">
                <a:extLst>
                  <a:ext uri="{FF2B5EF4-FFF2-40B4-BE49-F238E27FC236}">
                    <a16:creationId xmlns:a16="http://schemas.microsoft.com/office/drawing/2014/main" id="{EF8A881F-959A-6356-613A-DEDDE854B269}"/>
                  </a:ext>
                </a:extLst>
              </p:cNvPr>
              <p:cNvGrpSpPr/>
              <p:nvPr/>
            </p:nvGrpSpPr>
            <p:grpSpPr>
              <a:xfrm>
                <a:off x="2137610" y="2127392"/>
                <a:ext cx="48724" cy="48662"/>
                <a:chOff x="2137610" y="2127392"/>
                <a:chExt cx="48724" cy="48662"/>
              </a:xfrm>
            </p:grpSpPr>
            <p:sp>
              <p:nvSpPr>
                <p:cNvPr id="614" name="Freeform 613">
                  <a:extLst>
                    <a:ext uri="{FF2B5EF4-FFF2-40B4-BE49-F238E27FC236}">
                      <a16:creationId xmlns:a16="http://schemas.microsoft.com/office/drawing/2014/main" id="{AE1A046C-6810-E48E-57A6-5E738FC34448}"/>
                    </a:ext>
                  </a:extLst>
                </p:cNvPr>
                <p:cNvSpPr/>
                <p:nvPr/>
              </p:nvSpPr>
              <p:spPr>
                <a:xfrm>
                  <a:off x="2161940" y="2127392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15" name="Freeform 614">
                  <a:extLst>
                    <a:ext uri="{FF2B5EF4-FFF2-40B4-BE49-F238E27FC236}">
                      <a16:creationId xmlns:a16="http://schemas.microsoft.com/office/drawing/2014/main" id="{FD3D38C3-5D57-F2BB-F850-AD222F47AE2F}"/>
                    </a:ext>
                  </a:extLst>
                </p:cNvPr>
                <p:cNvSpPr/>
                <p:nvPr/>
              </p:nvSpPr>
              <p:spPr>
                <a:xfrm>
                  <a:off x="2137610" y="2151756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16" name="Graphic 337">
                <a:extLst>
                  <a:ext uri="{FF2B5EF4-FFF2-40B4-BE49-F238E27FC236}">
                    <a16:creationId xmlns:a16="http://schemas.microsoft.com/office/drawing/2014/main" id="{5C1FF011-C7D9-C4D5-B42C-1573F3F2F4BD}"/>
                  </a:ext>
                </a:extLst>
              </p:cNvPr>
              <p:cNvGrpSpPr/>
              <p:nvPr/>
            </p:nvGrpSpPr>
            <p:grpSpPr>
              <a:xfrm>
                <a:off x="2551478" y="2207870"/>
                <a:ext cx="48724" cy="48662"/>
                <a:chOff x="2551478" y="2207870"/>
                <a:chExt cx="48724" cy="48662"/>
              </a:xfrm>
            </p:grpSpPr>
            <p:sp>
              <p:nvSpPr>
                <p:cNvPr id="617" name="Freeform 616">
                  <a:extLst>
                    <a:ext uri="{FF2B5EF4-FFF2-40B4-BE49-F238E27FC236}">
                      <a16:creationId xmlns:a16="http://schemas.microsoft.com/office/drawing/2014/main" id="{4A7A48DA-4057-4D4A-1617-F369B09FBF6F}"/>
                    </a:ext>
                  </a:extLst>
                </p:cNvPr>
                <p:cNvSpPr/>
                <p:nvPr/>
              </p:nvSpPr>
              <p:spPr>
                <a:xfrm>
                  <a:off x="2575873" y="2207870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18" name="Freeform 617">
                  <a:extLst>
                    <a:ext uri="{FF2B5EF4-FFF2-40B4-BE49-F238E27FC236}">
                      <a16:creationId xmlns:a16="http://schemas.microsoft.com/office/drawing/2014/main" id="{E1326E2F-2C67-D748-7193-AA069E5352B3}"/>
                    </a:ext>
                  </a:extLst>
                </p:cNvPr>
                <p:cNvSpPr/>
                <p:nvPr/>
              </p:nvSpPr>
              <p:spPr>
                <a:xfrm>
                  <a:off x="2551478" y="2232169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19" name="Graphic 337">
                <a:extLst>
                  <a:ext uri="{FF2B5EF4-FFF2-40B4-BE49-F238E27FC236}">
                    <a16:creationId xmlns:a16="http://schemas.microsoft.com/office/drawing/2014/main" id="{8E0C804C-0920-C512-E19C-3C7B23325C90}"/>
                  </a:ext>
                </a:extLst>
              </p:cNvPr>
              <p:cNvGrpSpPr/>
              <p:nvPr/>
            </p:nvGrpSpPr>
            <p:grpSpPr>
              <a:xfrm>
                <a:off x="4696729" y="2710956"/>
                <a:ext cx="48724" cy="48597"/>
                <a:chOff x="4696729" y="2710956"/>
                <a:chExt cx="48724" cy="48597"/>
              </a:xfrm>
            </p:grpSpPr>
            <p:sp>
              <p:nvSpPr>
                <p:cNvPr id="620" name="Freeform 619">
                  <a:extLst>
                    <a:ext uri="{FF2B5EF4-FFF2-40B4-BE49-F238E27FC236}">
                      <a16:creationId xmlns:a16="http://schemas.microsoft.com/office/drawing/2014/main" id="{9EA5B745-EACF-1B6D-E120-32753B1266A4}"/>
                    </a:ext>
                  </a:extLst>
                </p:cNvPr>
                <p:cNvSpPr/>
                <p:nvPr/>
              </p:nvSpPr>
              <p:spPr>
                <a:xfrm>
                  <a:off x="4721124" y="2710956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21" name="Freeform 620">
                  <a:extLst>
                    <a:ext uri="{FF2B5EF4-FFF2-40B4-BE49-F238E27FC236}">
                      <a16:creationId xmlns:a16="http://schemas.microsoft.com/office/drawing/2014/main" id="{599819D5-22CD-116F-8F12-066D5BC6C9BE}"/>
                    </a:ext>
                  </a:extLst>
                </p:cNvPr>
                <p:cNvSpPr/>
                <p:nvPr/>
              </p:nvSpPr>
              <p:spPr>
                <a:xfrm>
                  <a:off x="4696729" y="2735255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22" name="Graphic 337">
                <a:extLst>
                  <a:ext uri="{FF2B5EF4-FFF2-40B4-BE49-F238E27FC236}">
                    <a16:creationId xmlns:a16="http://schemas.microsoft.com/office/drawing/2014/main" id="{B26FBF48-205D-BBC5-2ABB-64A5E9D033CE}"/>
                  </a:ext>
                </a:extLst>
              </p:cNvPr>
              <p:cNvGrpSpPr/>
              <p:nvPr/>
            </p:nvGrpSpPr>
            <p:grpSpPr>
              <a:xfrm>
                <a:off x="5783012" y="3138358"/>
                <a:ext cx="48724" cy="48597"/>
                <a:chOff x="5783012" y="3138358"/>
                <a:chExt cx="48724" cy="48597"/>
              </a:xfrm>
            </p:grpSpPr>
            <p:sp>
              <p:nvSpPr>
                <p:cNvPr id="623" name="Freeform 622">
                  <a:extLst>
                    <a:ext uri="{FF2B5EF4-FFF2-40B4-BE49-F238E27FC236}">
                      <a16:creationId xmlns:a16="http://schemas.microsoft.com/office/drawing/2014/main" id="{05096CCF-705B-47BD-F977-C71C4BDFB1EF}"/>
                    </a:ext>
                  </a:extLst>
                </p:cNvPr>
                <p:cNvSpPr/>
                <p:nvPr/>
              </p:nvSpPr>
              <p:spPr>
                <a:xfrm>
                  <a:off x="5807342" y="3138358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24" name="Freeform 623">
                  <a:extLst>
                    <a:ext uri="{FF2B5EF4-FFF2-40B4-BE49-F238E27FC236}">
                      <a16:creationId xmlns:a16="http://schemas.microsoft.com/office/drawing/2014/main" id="{FF88EEA5-449C-34D4-AEC7-C07448FA5F7F}"/>
                    </a:ext>
                  </a:extLst>
                </p:cNvPr>
                <p:cNvSpPr/>
                <p:nvPr/>
              </p:nvSpPr>
              <p:spPr>
                <a:xfrm>
                  <a:off x="5783012" y="3162657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25" name="Graphic 337">
                <a:extLst>
                  <a:ext uri="{FF2B5EF4-FFF2-40B4-BE49-F238E27FC236}">
                    <a16:creationId xmlns:a16="http://schemas.microsoft.com/office/drawing/2014/main" id="{C09A665F-7C5C-1A49-CA44-2D68CBC97676}"/>
                  </a:ext>
                </a:extLst>
              </p:cNvPr>
              <p:cNvGrpSpPr/>
              <p:nvPr/>
            </p:nvGrpSpPr>
            <p:grpSpPr>
              <a:xfrm>
                <a:off x="6494224" y="3410636"/>
                <a:ext cx="48724" cy="48662"/>
                <a:chOff x="6494224" y="3410636"/>
                <a:chExt cx="48724" cy="48662"/>
              </a:xfrm>
            </p:grpSpPr>
            <p:sp>
              <p:nvSpPr>
                <p:cNvPr id="626" name="Freeform 625">
                  <a:extLst>
                    <a:ext uri="{FF2B5EF4-FFF2-40B4-BE49-F238E27FC236}">
                      <a16:creationId xmlns:a16="http://schemas.microsoft.com/office/drawing/2014/main" id="{61867021-6D56-2409-44DA-B53D1FE42F60}"/>
                    </a:ext>
                  </a:extLst>
                </p:cNvPr>
                <p:cNvSpPr/>
                <p:nvPr/>
              </p:nvSpPr>
              <p:spPr>
                <a:xfrm>
                  <a:off x="6518554" y="3410636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27" name="Freeform 626">
                  <a:extLst>
                    <a:ext uri="{FF2B5EF4-FFF2-40B4-BE49-F238E27FC236}">
                      <a16:creationId xmlns:a16="http://schemas.microsoft.com/office/drawing/2014/main" id="{DE15F9B1-4549-13ED-FE2E-C56F87B010D6}"/>
                    </a:ext>
                  </a:extLst>
                </p:cNvPr>
                <p:cNvSpPr/>
                <p:nvPr/>
              </p:nvSpPr>
              <p:spPr>
                <a:xfrm>
                  <a:off x="6494224" y="3434935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28" name="Graphic 337">
                <a:extLst>
                  <a:ext uri="{FF2B5EF4-FFF2-40B4-BE49-F238E27FC236}">
                    <a16:creationId xmlns:a16="http://schemas.microsoft.com/office/drawing/2014/main" id="{81AF5E81-0433-9EEB-6990-C9A0E9F8C5C6}"/>
                  </a:ext>
                </a:extLst>
              </p:cNvPr>
              <p:cNvGrpSpPr/>
              <p:nvPr/>
            </p:nvGrpSpPr>
            <p:grpSpPr>
              <a:xfrm>
                <a:off x="7734726" y="3735335"/>
                <a:ext cx="48724" cy="48597"/>
                <a:chOff x="7734726" y="3735335"/>
                <a:chExt cx="48724" cy="48597"/>
              </a:xfrm>
            </p:grpSpPr>
            <p:sp>
              <p:nvSpPr>
                <p:cNvPr id="629" name="Freeform 628">
                  <a:extLst>
                    <a:ext uri="{FF2B5EF4-FFF2-40B4-BE49-F238E27FC236}">
                      <a16:creationId xmlns:a16="http://schemas.microsoft.com/office/drawing/2014/main" id="{2EDD6FE9-68F3-2B3F-6070-055E5D723491}"/>
                    </a:ext>
                  </a:extLst>
                </p:cNvPr>
                <p:cNvSpPr/>
                <p:nvPr/>
              </p:nvSpPr>
              <p:spPr>
                <a:xfrm>
                  <a:off x="7759121" y="3735335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30" name="Freeform 629">
                  <a:extLst>
                    <a:ext uri="{FF2B5EF4-FFF2-40B4-BE49-F238E27FC236}">
                      <a16:creationId xmlns:a16="http://schemas.microsoft.com/office/drawing/2014/main" id="{8B4241EB-C1E5-084E-DC48-1BEA4FF44B8C}"/>
                    </a:ext>
                  </a:extLst>
                </p:cNvPr>
                <p:cNvSpPr/>
                <p:nvPr/>
              </p:nvSpPr>
              <p:spPr>
                <a:xfrm>
                  <a:off x="7734726" y="3759634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31" name="Graphic 337">
                <a:extLst>
                  <a:ext uri="{FF2B5EF4-FFF2-40B4-BE49-F238E27FC236}">
                    <a16:creationId xmlns:a16="http://schemas.microsoft.com/office/drawing/2014/main" id="{7DBF151C-59CF-8C57-510B-D5D031831647}"/>
                  </a:ext>
                </a:extLst>
              </p:cNvPr>
              <p:cNvGrpSpPr/>
              <p:nvPr/>
            </p:nvGrpSpPr>
            <p:grpSpPr>
              <a:xfrm>
                <a:off x="7794415" y="3783933"/>
                <a:ext cx="48724" cy="48662"/>
                <a:chOff x="7794415" y="3783933"/>
                <a:chExt cx="48724" cy="48662"/>
              </a:xfrm>
            </p:grpSpPr>
            <p:sp>
              <p:nvSpPr>
                <p:cNvPr id="632" name="Freeform 631">
                  <a:extLst>
                    <a:ext uri="{FF2B5EF4-FFF2-40B4-BE49-F238E27FC236}">
                      <a16:creationId xmlns:a16="http://schemas.microsoft.com/office/drawing/2014/main" id="{AA6B13F5-E851-BE6C-1DBD-8D3DADA255AC}"/>
                    </a:ext>
                  </a:extLst>
                </p:cNvPr>
                <p:cNvSpPr/>
                <p:nvPr/>
              </p:nvSpPr>
              <p:spPr>
                <a:xfrm>
                  <a:off x="7818810" y="3783933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33" name="Freeform 632">
                  <a:extLst>
                    <a:ext uri="{FF2B5EF4-FFF2-40B4-BE49-F238E27FC236}">
                      <a16:creationId xmlns:a16="http://schemas.microsoft.com/office/drawing/2014/main" id="{230A284C-4369-283F-7E08-991BA727D87B}"/>
                    </a:ext>
                  </a:extLst>
                </p:cNvPr>
                <p:cNvSpPr/>
                <p:nvPr/>
              </p:nvSpPr>
              <p:spPr>
                <a:xfrm>
                  <a:off x="7794415" y="3808296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34" name="Graphic 337">
                <a:extLst>
                  <a:ext uri="{FF2B5EF4-FFF2-40B4-BE49-F238E27FC236}">
                    <a16:creationId xmlns:a16="http://schemas.microsoft.com/office/drawing/2014/main" id="{0B6B5D06-BC84-98D4-6EB7-BDA46B7FC2A7}"/>
                  </a:ext>
                </a:extLst>
              </p:cNvPr>
              <p:cNvGrpSpPr/>
              <p:nvPr/>
            </p:nvGrpSpPr>
            <p:grpSpPr>
              <a:xfrm>
                <a:off x="7861631" y="3783933"/>
                <a:ext cx="48659" cy="48662"/>
                <a:chOff x="7861631" y="3783933"/>
                <a:chExt cx="48659" cy="48662"/>
              </a:xfrm>
            </p:grpSpPr>
            <p:sp>
              <p:nvSpPr>
                <p:cNvPr id="635" name="Freeform 634">
                  <a:extLst>
                    <a:ext uri="{FF2B5EF4-FFF2-40B4-BE49-F238E27FC236}">
                      <a16:creationId xmlns:a16="http://schemas.microsoft.com/office/drawing/2014/main" id="{21491E82-59E4-55F3-59AE-BD6E7755E80C}"/>
                    </a:ext>
                  </a:extLst>
                </p:cNvPr>
                <p:cNvSpPr/>
                <p:nvPr/>
              </p:nvSpPr>
              <p:spPr>
                <a:xfrm>
                  <a:off x="7885961" y="3783933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36" name="Freeform 635">
                  <a:extLst>
                    <a:ext uri="{FF2B5EF4-FFF2-40B4-BE49-F238E27FC236}">
                      <a16:creationId xmlns:a16="http://schemas.microsoft.com/office/drawing/2014/main" id="{1DDE19DB-2CA5-CDD6-43FB-AA7C73B005D1}"/>
                    </a:ext>
                  </a:extLst>
                </p:cNvPr>
                <p:cNvSpPr/>
                <p:nvPr/>
              </p:nvSpPr>
              <p:spPr>
                <a:xfrm>
                  <a:off x="7861631" y="3808296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37" name="Graphic 337">
                <a:extLst>
                  <a:ext uri="{FF2B5EF4-FFF2-40B4-BE49-F238E27FC236}">
                    <a16:creationId xmlns:a16="http://schemas.microsoft.com/office/drawing/2014/main" id="{4BA511EC-CA5A-2EDA-380B-979FDC3699EB}"/>
                  </a:ext>
                </a:extLst>
              </p:cNvPr>
              <p:cNvGrpSpPr/>
              <p:nvPr/>
            </p:nvGrpSpPr>
            <p:grpSpPr>
              <a:xfrm>
                <a:off x="7901662" y="3783933"/>
                <a:ext cx="48724" cy="48662"/>
                <a:chOff x="7901662" y="3783933"/>
                <a:chExt cx="48724" cy="48662"/>
              </a:xfrm>
            </p:grpSpPr>
            <p:sp>
              <p:nvSpPr>
                <p:cNvPr id="638" name="Freeform 637">
                  <a:extLst>
                    <a:ext uri="{FF2B5EF4-FFF2-40B4-BE49-F238E27FC236}">
                      <a16:creationId xmlns:a16="http://schemas.microsoft.com/office/drawing/2014/main" id="{636604DE-B1AE-A0F2-F062-F6FA7D891EF4}"/>
                    </a:ext>
                  </a:extLst>
                </p:cNvPr>
                <p:cNvSpPr/>
                <p:nvPr/>
              </p:nvSpPr>
              <p:spPr>
                <a:xfrm>
                  <a:off x="7925992" y="3783933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39" name="Freeform 638">
                  <a:extLst>
                    <a:ext uri="{FF2B5EF4-FFF2-40B4-BE49-F238E27FC236}">
                      <a16:creationId xmlns:a16="http://schemas.microsoft.com/office/drawing/2014/main" id="{BB9F2208-B539-C4D1-CCB9-E65CA8ED11B4}"/>
                    </a:ext>
                  </a:extLst>
                </p:cNvPr>
                <p:cNvSpPr/>
                <p:nvPr/>
              </p:nvSpPr>
              <p:spPr>
                <a:xfrm>
                  <a:off x="7901662" y="3808296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40" name="Graphic 337">
                <a:extLst>
                  <a:ext uri="{FF2B5EF4-FFF2-40B4-BE49-F238E27FC236}">
                    <a16:creationId xmlns:a16="http://schemas.microsoft.com/office/drawing/2014/main" id="{0992F070-8E7F-A127-EE6F-16B18672E9D2}"/>
                  </a:ext>
                </a:extLst>
              </p:cNvPr>
              <p:cNvGrpSpPr/>
              <p:nvPr/>
            </p:nvGrpSpPr>
            <p:grpSpPr>
              <a:xfrm>
                <a:off x="7920023" y="3783933"/>
                <a:ext cx="48724" cy="48662"/>
                <a:chOff x="7920023" y="3783933"/>
                <a:chExt cx="48724" cy="48662"/>
              </a:xfrm>
            </p:grpSpPr>
            <p:sp>
              <p:nvSpPr>
                <p:cNvPr id="641" name="Freeform 640">
                  <a:extLst>
                    <a:ext uri="{FF2B5EF4-FFF2-40B4-BE49-F238E27FC236}">
                      <a16:creationId xmlns:a16="http://schemas.microsoft.com/office/drawing/2014/main" id="{79A7C87F-81AB-1B27-77FC-3C2290495C3A}"/>
                    </a:ext>
                  </a:extLst>
                </p:cNvPr>
                <p:cNvSpPr/>
                <p:nvPr/>
              </p:nvSpPr>
              <p:spPr>
                <a:xfrm>
                  <a:off x="7944417" y="3783933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42" name="Freeform 641">
                  <a:extLst>
                    <a:ext uri="{FF2B5EF4-FFF2-40B4-BE49-F238E27FC236}">
                      <a16:creationId xmlns:a16="http://schemas.microsoft.com/office/drawing/2014/main" id="{E82D3554-E3C1-677D-25B6-F7A56FE1F377}"/>
                    </a:ext>
                  </a:extLst>
                </p:cNvPr>
                <p:cNvSpPr/>
                <p:nvPr/>
              </p:nvSpPr>
              <p:spPr>
                <a:xfrm>
                  <a:off x="7920023" y="3808296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43" name="Graphic 337">
                <a:extLst>
                  <a:ext uri="{FF2B5EF4-FFF2-40B4-BE49-F238E27FC236}">
                    <a16:creationId xmlns:a16="http://schemas.microsoft.com/office/drawing/2014/main" id="{AE3CB068-11D6-4A92-B62D-4D107D25CCE3}"/>
                  </a:ext>
                </a:extLst>
              </p:cNvPr>
              <p:cNvGrpSpPr/>
              <p:nvPr/>
            </p:nvGrpSpPr>
            <p:grpSpPr>
              <a:xfrm>
                <a:off x="7938449" y="3783933"/>
                <a:ext cx="48659" cy="48662"/>
                <a:chOff x="7938449" y="3783933"/>
                <a:chExt cx="48659" cy="48662"/>
              </a:xfrm>
            </p:grpSpPr>
            <p:sp>
              <p:nvSpPr>
                <p:cNvPr id="644" name="Freeform 643">
                  <a:extLst>
                    <a:ext uri="{FF2B5EF4-FFF2-40B4-BE49-F238E27FC236}">
                      <a16:creationId xmlns:a16="http://schemas.microsoft.com/office/drawing/2014/main" id="{33E5831C-B907-ACA2-BF04-F56407A96184}"/>
                    </a:ext>
                  </a:extLst>
                </p:cNvPr>
                <p:cNvSpPr/>
                <p:nvPr/>
              </p:nvSpPr>
              <p:spPr>
                <a:xfrm>
                  <a:off x="7962778" y="3783933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45" name="Freeform 644">
                  <a:extLst>
                    <a:ext uri="{FF2B5EF4-FFF2-40B4-BE49-F238E27FC236}">
                      <a16:creationId xmlns:a16="http://schemas.microsoft.com/office/drawing/2014/main" id="{ADC633AC-1A99-7CAF-BFF0-12BD55C82236}"/>
                    </a:ext>
                  </a:extLst>
                </p:cNvPr>
                <p:cNvSpPr/>
                <p:nvPr/>
              </p:nvSpPr>
              <p:spPr>
                <a:xfrm>
                  <a:off x="7938449" y="3808296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46" name="Graphic 337">
                <a:extLst>
                  <a:ext uri="{FF2B5EF4-FFF2-40B4-BE49-F238E27FC236}">
                    <a16:creationId xmlns:a16="http://schemas.microsoft.com/office/drawing/2014/main" id="{3A532C7A-93C8-2FF2-8CE8-1B6DCCAE7C34}"/>
                  </a:ext>
                </a:extLst>
              </p:cNvPr>
              <p:cNvGrpSpPr/>
              <p:nvPr/>
            </p:nvGrpSpPr>
            <p:grpSpPr>
              <a:xfrm>
                <a:off x="7988536" y="3803113"/>
                <a:ext cx="48724" cy="48662"/>
                <a:chOff x="7988536" y="3803113"/>
                <a:chExt cx="48724" cy="48662"/>
              </a:xfrm>
            </p:grpSpPr>
            <p:sp>
              <p:nvSpPr>
                <p:cNvPr id="647" name="Freeform 646">
                  <a:extLst>
                    <a:ext uri="{FF2B5EF4-FFF2-40B4-BE49-F238E27FC236}">
                      <a16:creationId xmlns:a16="http://schemas.microsoft.com/office/drawing/2014/main" id="{BB5BCFE7-6AD3-F29B-4871-BDFEB229DE9F}"/>
                    </a:ext>
                  </a:extLst>
                </p:cNvPr>
                <p:cNvSpPr/>
                <p:nvPr/>
              </p:nvSpPr>
              <p:spPr>
                <a:xfrm>
                  <a:off x="8012931" y="3803113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48" name="Freeform 647">
                  <a:extLst>
                    <a:ext uri="{FF2B5EF4-FFF2-40B4-BE49-F238E27FC236}">
                      <a16:creationId xmlns:a16="http://schemas.microsoft.com/office/drawing/2014/main" id="{C52EA5E3-7FDA-A267-5552-655FAF18D953}"/>
                    </a:ext>
                  </a:extLst>
                </p:cNvPr>
                <p:cNvSpPr/>
                <p:nvPr/>
              </p:nvSpPr>
              <p:spPr>
                <a:xfrm>
                  <a:off x="7988536" y="3827412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49" name="Graphic 337">
                <a:extLst>
                  <a:ext uri="{FF2B5EF4-FFF2-40B4-BE49-F238E27FC236}">
                    <a16:creationId xmlns:a16="http://schemas.microsoft.com/office/drawing/2014/main" id="{F319C7F9-7734-7D36-D897-69506F4C39EA}"/>
                  </a:ext>
                </a:extLst>
              </p:cNvPr>
              <p:cNvGrpSpPr/>
              <p:nvPr/>
            </p:nvGrpSpPr>
            <p:grpSpPr>
              <a:xfrm>
                <a:off x="7981399" y="3803113"/>
                <a:ext cx="48724" cy="48662"/>
                <a:chOff x="7981399" y="3803113"/>
                <a:chExt cx="48724" cy="48662"/>
              </a:xfrm>
            </p:grpSpPr>
            <p:sp>
              <p:nvSpPr>
                <p:cNvPr id="650" name="Freeform 649">
                  <a:extLst>
                    <a:ext uri="{FF2B5EF4-FFF2-40B4-BE49-F238E27FC236}">
                      <a16:creationId xmlns:a16="http://schemas.microsoft.com/office/drawing/2014/main" id="{4A419F88-872A-2C3B-01E4-D2829B42339D}"/>
                    </a:ext>
                  </a:extLst>
                </p:cNvPr>
                <p:cNvSpPr/>
                <p:nvPr/>
              </p:nvSpPr>
              <p:spPr>
                <a:xfrm>
                  <a:off x="8005794" y="3803113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51" name="Freeform 650">
                  <a:extLst>
                    <a:ext uri="{FF2B5EF4-FFF2-40B4-BE49-F238E27FC236}">
                      <a16:creationId xmlns:a16="http://schemas.microsoft.com/office/drawing/2014/main" id="{B597C27E-2005-2626-C385-883C11E942C5}"/>
                    </a:ext>
                  </a:extLst>
                </p:cNvPr>
                <p:cNvSpPr/>
                <p:nvPr/>
              </p:nvSpPr>
              <p:spPr>
                <a:xfrm>
                  <a:off x="7981399" y="3827412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52" name="Graphic 337">
                <a:extLst>
                  <a:ext uri="{FF2B5EF4-FFF2-40B4-BE49-F238E27FC236}">
                    <a16:creationId xmlns:a16="http://schemas.microsoft.com/office/drawing/2014/main" id="{F47E4017-7BC3-0DD6-195D-33552E5F59C1}"/>
                  </a:ext>
                </a:extLst>
              </p:cNvPr>
              <p:cNvGrpSpPr/>
              <p:nvPr/>
            </p:nvGrpSpPr>
            <p:grpSpPr>
              <a:xfrm>
                <a:off x="8064575" y="3814517"/>
                <a:ext cx="48724" cy="48662"/>
                <a:chOff x="8064575" y="3814517"/>
                <a:chExt cx="48724" cy="48662"/>
              </a:xfrm>
            </p:grpSpPr>
            <p:sp>
              <p:nvSpPr>
                <p:cNvPr id="653" name="Freeform 652">
                  <a:extLst>
                    <a:ext uri="{FF2B5EF4-FFF2-40B4-BE49-F238E27FC236}">
                      <a16:creationId xmlns:a16="http://schemas.microsoft.com/office/drawing/2014/main" id="{39612C7F-3939-A45B-4E59-82D6DFB52D21}"/>
                    </a:ext>
                  </a:extLst>
                </p:cNvPr>
                <p:cNvSpPr/>
                <p:nvPr/>
              </p:nvSpPr>
              <p:spPr>
                <a:xfrm>
                  <a:off x="8088905" y="3814517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54" name="Freeform 653">
                  <a:extLst>
                    <a:ext uri="{FF2B5EF4-FFF2-40B4-BE49-F238E27FC236}">
                      <a16:creationId xmlns:a16="http://schemas.microsoft.com/office/drawing/2014/main" id="{EBFB5E8F-6A18-3FB2-6EE9-C9CC52E312D8}"/>
                    </a:ext>
                  </a:extLst>
                </p:cNvPr>
                <p:cNvSpPr/>
                <p:nvPr/>
              </p:nvSpPr>
              <p:spPr>
                <a:xfrm>
                  <a:off x="8064575" y="3838816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55" name="Graphic 337">
                <a:extLst>
                  <a:ext uri="{FF2B5EF4-FFF2-40B4-BE49-F238E27FC236}">
                    <a16:creationId xmlns:a16="http://schemas.microsoft.com/office/drawing/2014/main" id="{B94F2ACC-FB65-6F7C-ED09-C2CB38A2E68A}"/>
                  </a:ext>
                </a:extLst>
              </p:cNvPr>
              <p:cNvGrpSpPr/>
              <p:nvPr/>
            </p:nvGrpSpPr>
            <p:grpSpPr>
              <a:xfrm>
                <a:off x="8147362" y="3838816"/>
                <a:ext cx="48724" cy="48662"/>
                <a:chOff x="8147362" y="3838816"/>
                <a:chExt cx="48724" cy="48662"/>
              </a:xfrm>
            </p:grpSpPr>
            <p:sp>
              <p:nvSpPr>
                <p:cNvPr id="656" name="Freeform 655">
                  <a:extLst>
                    <a:ext uri="{FF2B5EF4-FFF2-40B4-BE49-F238E27FC236}">
                      <a16:creationId xmlns:a16="http://schemas.microsoft.com/office/drawing/2014/main" id="{4606FFFB-AE89-2CBD-C2EC-E696C8020BC5}"/>
                    </a:ext>
                  </a:extLst>
                </p:cNvPr>
                <p:cNvSpPr/>
                <p:nvPr/>
              </p:nvSpPr>
              <p:spPr>
                <a:xfrm>
                  <a:off x="8171691" y="3838816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57" name="Freeform 656">
                  <a:extLst>
                    <a:ext uri="{FF2B5EF4-FFF2-40B4-BE49-F238E27FC236}">
                      <a16:creationId xmlns:a16="http://schemas.microsoft.com/office/drawing/2014/main" id="{8E2E200B-F073-B07B-878A-4ADAC3251DFF}"/>
                    </a:ext>
                  </a:extLst>
                </p:cNvPr>
                <p:cNvSpPr/>
                <p:nvPr/>
              </p:nvSpPr>
              <p:spPr>
                <a:xfrm>
                  <a:off x="8147362" y="3863180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58" name="Graphic 337">
                <a:extLst>
                  <a:ext uri="{FF2B5EF4-FFF2-40B4-BE49-F238E27FC236}">
                    <a16:creationId xmlns:a16="http://schemas.microsoft.com/office/drawing/2014/main" id="{834AD320-6462-5296-2B1A-EF1E7B9DB9A4}"/>
                  </a:ext>
                </a:extLst>
              </p:cNvPr>
              <p:cNvGrpSpPr/>
              <p:nvPr/>
            </p:nvGrpSpPr>
            <p:grpSpPr>
              <a:xfrm>
                <a:off x="8185900" y="3865188"/>
                <a:ext cx="48724" cy="48662"/>
                <a:chOff x="8185900" y="3865188"/>
                <a:chExt cx="48724" cy="48662"/>
              </a:xfrm>
            </p:grpSpPr>
            <p:sp>
              <p:nvSpPr>
                <p:cNvPr id="659" name="Freeform 658">
                  <a:extLst>
                    <a:ext uri="{FF2B5EF4-FFF2-40B4-BE49-F238E27FC236}">
                      <a16:creationId xmlns:a16="http://schemas.microsoft.com/office/drawing/2014/main" id="{885F3137-8A55-8E6A-A684-B5678B745B49}"/>
                    </a:ext>
                  </a:extLst>
                </p:cNvPr>
                <p:cNvSpPr/>
                <p:nvPr/>
              </p:nvSpPr>
              <p:spPr>
                <a:xfrm>
                  <a:off x="8210230" y="3865188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60" name="Freeform 659">
                  <a:extLst>
                    <a:ext uri="{FF2B5EF4-FFF2-40B4-BE49-F238E27FC236}">
                      <a16:creationId xmlns:a16="http://schemas.microsoft.com/office/drawing/2014/main" id="{B9F04BC9-66BD-26A2-45D7-FF65D975B9FB}"/>
                    </a:ext>
                  </a:extLst>
                </p:cNvPr>
                <p:cNvSpPr/>
                <p:nvPr/>
              </p:nvSpPr>
              <p:spPr>
                <a:xfrm>
                  <a:off x="8185900" y="3889552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61" name="Graphic 337">
                <a:extLst>
                  <a:ext uri="{FF2B5EF4-FFF2-40B4-BE49-F238E27FC236}">
                    <a16:creationId xmlns:a16="http://schemas.microsoft.com/office/drawing/2014/main" id="{98D46945-F165-3542-8956-BCA5B2F36FD0}"/>
                  </a:ext>
                </a:extLst>
              </p:cNvPr>
              <p:cNvGrpSpPr/>
              <p:nvPr/>
            </p:nvGrpSpPr>
            <p:grpSpPr>
              <a:xfrm>
                <a:off x="8285491" y="3865188"/>
                <a:ext cx="48659" cy="48662"/>
                <a:chOff x="8285491" y="3865188"/>
                <a:chExt cx="48659" cy="48662"/>
              </a:xfrm>
            </p:grpSpPr>
            <p:sp>
              <p:nvSpPr>
                <p:cNvPr id="662" name="Freeform 661">
                  <a:extLst>
                    <a:ext uri="{FF2B5EF4-FFF2-40B4-BE49-F238E27FC236}">
                      <a16:creationId xmlns:a16="http://schemas.microsoft.com/office/drawing/2014/main" id="{24F27071-56B8-5E0B-C77C-47CF89C30618}"/>
                    </a:ext>
                  </a:extLst>
                </p:cNvPr>
                <p:cNvSpPr/>
                <p:nvPr/>
              </p:nvSpPr>
              <p:spPr>
                <a:xfrm>
                  <a:off x="8309821" y="3865188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63" name="Freeform 662">
                  <a:extLst>
                    <a:ext uri="{FF2B5EF4-FFF2-40B4-BE49-F238E27FC236}">
                      <a16:creationId xmlns:a16="http://schemas.microsoft.com/office/drawing/2014/main" id="{4BD171D6-52E2-00FD-3410-6B0CDEF51E32}"/>
                    </a:ext>
                  </a:extLst>
                </p:cNvPr>
                <p:cNvSpPr/>
                <p:nvPr/>
              </p:nvSpPr>
              <p:spPr>
                <a:xfrm>
                  <a:off x="8285491" y="3889552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64" name="Graphic 337">
                <a:extLst>
                  <a:ext uri="{FF2B5EF4-FFF2-40B4-BE49-F238E27FC236}">
                    <a16:creationId xmlns:a16="http://schemas.microsoft.com/office/drawing/2014/main" id="{A071E0C5-38E5-36A6-745C-CE7C306EBCC1}"/>
                  </a:ext>
                </a:extLst>
              </p:cNvPr>
              <p:cNvGrpSpPr/>
              <p:nvPr/>
            </p:nvGrpSpPr>
            <p:grpSpPr>
              <a:xfrm>
                <a:off x="8318320" y="3865188"/>
                <a:ext cx="48659" cy="48662"/>
                <a:chOff x="8318320" y="3865188"/>
                <a:chExt cx="48659" cy="48662"/>
              </a:xfrm>
            </p:grpSpPr>
            <p:sp>
              <p:nvSpPr>
                <p:cNvPr id="665" name="Freeform 664">
                  <a:extLst>
                    <a:ext uri="{FF2B5EF4-FFF2-40B4-BE49-F238E27FC236}">
                      <a16:creationId xmlns:a16="http://schemas.microsoft.com/office/drawing/2014/main" id="{0B42C824-E52A-B5C9-5E4E-8F006C5A1195}"/>
                    </a:ext>
                  </a:extLst>
                </p:cNvPr>
                <p:cNvSpPr/>
                <p:nvPr/>
              </p:nvSpPr>
              <p:spPr>
                <a:xfrm>
                  <a:off x="8342650" y="3865188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66" name="Freeform 665">
                  <a:extLst>
                    <a:ext uri="{FF2B5EF4-FFF2-40B4-BE49-F238E27FC236}">
                      <a16:creationId xmlns:a16="http://schemas.microsoft.com/office/drawing/2014/main" id="{921EDB83-1DE5-5FDF-6645-73D98EE121DB}"/>
                    </a:ext>
                  </a:extLst>
                </p:cNvPr>
                <p:cNvSpPr/>
                <p:nvPr/>
              </p:nvSpPr>
              <p:spPr>
                <a:xfrm>
                  <a:off x="8318320" y="3889552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67" name="Graphic 337">
                <a:extLst>
                  <a:ext uri="{FF2B5EF4-FFF2-40B4-BE49-F238E27FC236}">
                    <a16:creationId xmlns:a16="http://schemas.microsoft.com/office/drawing/2014/main" id="{0C64FBBD-5DEF-39D3-753B-7DDDA8180ACC}"/>
                  </a:ext>
                </a:extLst>
              </p:cNvPr>
              <p:cNvGrpSpPr/>
              <p:nvPr/>
            </p:nvGrpSpPr>
            <p:grpSpPr>
              <a:xfrm>
                <a:off x="8342650" y="3865188"/>
                <a:ext cx="48724" cy="48662"/>
                <a:chOff x="8342650" y="3865188"/>
                <a:chExt cx="48724" cy="48662"/>
              </a:xfrm>
            </p:grpSpPr>
            <p:sp>
              <p:nvSpPr>
                <p:cNvPr id="668" name="Freeform 667">
                  <a:extLst>
                    <a:ext uri="{FF2B5EF4-FFF2-40B4-BE49-F238E27FC236}">
                      <a16:creationId xmlns:a16="http://schemas.microsoft.com/office/drawing/2014/main" id="{5FEDFB5F-34BC-5D40-3558-CBF03F3ABA59}"/>
                    </a:ext>
                  </a:extLst>
                </p:cNvPr>
                <p:cNvSpPr/>
                <p:nvPr/>
              </p:nvSpPr>
              <p:spPr>
                <a:xfrm>
                  <a:off x="8366980" y="3865188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69" name="Freeform 668">
                  <a:extLst>
                    <a:ext uri="{FF2B5EF4-FFF2-40B4-BE49-F238E27FC236}">
                      <a16:creationId xmlns:a16="http://schemas.microsoft.com/office/drawing/2014/main" id="{1234ABAE-8E94-09F3-6D55-ADC9D9911C6C}"/>
                    </a:ext>
                  </a:extLst>
                </p:cNvPr>
                <p:cNvSpPr/>
                <p:nvPr/>
              </p:nvSpPr>
              <p:spPr>
                <a:xfrm>
                  <a:off x="8342650" y="3889552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70" name="Graphic 337">
                <a:extLst>
                  <a:ext uri="{FF2B5EF4-FFF2-40B4-BE49-F238E27FC236}">
                    <a16:creationId xmlns:a16="http://schemas.microsoft.com/office/drawing/2014/main" id="{970D3DAB-E362-E5D7-543A-B02E4ADA137B}"/>
                  </a:ext>
                </a:extLst>
              </p:cNvPr>
              <p:cNvGrpSpPr/>
              <p:nvPr/>
            </p:nvGrpSpPr>
            <p:grpSpPr>
              <a:xfrm>
                <a:off x="8434065" y="3897198"/>
                <a:ext cx="48724" cy="48662"/>
                <a:chOff x="8434065" y="3897198"/>
                <a:chExt cx="48724" cy="48662"/>
              </a:xfrm>
            </p:grpSpPr>
            <p:sp>
              <p:nvSpPr>
                <p:cNvPr id="671" name="Freeform 670">
                  <a:extLst>
                    <a:ext uri="{FF2B5EF4-FFF2-40B4-BE49-F238E27FC236}">
                      <a16:creationId xmlns:a16="http://schemas.microsoft.com/office/drawing/2014/main" id="{E461AFF6-DE67-EAC5-C02F-2B89FF4E74B9}"/>
                    </a:ext>
                  </a:extLst>
                </p:cNvPr>
                <p:cNvSpPr/>
                <p:nvPr/>
              </p:nvSpPr>
              <p:spPr>
                <a:xfrm>
                  <a:off x="8458460" y="3897198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72" name="Freeform 671">
                  <a:extLst>
                    <a:ext uri="{FF2B5EF4-FFF2-40B4-BE49-F238E27FC236}">
                      <a16:creationId xmlns:a16="http://schemas.microsoft.com/office/drawing/2014/main" id="{0E835C0D-27C3-FBB6-7147-A7F4809E9DC0}"/>
                    </a:ext>
                  </a:extLst>
                </p:cNvPr>
                <p:cNvSpPr/>
                <p:nvPr/>
              </p:nvSpPr>
              <p:spPr>
                <a:xfrm>
                  <a:off x="8434065" y="3921562"/>
                  <a:ext cx="48724" cy="6479"/>
                </a:xfrm>
                <a:custGeom>
                  <a:avLst/>
                  <a:gdLst>
                    <a:gd name="connsiteX0" fmla="*/ 48724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73" name="Graphic 337">
                <a:extLst>
                  <a:ext uri="{FF2B5EF4-FFF2-40B4-BE49-F238E27FC236}">
                    <a16:creationId xmlns:a16="http://schemas.microsoft.com/office/drawing/2014/main" id="{9EDCC135-3C41-F268-742E-37D381567C30}"/>
                  </a:ext>
                </a:extLst>
              </p:cNvPr>
              <p:cNvGrpSpPr/>
              <p:nvPr/>
            </p:nvGrpSpPr>
            <p:grpSpPr>
              <a:xfrm>
                <a:off x="8518020" y="3897198"/>
                <a:ext cx="48724" cy="48662"/>
                <a:chOff x="8518020" y="3897198"/>
                <a:chExt cx="48724" cy="48662"/>
              </a:xfrm>
            </p:grpSpPr>
            <p:sp>
              <p:nvSpPr>
                <p:cNvPr id="674" name="Freeform 673">
                  <a:extLst>
                    <a:ext uri="{FF2B5EF4-FFF2-40B4-BE49-F238E27FC236}">
                      <a16:creationId xmlns:a16="http://schemas.microsoft.com/office/drawing/2014/main" id="{8FD4723C-AA5D-9FAF-DCBB-466B38FBD3D9}"/>
                    </a:ext>
                  </a:extLst>
                </p:cNvPr>
                <p:cNvSpPr/>
                <p:nvPr/>
              </p:nvSpPr>
              <p:spPr>
                <a:xfrm>
                  <a:off x="8542415" y="3897198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75" name="Freeform 674">
                  <a:extLst>
                    <a:ext uri="{FF2B5EF4-FFF2-40B4-BE49-F238E27FC236}">
                      <a16:creationId xmlns:a16="http://schemas.microsoft.com/office/drawing/2014/main" id="{D2AD1B66-96BA-78D0-204E-73094ADAD05D}"/>
                    </a:ext>
                  </a:extLst>
                </p:cNvPr>
                <p:cNvSpPr/>
                <p:nvPr/>
              </p:nvSpPr>
              <p:spPr>
                <a:xfrm>
                  <a:off x="8518020" y="3921562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76" name="Graphic 337">
                <a:extLst>
                  <a:ext uri="{FF2B5EF4-FFF2-40B4-BE49-F238E27FC236}">
                    <a16:creationId xmlns:a16="http://schemas.microsoft.com/office/drawing/2014/main" id="{380DD67B-B1CE-0FD4-6043-065982049097}"/>
                  </a:ext>
                </a:extLst>
              </p:cNvPr>
              <p:cNvGrpSpPr/>
              <p:nvPr/>
            </p:nvGrpSpPr>
            <p:grpSpPr>
              <a:xfrm>
                <a:off x="8586273" y="3904326"/>
                <a:ext cx="48724" cy="48662"/>
                <a:chOff x="8586273" y="3904326"/>
                <a:chExt cx="48724" cy="48662"/>
              </a:xfrm>
            </p:grpSpPr>
            <p:sp>
              <p:nvSpPr>
                <p:cNvPr id="677" name="Freeform 676">
                  <a:extLst>
                    <a:ext uri="{FF2B5EF4-FFF2-40B4-BE49-F238E27FC236}">
                      <a16:creationId xmlns:a16="http://schemas.microsoft.com/office/drawing/2014/main" id="{B75F9EED-BA13-9B98-1B0F-70B4D901AC56}"/>
                    </a:ext>
                  </a:extLst>
                </p:cNvPr>
                <p:cNvSpPr/>
                <p:nvPr/>
              </p:nvSpPr>
              <p:spPr>
                <a:xfrm>
                  <a:off x="8610668" y="3904326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78" name="Freeform 677">
                  <a:extLst>
                    <a:ext uri="{FF2B5EF4-FFF2-40B4-BE49-F238E27FC236}">
                      <a16:creationId xmlns:a16="http://schemas.microsoft.com/office/drawing/2014/main" id="{E60B685B-5CBF-9226-1D77-4D159B1C8D2D}"/>
                    </a:ext>
                  </a:extLst>
                </p:cNvPr>
                <p:cNvSpPr/>
                <p:nvPr/>
              </p:nvSpPr>
              <p:spPr>
                <a:xfrm>
                  <a:off x="8586273" y="3928690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79" name="Graphic 337">
                <a:extLst>
                  <a:ext uri="{FF2B5EF4-FFF2-40B4-BE49-F238E27FC236}">
                    <a16:creationId xmlns:a16="http://schemas.microsoft.com/office/drawing/2014/main" id="{40E7E1DC-A482-6E15-6C7B-1BF3F7EAA5BC}"/>
                  </a:ext>
                </a:extLst>
              </p:cNvPr>
              <p:cNvGrpSpPr/>
              <p:nvPr/>
            </p:nvGrpSpPr>
            <p:grpSpPr>
              <a:xfrm>
                <a:off x="8678597" y="3904326"/>
                <a:ext cx="48724" cy="48662"/>
                <a:chOff x="8678597" y="3904326"/>
                <a:chExt cx="48724" cy="48662"/>
              </a:xfrm>
            </p:grpSpPr>
            <p:sp>
              <p:nvSpPr>
                <p:cNvPr id="680" name="Freeform 679">
                  <a:extLst>
                    <a:ext uri="{FF2B5EF4-FFF2-40B4-BE49-F238E27FC236}">
                      <a16:creationId xmlns:a16="http://schemas.microsoft.com/office/drawing/2014/main" id="{E5D0ED35-DE39-404B-7253-04F41C1E6FCC}"/>
                    </a:ext>
                  </a:extLst>
                </p:cNvPr>
                <p:cNvSpPr/>
                <p:nvPr/>
              </p:nvSpPr>
              <p:spPr>
                <a:xfrm>
                  <a:off x="8702992" y="3904326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81" name="Freeform 680">
                  <a:extLst>
                    <a:ext uri="{FF2B5EF4-FFF2-40B4-BE49-F238E27FC236}">
                      <a16:creationId xmlns:a16="http://schemas.microsoft.com/office/drawing/2014/main" id="{E726F5AA-16F9-677D-080A-FAE4885EBD50}"/>
                    </a:ext>
                  </a:extLst>
                </p:cNvPr>
                <p:cNvSpPr/>
                <p:nvPr/>
              </p:nvSpPr>
              <p:spPr>
                <a:xfrm>
                  <a:off x="8678597" y="3928690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82" name="Graphic 337">
                <a:extLst>
                  <a:ext uri="{FF2B5EF4-FFF2-40B4-BE49-F238E27FC236}">
                    <a16:creationId xmlns:a16="http://schemas.microsoft.com/office/drawing/2014/main" id="{A736AE81-4BA8-61F0-D75C-95F27A1DC770}"/>
                  </a:ext>
                </a:extLst>
              </p:cNvPr>
              <p:cNvGrpSpPr/>
              <p:nvPr/>
            </p:nvGrpSpPr>
            <p:grpSpPr>
              <a:xfrm>
                <a:off x="8693909" y="3904326"/>
                <a:ext cx="48659" cy="48662"/>
                <a:chOff x="8693909" y="3904326"/>
                <a:chExt cx="48659" cy="48662"/>
              </a:xfrm>
            </p:grpSpPr>
            <p:sp>
              <p:nvSpPr>
                <p:cNvPr id="683" name="Freeform 682">
                  <a:extLst>
                    <a:ext uri="{FF2B5EF4-FFF2-40B4-BE49-F238E27FC236}">
                      <a16:creationId xmlns:a16="http://schemas.microsoft.com/office/drawing/2014/main" id="{5AC61C95-26C2-E963-670F-571BDC63AFA2}"/>
                    </a:ext>
                  </a:extLst>
                </p:cNvPr>
                <p:cNvSpPr/>
                <p:nvPr/>
              </p:nvSpPr>
              <p:spPr>
                <a:xfrm>
                  <a:off x="8718239" y="3904326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84" name="Freeform 683">
                  <a:extLst>
                    <a:ext uri="{FF2B5EF4-FFF2-40B4-BE49-F238E27FC236}">
                      <a16:creationId xmlns:a16="http://schemas.microsoft.com/office/drawing/2014/main" id="{8D980B80-56AC-FF58-17B1-DBC860247541}"/>
                    </a:ext>
                  </a:extLst>
                </p:cNvPr>
                <p:cNvSpPr/>
                <p:nvPr/>
              </p:nvSpPr>
              <p:spPr>
                <a:xfrm>
                  <a:off x="8693909" y="3928690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85" name="Graphic 337">
                <a:extLst>
                  <a:ext uri="{FF2B5EF4-FFF2-40B4-BE49-F238E27FC236}">
                    <a16:creationId xmlns:a16="http://schemas.microsoft.com/office/drawing/2014/main" id="{7B1516E0-34F0-A4B1-AC70-C100327F96FA}"/>
                  </a:ext>
                </a:extLst>
              </p:cNvPr>
              <p:cNvGrpSpPr/>
              <p:nvPr/>
            </p:nvGrpSpPr>
            <p:grpSpPr>
              <a:xfrm>
                <a:off x="8708053" y="3921562"/>
                <a:ext cx="48724" cy="48597"/>
                <a:chOff x="8708053" y="3921562"/>
                <a:chExt cx="48724" cy="48597"/>
              </a:xfrm>
            </p:grpSpPr>
            <p:sp>
              <p:nvSpPr>
                <p:cNvPr id="686" name="Freeform 685">
                  <a:extLst>
                    <a:ext uri="{FF2B5EF4-FFF2-40B4-BE49-F238E27FC236}">
                      <a16:creationId xmlns:a16="http://schemas.microsoft.com/office/drawing/2014/main" id="{11F42D34-41A7-AE77-8E5C-83D31FB16F23}"/>
                    </a:ext>
                  </a:extLst>
                </p:cNvPr>
                <p:cNvSpPr/>
                <p:nvPr/>
              </p:nvSpPr>
              <p:spPr>
                <a:xfrm>
                  <a:off x="8732448" y="3921562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87" name="Freeform 686">
                  <a:extLst>
                    <a:ext uri="{FF2B5EF4-FFF2-40B4-BE49-F238E27FC236}">
                      <a16:creationId xmlns:a16="http://schemas.microsoft.com/office/drawing/2014/main" id="{04171BF2-3C94-B470-4EF6-AA3753F1DFB2}"/>
                    </a:ext>
                  </a:extLst>
                </p:cNvPr>
                <p:cNvSpPr/>
                <p:nvPr/>
              </p:nvSpPr>
              <p:spPr>
                <a:xfrm>
                  <a:off x="8708053" y="3945861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88" name="Graphic 337">
                <a:extLst>
                  <a:ext uri="{FF2B5EF4-FFF2-40B4-BE49-F238E27FC236}">
                    <a16:creationId xmlns:a16="http://schemas.microsoft.com/office/drawing/2014/main" id="{D483E226-DBD2-7E06-5B86-0669EFC91396}"/>
                  </a:ext>
                </a:extLst>
              </p:cNvPr>
              <p:cNvGrpSpPr/>
              <p:nvPr/>
            </p:nvGrpSpPr>
            <p:grpSpPr>
              <a:xfrm>
                <a:off x="8732448" y="3928690"/>
                <a:ext cx="48659" cy="48597"/>
                <a:chOff x="8732448" y="3928690"/>
                <a:chExt cx="48659" cy="48597"/>
              </a:xfrm>
            </p:grpSpPr>
            <p:sp>
              <p:nvSpPr>
                <p:cNvPr id="689" name="Freeform 688">
                  <a:extLst>
                    <a:ext uri="{FF2B5EF4-FFF2-40B4-BE49-F238E27FC236}">
                      <a16:creationId xmlns:a16="http://schemas.microsoft.com/office/drawing/2014/main" id="{DE9BC881-A1B6-0994-6BC3-237A5D5C322B}"/>
                    </a:ext>
                  </a:extLst>
                </p:cNvPr>
                <p:cNvSpPr/>
                <p:nvPr/>
              </p:nvSpPr>
              <p:spPr>
                <a:xfrm>
                  <a:off x="8756778" y="3928690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90" name="Freeform 689">
                  <a:extLst>
                    <a:ext uri="{FF2B5EF4-FFF2-40B4-BE49-F238E27FC236}">
                      <a16:creationId xmlns:a16="http://schemas.microsoft.com/office/drawing/2014/main" id="{7A4634F7-6963-EBF0-9FA7-CEC57C52473C}"/>
                    </a:ext>
                  </a:extLst>
                </p:cNvPr>
                <p:cNvSpPr/>
                <p:nvPr/>
              </p:nvSpPr>
              <p:spPr>
                <a:xfrm>
                  <a:off x="8732448" y="3952989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91" name="Graphic 337">
                <a:extLst>
                  <a:ext uri="{FF2B5EF4-FFF2-40B4-BE49-F238E27FC236}">
                    <a16:creationId xmlns:a16="http://schemas.microsoft.com/office/drawing/2014/main" id="{FA115983-E1D9-F092-50F9-5A97B5A66568}"/>
                  </a:ext>
                </a:extLst>
              </p:cNvPr>
              <p:cNvGrpSpPr/>
              <p:nvPr/>
            </p:nvGrpSpPr>
            <p:grpSpPr>
              <a:xfrm>
                <a:off x="8746137" y="3928690"/>
                <a:ext cx="48659" cy="48597"/>
                <a:chOff x="8746137" y="3928690"/>
                <a:chExt cx="48659" cy="48597"/>
              </a:xfrm>
            </p:grpSpPr>
            <p:sp>
              <p:nvSpPr>
                <p:cNvPr id="692" name="Freeform 691">
                  <a:extLst>
                    <a:ext uri="{FF2B5EF4-FFF2-40B4-BE49-F238E27FC236}">
                      <a16:creationId xmlns:a16="http://schemas.microsoft.com/office/drawing/2014/main" id="{F74C1BD0-9A53-4F63-D31A-644C7B970C63}"/>
                    </a:ext>
                  </a:extLst>
                </p:cNvPr>
                <p:cNvSpPr/>
                <p:nvPr/>
              </p:nvSpPr>
              <p:spPr>
                <a:xfrm>
                  <a:off x="8770467" y="3928690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93" name="Freeform 692">
                  <a:extLst>
                    <a:ext uri="{FF2B5EF4-FFF2-40B4-BE49-F238E27FC236}">
                      <a16:creationId xmlns:a16="http://schemas.microsoft.com/office/drawing/2014/main" id="{B0585507-E82E-B6AB-6375-F8E5BB022FA6}"/>
                    </a:ext>
                  </a:extLst>
                </p:cNvPr>
                <p:cNvSpPr/>
                <p:nvPr/>
              </p:nvSpPr>
              <p:spPr>
                <a:xfrm>
                  <a:off x="8746137" y="3952989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94" name="Graphic 337">
                <a:extLst>
                  <a:ext uri="{FF2B5EF4-FFF2-40B4-BE49-F238E27FC236}">
                    <a16:creationId xmlns:a16="http://schemas.microsoft.com/office/drawing/2014/main" id="{95BD136D-B7B6-0341-FB76-DF892F6FC565}"/>
                  </a:ext>
                </a:extLst>
              </p:cNvPr>
              <p:cNvGrpSpPr/>
              <p:nvPr/>
            </p:nvGrpSpPr>
            <p:grpSpPr>
              <a:xfrm>
                <a:off x="8767158" y="3928690"/>
                <a:ext cx="48724" cy="48597"/>
                <a:chOff x="8767158" y="3928690"/>
                <a:chExt cx="48724" cy="48597"/>
              </a:xfrm>
            </p:grpSpPr>
            <p:sp>
              <p:nvSpPr>
                <p:cNvPr id="695" name="Freeform 694">
                  <a:extLst>
                    <a:ext uri="{FF2B5EF4-FFF2-40B4-BE49-F238E27FC236}">
                      <a16:creationId xmlns:a16="http://schemas.microsoft.com/office/drawing/2014/main" id="{EECE3469-196E-96FD-E5D9-D5421DE771A6}"/>
                    </a:ext>
                  </a:extLst>
                </p:cNvPr>
                <p:cNvSpPr/>
                <p:nvPr/>
              </p:nvSpPr>
              <p:spPr>
                <a:xfrm>
                  <a:off x="8791553" y="3928690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96" name="Freeform 695">
                  <a:extLst>
                    <a:ext uri="{FF2B5EF4-FFF2-40B4-BE49-F238E27FC236}">
                      <a16:creationId xmlns:a16="http://schemas.microsoft.com/office/drawing/2014/main" id="{B6210B46-6EDD-46F9-BAE4-74E91178EE5D}"/>
                    </a:ext>
                  </a:extLst>
                </p:cNvPr>
                <p:cNvSpPr/>
                <p:nvPr/>
              </p:nvSpPr>
              <p:spPr>
                <a:xfrm>
                  <a:off x="8767158" y="3952989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697" name="Graphic 337">
                <a:extLst>
                  <a:ext uri="{FF2B5EF4-FFF2-40B4-BE49-F238E27FC236}">
                    <a16:creationId xmlns:a16="http://schemas.microsoft.com/office/drawing/2014/main" id="{8DA285F0-33B5-0F70-F547-BF4F291B8656}"/>
                  </a:ext>
                </a:extLst>
              </p:cNvPr>
              <p:cNvGrpSpPr/>
              <p:nvPr/>
            </p:nvGrpSpPr>
            <p:grpSpPr>
              <a:xfrm>
                <a:off x="8793435" y="3928690"/>
                <a:ext cx="48724" cy="48597"/>
                <a:chOff x="8793435" y="3928690"/>
                <a:chExt cx="48724" cy="48597"/>
              </a:xfrm>
            </p:grpSpPr>
            <p:sp>
              <p:nvSpPr>
                <p:cNvPr id="698" name="Freeform 697">
                  <a:extLst>
                    <a:ext uri="{FF2B5EF4-FFF2-40B4-BE49-F238E27FC236}">
                      <a16:creationId xmlns:a16="http://schemas.microsoft.com/office/drawing/2014/main" id="{2456A1E8-A6C3-4280-543F-B37EEF0489D9}"/>
                    </a:ext>
                  </a:extLst>
                </p:cNvPr>
                <p:cNvSpPr/>
                <p:nvPr/>
              </p:nvSpPr>
              <p:spPr>
                <a:xfrm>
                  <a:off x="8817829" y="3928690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699" name="Freeform 698">
                  <a:extLst>
                    <a:ext uri="{FF2B5EF4-FFF2-40B4-BE49-F238E27FC236}">
                      <a16:creationId xmlns:a16="http://schemas.microsoft.com/office/drawing/2014/main" id="{8E019E09-70FF-35C1-D71F-A3F6F38FC484}"/>
                    </a:ext>
                  </a:extLst>
                </p:cNvPr>
                <p:cNvSpPr/>
                <p:nvPr/>
              </p:nvSpPr>
              <p:spPr>
                <a:xfrm>
                  <a:off x="8793435" y="3952989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00" name="Graphic 337">
                <a:extLst>
                  <a:ext uri="{FF2B5EF4-FFF2-40B4-BE49-F238E27FC236}">
                    <a16:creationId xmlns:a16="http://schemas.microsoft.com/office/drawing/2014/main" id="{D35D30E0-4928-22BE-5FF2-3F0ABD50E043}"/>
                  </a:ext>
                </a:extLst>
              </p:cNvPr>
              <p:cNvGrpSpPr/>
              <p:nvPr/>
            </p:nvGrpSpPr>
            <p:grpSpPr>
              <a:xfrm>
                <a:off x="8810303" y="3928690"/>
                <a:ext cx="48724" cy="48597"/>
                <a:chOff x="8810303" y="3928690"/>
                <a:chExt cx="48724" cy="48597"/>
              </a:xfrm>
            </p:grpSpPr>
            <p:sp>
              <p:nvSpPr>
                <p:cNvPr id="701" name="Freeform 700">
                  <a:extLst>
                    <a:ext uri="{FF2B5EF4-FFF2-40B4-BE49-F238E27FC236}">
                      <a16:creationId xmlns:a16="http://schemas.microsoft.com/office/drawing/2014/main" id="{9B821943-34E4-0612-56AC-0489745690E6}"/>
                    </a:ext>
                  </a:extLst>
                </p:cNvPr>
                <p:cNvSpPr/>
                <p:nvPr/>
              </p:nvSpPr>
              <p:spPr>
                <a:xfrm>
                  <a:off x="8834633" y="3928690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02" name="Freeform 701">
                  <a:extLst>
                    <a:ext uri="{FF2B5EF4-FFF2-40B4-BE49-F238E27FC236}">
                      <a16:creationId xmlns:a16="http://schemas.microsoft.com/office/drawing/2014/main" id="{148CE4BC-7F9B-D1A8-9CDA-E1A0F8B88075}"/>
                    </a:ext>
                  </a:extLst>
                </p:cNvPr>
                <p:cNvSpPr/>
                <p:nvPr/>
              </p:nvSpPr>
              <p:spPr>
                <a:xfrm>
                  <a:off x="8810303" y="3952989"/>
                  <a:ext cx="48724" cy="6479"/>
                </a:xfrm>
                <a:custGeom>
                  <a:avLst/>
                  <a:gdLst>
                    <a:gd name="connsiteX0" fmla="*/ 48724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03" name="Graphic 337">
                <a:extLst>
                  <a:ext uri="{FF2B5EF4-FFF2-40B4-BE49-F238E27FC236}">
                    <a16:creationId xmlns:a16="http://schemas.microsoft.com/office/drawing/2014/main" id="{C935D51F-34B1-44DB-0E9C-8DBB3C3DC5DE}"/>
                  </a:ext>
                </a:extLst>
              </p:cNvPr>
              <p:cNvGrpSpPr/>
              <p:nvPr/>
            </p:nvGrpSpPr>
            <p:grpSpPr>
              <a:xfrm>
                <a:off x="8834633" y="3928690"/>
                <a:ext cx="48724" cy="48597"/>
                <a:chOff x="8834633" y="3928690"/>
                <a:chExt cx="48724" cy="48597"/>
              </a:xfrm>
            </p:grpSpPr>
            <p:sp>
              <p:nvSpPr>
                <p:cNvPr id="704" name="Freeform 703">
                  <a:extLst>
                    <a:ext uri="{FF2B5EF4-FFF2-40B4-BE49-F238E27FC236}">
                      <a16:creationId xmlns:a16="http://schemas.microsoft.com/office/drawing/2014/main" id="{18EE3387-EC66-62E7-2387-A2F2BBBF3C2B}"/>
                    </a:ext>
                  </a:extLst>
                </p:cNvPr>
                <p:cNvSpPr/>
                <p:nvPr/>
              </p:nvSpPr>
              <p:spPr>
                <a:xfrm>
                  <a:off x="8859028" y="3928690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05" name="Freeform 704">
                  <a:extLst>
                    <a:ext uri="{FF2B5EF4-FFF2-40B4-BE49-F238E27FC236}">
                      <a16:creationId xmlns:a16="http://schemas.microsoft.com/office/drawing/2014/main" id="{0A2B7FDC-63BD-89D0-7401-8CE8803144D8}"/>
                    </a:ext>
                  </a:extLst>
                </p:cNvPr>
                <p:cNvSpPr/>
                <p:nvPr/>
              </p:nvSpPr>
              <p:spPr>
                <a:xfrm>
                  <a:off x="8834633" y="3952989"/>
                  <a:ext cx="48724" cy="6479"/>
                </a:xfrm>
                <a:custGeom>
                  <a:avLst/>
                  <a:gdLst>
                    <a:gd name="connsiteX0" fmla="*/ 48724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06" name="Graphic 337">
                <a:extLst>
                  <a:ext uri="{FF2B5EF4-FFF2-40B4-BE49-F238E27FC236}">
                    <a16:creationId xmlns:a16="http://schemas.microsoft.com/office/drawing/2014/main" id="{5EE2646C-B01D-8412-50E3-EB95304E4AED}"/>
                  </a:ext>
                </a:extLst>
              </p:cNvPr>
              <p:cNvGrpSpPr/>
              <p:nvPr/>
            </p:nvGrpSpPr>
            <p:grpSpPr>
              <a:xfrm>
                <a:off x="8876416" y="3928690"/>
                <a:ext cx="48724" cy="48597"/>
                <a:chOff x="8876416" y="3928690"/>
                <a:chExt cx="48724" cy="48597"/>
              </a:xfrm>
            </p:grpSpPr>
            <p:sp>
              <p:nvSpPr>
                <p:cNvPr id="707" name="Freeform 706">
                  <a:extLst>
                    <a:ext uri="{FF2B5EF4-FFF2-40B4-BE49-F238E27FC236}">
                      <a16:creationId xmlns:a16="http://schemas.microsoft.com/office/drawing/2014/main" id="{826B6FC8-C55E-9767-4357-A5112ACB69F0}"/>
                    </a:ext>
                  </a:extLst>
                </p:cNvPr>
                <p:cNvSpPr/>
                <p:nvPr/>
              </p:nvSpPr>
              <p:spPr>
                <a:xfrm>
                  <a:off x="8900746" y="3928690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08" name="Freeform 707">
                  <a:extLst>
                    <a:ext uri="{FF2B5EF4-FFF2-40B4-BE49-F238E27FC236}">
                      <a16:creationId xmlns:a16="http://schemas.microsoft.com/office/drawing/2014/main" id="{4A5F8F44-ACC5-0DE8-8EE6-CB993A96409F}"/>
                    </a:ext>
                  </a:extLst>
                </p:cNvPr>
                <p:cNvSpPr/>
                <p:nvPr/>
              </p:nvSpPr>
              <p:spPr>
                <a:xfrm>
                  <a:off x="8876416" y="3952989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09" name="Graphic 337">
                <a:extLst>
                  <a:ext uri="{FF2B5EF4-FFF2-40B4-BE49-F238E27FC236}">
                    <a16:creationId xmlns:a16="http://schemas.microsoft.com/office/drawing/2014/main" id="{66B850B9-5C3A-A8B1-5AB7-3629F82DD6DF}"/>
                  </a:ext>
                </a:extLst>
              </p:cNvPr>
              <p:cNvGrpSpPr/>
              <p:nvPr/>
            </p:nvGrpSpPr>
            <p:grpSpPr>
              <a:xfrm>
                <a:off x="8929942" y="3977287"/>
                <a:ext cx="48724" cy="48662"/>
                <a:chOff x="8929942" y="3977287"/>
                <a:chExt cx="48724" cy="48662"/>
              </a:xfrm>
            </p:grpSpPr>
            <p:sp>
              <p:nvSpPr>
                <p:cNvPr id="710" name="Freeform 709">
                  <a:extLst>
                    <a:ext uri="{FF2B5EF4-FFF2-40B4-BE49-F238E27FC236}">
                      <a16:creationId xmlns:a16="http://schemas.microsoft.com/office/drawing/2014/main" id="{B921A9CA-7254-C2A8-3313-581FAC3BBC92}"/>
                    </a:ext>
                  </a:extLst>
                </p:cNvPr>
                <p:cNvSpPr/>
                <p:nvPr/>
              </p:nvSpPr>
              <p:spPr>
                <a:xfrm>
                  <a:off x="8954272" y="3977287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11" name="Freeform 710">
                  <a:extLst>
                    <a:ext uri="{FF2B5EF4-FFF2-40B4-BE49-F238E27FC236}">
                      <a16:creationId xmlns:a16="http://schemas.microsoft.com/office/drawing/2014/main" id="{88127904-B299-D74F-0F19-8C710963E183}"/>
                    </a:ext>
                  </a:extLst>
                </p:cNvPr>
                <p:cNvSpPr/>
                <p:nvPr/>
              </p:nvSpPr>
              <p:spPr>
                <a:xfrm>
                  <a:off x="8929942" y="4001651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12" name="Graphic 337">
                <a:extLst>
                  <a:ext uri="{FF2B5EF4-FFF2-40B4-BE49-F238E27FC236}">
                    <a16:creationId xmlns:a16="http://schemas.microsoft.com/office/drawing/2014/main" id="{11409225-6071-F8EE-64D4-7A23012C3F5A}"/>
                  </a:ext>
                </a:extLst>
              </p:cNvPr>
              <p:cNvGrpSpPr/>
              <p:nvPr/>
            </p:nvGrpSpPr>
            <p:grpSpPr>
              <a:xfrm>
                <a:off x="8971984" y="3997634"/>
                <a:ext cx="48659" cy="48662"/>
                <a:chOff x="8971984" y="3997634"/>
                <a:chExt cx="48659" cy="48662"/>
              </a:xfrm>
            </p:grpSpPr>
            <p:sp>
              <p:nvSpPr>
                <p:cNvPr id="713" name="Freeform 712">
                  <a:extLst>
                    <a:ext uri="{FF2B5EF4-FFF2-40B4-BE49-F238E27FC236}">
                      <a16:creationId xmlns:a16="http://schemas.microsoft.com/office/drawing/2014/main" id="{7AEAC044-4BFA-205A-E6AB-FC6775CE3FD4}"/>
                    </a:ext>
                  </a:extLst>
                </p:cNvPr>
                <p:cNvSpPr/>
                <p:nvPr/>
              </p:nvSpPr>
              <p:spPr>
                <a:xfrm>
                  <a:off x="8996314" y="3997634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14" name="Freeform 713">
                  <a:extLst>
                    <a:ext uri="{FF2B5EF4-FFF2-40B4-BE49-F238E27FC236}">
                      <a16:creationId xmlns:a16="http://schemas.microsoft.com/office/drawing/2014/main" id="{CAAF37D8-BE9E-C72A-FB91-B3C178AB13D4}"/>
                    </a:ext>
                  </a:extLst>
                </p:cNvPr>
                <p:cNvSpPr/>
                <p:nvPr/>
              </p:nvSpPr>
              <p:spPr>
                <a:xfrm>
                  <a:off x="8971984" y="4021933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15" name="Graphic 337">
                <a:extLst>
                  <a:ext uri="{FF2B5EF4-FFF2-40B4-BE49-F238E27FC236}">
                    <a16:creationId xmlns:a16="http://schemas.microsoft.com/office/drawing/2014/main" id="{537C9E97-7644-298F-C3BD-786BC496441E}"/>
                  </a:ext>
                </a:extLst>
              </p:cNvPr>
              <p:cNvGrpSpPr/>
              <p:nvPr/>
            </p:nvGrpSpPr>
            <p:grpSpPr>
              <a:xfrm>
                <a:off x="9020644" y="4013315"/>
                <a:ext cx="48724" cy="48662"/>
                <a:chOff x="9020644" y="4013315"/>
                <a:chExt cx="48724" cy="48662"/>
              </a:xfrm>
            </p:grpSpPr>
            <p:sp>
              <p:nvSpPr>
                <p:cNvPr id="716" name="Freeform 715">
                  <a:extLst>
                    <a:ext uri="{FF2B5EF4-FFF2-40B4-BE49-F238E27FC236}">
                      <a16:creationId xmlns:a16="http://schemas.microsoft.com/office/drawing/2014/main" id="{E7FBF134-FF25-F8DC-C6E8-E8C85DB185EE}"/>
                    </a:ext>
                  </a:extLst>
                </p:cNvPr>
                <p:cNvSpPr/>
                <p:nvPr/>
              </p:nvSpPr>
              <p:spPr>
                <a:xfrm>
                  <a:off x="9045039" y="4013315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17" name="Freeform 716">
                  <a:extLst>
                    <a:ext uri="{FF2B5EF4-FFF2-40B4-BE49-F238E27FC236}">
                      <a16:creationId xmlns:a16="http://schemas.microsoft.com/office/drawing/2014/main" id="{238144A7-3537-DF43-027E-EE829E86DC2F}"/>
                    </a:ext>
                  </a:extLst>
                </p:cNvPr>
                <p:cNvSpPr/>
                <p:nvPr/>
              </p:nvSpPr>
              <p:spPr>
                <a:xfrm>
                  <a:off x="9020644" y="4037614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18" name="Graphic 337">
                <a:extLst>
                  <a:ext uri="{FF2B5EF4-FFF2-40B4-BE49-F238E27FC236}">
                    <a16:creationId xmlns:a16="http://schemas.microsoft.com/office/drawing/2014/main" id="{E89DD817-9E2C-D691-93EF-6E6BC1744ED9}"/>
                  </a:ext>
                </a:extLst>
              </p:cNvPr>
              <p:cNvGrpSpPr/>
              <p:nvPr/>
            </p:nvGrpSpPr>
            <p:grpSpPr>
              <a:xfrm>
                <a:off x="9042249" y="4025950"/>
                <a:ext cx="48724" cy="48662"/>
                <a:chOff x="9042249" y="4025950"/>
                <a:chExt cx="48724" cy="48662"/>
              </a:xfrm>
            </p:grpSpPr>
            <p:sp>
              <p:nvSpPr>
                <p:cNvPr id="719" name="Freeform 718">
                  <a:extLst>
                    <a:ext uri="{FF2B5EF4-FFF2-40B4-BE49-F238E27FC236}">
                      <a16:creationId xmlns:a16="http://schemas.microsoft.com/office/drawing/2014/main" id="{A4055822-E300-FD28-77D2-AF4746DF7842}"/>
                    </a:ext>
                  </a:extLst>
                </p:cNvPr>
                <p:cNvSpPr/>
                <p:nvPr/>
              </p:nvSpPr>
              <p:spPr>
                <a:xfrm>
                  <a:off x="9066644" y="4025950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20" name="Freeform 719">
                  <a:extLst>
                    <a:ext uri="{FF2B5EF4-FFF2-40B4-BE49-F238E27FC236}">
                      <a16:creationId xmlns:a16="http://schemas.microsoft.com/office/drawing/2014/main" id="{C6FE02CE-F328-C41F-5852-E9B6A339DEBE}"/>
                    </a:ext>
                  </a:extLst>
                </p:cNvPr>
                <p:cNvSpPr/>
                <p:nvPr/>
              </p:nvSpPr>
              <p:spPr>
                <a:xfrm>
                  <a:off x="9042249" y="4050314"/>
                  <a:ext cx="48724" cy="6479"/>
                </a:xfrm>
                <a:custGeom>
                  <a:avLst/>
                  <a:gdLst>
                    <a:gd name="connsiteX0" fmla="*/ 48724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21" name="Graphic 337">
                <a:extLst>
                  <a:ext uri="{FF2B5EF4-FFF2-40B4-BE49-F238E27FC236}">
                    <a16:creationId xmlns:a16="http://schemas.microsoft.com/office/drawing/2014/main" id="{E0F8D859-91BC-2FFB-1C1C-8D76C2E15010}"/>
                  </a:ext>
                </a:extLst>
              </p:cNvPr>
              <p:cNvGrpSpPr/>
              <p:nvPr/>
            </p:nvGrpSpPr>
            <p:grpSpPr>
              <a:xfrm>
                <a:off x="9059507" y="4025950"/>
                <a:ext cx="48659" cy="48662"/>
                <a:chOff x="9059507" y="4025950"/>
                <a:chExt cx="48659" cy="48662"/>
              </a:xfrm>
            </p:grpSpPr>
            <p:sp>
              <p:nvSpPr>
                <p:cNvPr id="722" name="Freeform 721">
                  <a:extLst>
                    <a:ext uri="{FF2B5EF4-FFF2-40B4-BE49-F238E27FC236}">
                      <a16:creationId xmlns:a16="http://schemas.microsoft.com/office/drawing/2014/main" id="{A8DA939F-7B49-4643-CED4-4E44E18F6744}"/>
                    </a:ext>
                  </a:extLst>
                </p:cNvPr>
                <p:cNvSpPr/>
                <p:nvPr/>
              </p:nvSpPr>
              <p:spPr>
                <a:xfrm>
                  <a:off x="9083837" y="4025950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23" name="Freeform 722">
                  <a:extLst>
                    <a:ext uri="{FF2B5EF4-FFF2-40B4-BE49-F238E27FC236}">
                      <a16:creationId xmlns:a16="http://schemas.microsoft.com/office/drawing/2014/main" id="{A83B4366-1C0A-BAA6-6C2A-B478881B3D9C}"/>
                    </a:ext>
                  </a:extLst>
                </p:cNvPr>
                <p:cNvSpPr/>
                <p:nvPr/>
              </p:nvSpPr>
              <p:spPr>
                <a:xfrm>
                  <a:off x="9059507" y="4050314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24" name="Graphic 337">
                <a:extLst>
                  <a:ext uri="{FF2B5EF4-FFF2-40B4-BE49-F238E27FC236}">
                    <a16:creationId xmlns:a16="http://schemas.microsoft.com/office/drawing/2014/main" id="{EACAE7B1-8261-CB72-3CED-7B1CE2928E26}"/>
                  </a:ext>
                </a:extLst>
              </p:cNvPr>
              <p:cNvGrpSpPr/>
              <p:nvPr/>
            </p:nvGrpSpPr>
            <p:grpSpPr>
              <a:xfrm>
                <a:off x="9076700" y="4025950"/>
                <a:ext cx="48724" cy="48662"/>
                <a:chOff x="9076700" y="4025950"/>
                <a:chExt cx="48724" cy="48662"/>
              </a:xfrm>
            </p:grpSpPr>
            <p:sp>
              <p:nvSpPr>
                <p:cNvPr id="725" name="Freeform 724">
                  <a:extLst>
                    <a:ext uri="{FF2B5EF4-FFF2-40B4-BE49-F238E27FC236}">
                      <a16:creationId xmlns:a16="http://schemas.microsoft.com/office/drawing/2014/main" id="{74DBD5EF-4FF7-0841-03F4-3E221B778E36}"/>
                    </a:ext>
                  </a:extLst>
                </p:cNvPr>
                <p:cNvSpPr/>
                <p:nvPr/>
              </p:nvSpPr>
              <p:spPr>
                <a:xfrm>
                  <a:off x="9101030" y="4025950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26" name="Freeform 725">
                  <a:extLst>
                    <a:ext uri="{FF2B5EF4-FFF2-40B4-BE49-F238E27FC236}">
                      <a16:creationId xmlns:a16="http://schemas.microsoft.com/office/drawing/2014/main" id="{6C086AE3-FD9E-FEA6-9A1F-54B73BA89D34}"/>
                    </a:ext>
                  </a:extLst>
                </p:cNvPr>
                <p:cNvSpPr/>
                <p:nvPr/>
              </p:nvSpPr>
              <p:spPr>
                <a:xfrm>
                  <a:off x="9076700" y="4050314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27" name="Graphic 337">
                <a:extLst>
                  <a:ext uri="{FF2B5EF4-FFF2-40B4-BE49-F238E27FC236}">
                    <a16:creationId xmlns:a16="http://schemas.microsoft.com/office/drawing/2014/main" id="{8C0AB796-29AF-FBC5-A728-54DBDCF249ED}"/>
                  </a:ext>
                </a:extLst>
              </p:cNvPr>
              <p:cNvGrpSpPr/>
              <p:nvPr/>
            </p:nvGrpSpPr>
            <p:grpSpPr>
              <a:xfrm>
                <a:off x="9086562" y="4025950"/>
                <a:ext cx="48724" cy="48662"/>
                <a:chOff x="9086562" y="4025950"/>
                <a:chExt cx="48724" cy="48662"/>
              </a:xfrm>
            </p:grpSpPr>
            <p:sp>
              <p:nvSpPr>
                <p:cNvPr id="728" name="Freeform 727">
                  <a:extLst>
                    <a:ext uri="{FF2B5EF4-FFF2-40B4-BE49-F238E27FC236}">
                      <a16:creationId xmlns:a16="http://schemas.microsoft.com/office/drawing/2014/main" id="{2E631874-E1BE-8E64-3764-45A19140305E}"/>
                    </a:ext>
                  </a:extLst>
                </p:cNvPr>
                <p:cNvSpPr/>
                <p:nvPr/>
              </p:nvSpPr>
              <p:spPr>
                <a:xfrm>
                  <a:off x="9110892" y="4025950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29" name="Freeform 728">
                  <a:extLst>
                    <a:ext uri="{FF2B5EF4-FFF2-40B4-BE49-F238E27FC236}">
                      <a16:creationId xmlns:a16="http://schemas.microsoft.com/office/drawing/2014/main" id="{D7BA1017-D49D-C8B0-5BEF-1DA96593F1CF}"/>
                    </a:ext>
                  </a:extLst>
                </p:cNvPr>
                <p:cNvSpPr/>
                <p:nvPr/>
              </p:nvSpPr>
              <p:spPr>
                <a:xfrm>
                  <a:off x="9086562" y="4050314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30" name="Graphic 337">
                <a:extLst>
                  <a:ext uri="{FF2B5EF4-FFF2-40B4-BE49-F238E27FC236}">
                    <a16:creationId xmlns:a16="http://schemas.microsoft.com/office/drawing/2014/main" id="{62916B16-689B-9D6D-E75F-A56E2967E313}"/>
                  </a:ext>
                </a:extLst>
              </p:cNvPr>
              <p:cNvGrpSpPr/>
              <p:nvPr/>
            </p:nvGrpSpPr>
            <p:grpSpPr>
              <a:xfrm>
                <a:off x="9120494" y="4025950"/>
                <a:ext cx="48724" cy="48662"/>
                <a:chOff x="9120494" y="4025950"/>
                <a:chExt cx="48724" cy="48662"/>
              </a:xfrm>
            </p:grpSpPr>
            <p:sp>
              <p:nvSpPr>
                <p:cNvPr id="731" name="Freeform 730">
                  <a:extLst>
                    <a:ext uri="{FF2B5EF4-FFF2-40B4-BE49-F238E27FC236}">
                      <a16:creationId xmlns:a16="http://schemas.microsoft.com/office/drawing/2014/main" id="{05F93105-14A1-AA8E-7204-884741777FB2}"/>
                    </a:ext>
                  </a:extLst>
                </p:cNvPr>
                <p:cNvSpPr/>
                <p:nvPr/>
              </p:nvSpPr>
              <p:spPr>
                <a:xfrm>
                  <a:off x="9144889" y="4025950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32" name="Freeform 731">
                  <a:extLst>
                    <a:ext uri="{FF2B5EF4-FFF2-40B4-BE49-F238E27FC236}">
                      <a16:creationId xmlns:a16="http://schemas.microsoft.com/office/drawing/2014/main" id="{0E01B529-D38F-74F5-C48C-D99F27169ED6}"/>
                    </a:ext>
                  </a:extLst>
                </p:cNvPr>
                <p:cNvSpPr/>
                <p:nvPr/>
              </p:nvSpPr>
              <p:spPr>
                <a:xfrm>
                  <a:off x="9120494" y="4050314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33" name="Graphic 337">
                <a:extLst>
                  <a:ext uri="{FF2B5EF4-FFF2-40B4-BE49-F238E27FC236}">
                    <a16:creationId xmlns:a16="http://schemas.microsoft.com/office/drawing/2014/main" id="{C2BAE27B-1925-88D4-4EAE-187B507AD0A1}"/>
                  </a:ext>
                </a:extLst>
              </p:cNvPr>
              <p:cNvGrpSpPr/>
              <p:nvPr/>
            </p:nvGrpSpPr>
            <p:grpSpPr>
              <a:xfrm>
                <a:off x="9135286" y="4025950"/>
                <a:ext cx="48724" cy="48662"/>
                <a:chOff x="9135286" y="4025950"/>
                <a:chExt cx="48724" cy="48662"/>
              </a:xfrm>
            </p:grpSpPr>
            <p:sp>
              <p:nvSpPr>
                <p:cNvPr id="734" name="Freeform 733">
                  <a:extLst>
                    <a:ext uri="{FF2B5EF4-FFF2-40B4-BE49-F238E27FC236}">
                      <a16:creationId xmlns:a16="http://schemas.microsoft.com/office/drawing/2014/main" id="{5A67AE8A-8B45-8316-DCDF-B5465F45F532}"/>
                    </a:ext>
                  </a:extLst>
                </p:cNvPr>
                <p:cNvSpPr/>
                <p:nvPr/>
              </p:nvSpPr>
              <p:spPr>
                <a:xfrm>
                  <a:off x="9159616" y="4025950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35" name="Freeform 734">
                  <a:extLst>
                    <a:ext uri="{FF2B5EF4-FFF2-40B4-BE49-F238E27FC236}">
                      <a16:creationId xmlns:a16="http://schemas.microsoft.com/office/drawing/2014/main" id="{B273F60E-8DDD-6F7E-DD0A-46074750C7AA}"/>
                    </a:ext>
                  </a:extLst>
                </p:cNvPr>
                <p:cNvSpPr/>
                <p:nvPr/>
              </p:nvSpPr>
              <p:spPr>
                <a:xfrm>
                  <a:off x="9135286" y="4050314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36" name="Graphic 337">
                <a:extLst>
                  <a:ext uri="{FF2B5EF4-FFF2-40B4-BE49-F238E27FC236}">
                    <a16:creationId xmlns:a16="http://schemas.microsoft.com/office/drawing/2014/main" id="{34660744-6EA3-B5DD-32BB-6262006DB041}"/>
                  </a:ext>
                </a:extLst>
              </p:cNvPr>
              <p:cNvGrpSpPr/>
              <p:nvPr/>
            </p:nvGrpSpPr>
            <p:grpSpPr>
              <a:xfrm>
                <a:off x="9204837" y="4056988"/>
                <a:ext cx="48659" cy="48597"/>
                <a:chOff x="9204837" y="4056988"/>
                <a:chExt cx="48659" cy="48597"/>
              </a:xfrm>
            </p:grpSpPr>
            <p:sp>
              <p:nvSpPr>
                <p:cNvPr id="737" name="Freeform 736">
                  <a:extLst>
                    <a:ext uri="{FF2B5EF4-FFF2-40B4-BE49-F238E27FC236}">
                      <a16:creationId xmlns:a16="http://schemas.microsoft.com/office/drawing/2014/main" id="{D4B358A0-1920-7C08-62AB-D0FF6E0CDA56}"/>
                    </a:ext>
                  </a:extLst>
                </p:cNvPr>
                <p:cNvSpPr/>
                <p:nvPr/>
              </p:nvSpPr>
              <p:spPr>
                <a:xfrm>
                  <a:off x="9229167" y="4056988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38" name="Freeform 737">
                  <a:extLst>
                    <a:ext uri="{FF2B5EF4-FFF2-40B4-BE49-F238E27FC236}">
                      <a16:creationId xmlns:a16="http://schemas.microsoft.com/office/drawing/2014/main" id="{FF37091F-844D-EE86-07F5-B3CC05C8A0EF}"/>
                    </a:ext>
                  </a:extLst>
                </p:cNvPr>
                <p:cNvSpPr/>
                <p:nvPr/>
              </p:nvSpPr>
              <p:spPr>
                <a:xfrm>
                  <a:off x="9204837" y="4081287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39" name="Graphic 337">
                <a:extLst>
                  <a:ext uri="{FF2B5EF4-FFF2-40B4-BE49-F238E27FC236}">
                    <a16:creationId xmlns:a16="http://schemas.microsoft.com/office/drawing/2014/main" id="{3B3BD463-8F07-4BDF-9C89-F8B72FEBE199}"/>
                  </a:ext>
                </a:extLst>
              </p:cNvPr>
              <p:cNvGrpSpPr/>
              <p:nvPr/>
            </p:nvGrpSpPr>
            <p:grpSpPr>
              <a:xfrm>
                <a:off x="9229167" y="4056988"/>
                <a:ext cx="48724" cy="48597"/>
                <a:chOff x="9229167" y="4056988"/>
                <a:chExt cx="48724" cy="48597"/>
              </a:xfrm>
            </p:grpSpPr>
            <p:sp>
              <p:nvSpPr>
                <p:cNvPr id="740" name="Freeform 739">
                  <a:extLst>
                    <a:ext uri="{FF2B5EF4-FFF2-40B4-BE49-F238E27FC236}">
                      <a16:creationId xmlns:a16="http://schemas.microsoft.com/office/drawing/2014/main" id="{0B764380-BDF8-C51A-4EC1-3D1AEF65274B}"/>
                    </a:ext>
                  </a:extLst>
                </p:cNvPr>
                <p:cNvSpPr/>
                <p:nvPr/>
              </p:nvSpPr>
              <p:spPr>
                <a:xfrm>
                  <a:off x="9253497" y="4056988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41" name="Freeform 740">
                  <a:extLst>
                    <a:ext uri="{FF2B5EF4-FFF2-40B4-BE49-F238E27FC236}">
                      <a16:creationId xmlns:a16="http://schemas.microsoft.com/office/drawing/2014/main" id="{AE6D8E33-D40D-7E69-1078-0B56925D67F8}"/>
                    </a:ext>
                  </a:extLst>
                </p:cNvPr>
                <p:cNvSpPr/>
                <p:nvPr/>
              </p:nvSpPr>
              <p:spPr>
                <a:xfrm>
                  <a:off x="9229167" y="4081287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42" name="Graphic 337">
                <a:extLst>
                  <a:ext uri="{FF2B5EF4-FFF2-40B4-BE49-F238E27FC236}">
                    <a16:creationId xmlns:a16="http://schemas.microsoft.com/office/drawing/2014/main" id="{DF64AA62-CAFB-6A77-B7B4-9CD187558BC5}"/>
                  </a:ext>
                </a:extLst>
              </p:cNvPr>
              <p:cNvGrpSpPr/>
              <p:nvPr/>
            </p:nvGrpSpPr>
            <p:grpSpPr>
              <a:xfrm>
                <a:off x="9247074" y="4056988"/>
                <a:ext cx="48724" cy="48597"/>
                <a:chOff x="9247074" y="4056988"/>
                <a:chExt cx="48724" cy="48597"/>
              </a:xfrm>
            </p:grpSpPr>
            <p:sp>
              <p:nvSpPr>
                <p:cNvPr id="743" name="Freeform 742">
                  <a:extLst>
                    <a:ext uri="{FF2B5EF4-FFF2-40B4-BE49-F238E27FC236}">
                      <a16:creationId xmlns:a16="http://schemas.microsoft.com/office/drawing/2014/main" id="{D2E1466B-5B2B-44E5-8098-54210ECDE294}"/>
                    </a:ext>
                  </a:extLst>
                </p:cNvPr>
                <p:cNvSpPr/>
                <p:nvPr/>
              </p:nvSpPr>
              <p:spPr>
                <a:xfrm>
                  <a:off x="9271469" y="4056988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44" name="Freeform 743">
                  <a:extLst>
                    <a:ext uri="{FF2B5EF4-FFF2-40B4-BE49-F238E27FC236}">
                      <a16:creationId xmlns:a16="http://schemas.microsoft.com/office/drawing/2014/main" id="{1359F5AA-2FE8-5E43-67C3-65DFDB906C11}"/>
                    </a:ext>
                  </a:extLst>
                </p:cNvPr>
                <p:cNvSpPr/>
                <p:nvPr/>
              </p:nvSpPr>
              <p:spPr>
                <a:xfrm>
                  <a:off x="9247074" y="4081287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45" name="Graphic 337">
                <a:extLst>
                  <a:ext uri="{FF2B5EF4-FFF2-40B4-BE49-F238E27FC236}">
                    <a16:creationId xmlns:a16="http://schemas.microsoft.com/office/drawing/2014/main" id="{C43528B3-4BCD-E61A-DEA2-41FD12D878BE}"/>
                  </a:ext>
                </a:extLst>
              </p:cNvPr>
              <p:cNvGrpSpPr/>
              <p:nvPr/>
            </p:nvGrpSpPr>
            <p:grpSpPr>
              <a:xfrm>
                <a:off x="9295799" y="4056988"/>
                <a:ext cx="48724" cy="48597"/>
                <a:chOff x="9295799" y="4056988"/>
                <a:chExt cx="48724" cy="48597"/>
              </a:xfrm>
            </p:grpSpPr>
            <p:sp>
              <p:nvSpPr>
                <p:cNvPr id="746" name="Freeform 745">
                  <a:extLst>
                    <a:ext uri="{FF2B5EF4-FFF2-40B4-BE49-F238E27FC236}">
                      <a16:creationId xmlns:a16="http://schemas.microsoft.com/office/drawing/2014/main" id="{2E57D5C8-85D7-6BEE-232C-A64695456AB7}"/>
                    </a:ext>
                  </a:extLst>
                </p:cNvPr>
                <p:cNvSpPr/>
                <p:nvPr/>
              </p:nvSpPr>
              <p:spPr>
                <a:xfrm>
                  <a:off x="9320194" y="4056988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47" name="Freeform 746">
                  <a:extLst>
                    <a:ext uri="{FF2B5EF4-FFF2-40B4-BE49-F238E27FC236}">
                      <a16:creationId xmlns:a16="http://schemas.microsoft.com/office/drawing/2014/main" id="{8A51A1E2-ACF9-4257-83E4-8DD479B9F476}"/>
                    </a:ext>
                  </a:extLst>
                </p:cNvPr>
                <p:cNvSpPr/>
                <p:nvPr/>
              </p:nvSpPr>
              <p:spPr>
                <a:xfrm>
                  <a:off x="9295799" y="4081287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48" name="Graphic 337">
                <a:extLst>
                  <a:ext uri="{FF2B5EF4-FFF2-40B4-BE49-F238E27FC236}">
                    <a16:creationId xmlns:a16="http://schemas.microsoft.com/office/drawing/2014/main" id="{692F76B8-2E6A-8358-CAFF-DCE2C9F74278}"/>
                  </a:ext>
                </a:extLst>
              </p:cNvPr>
              <p:cNvGrpSpPr/>
              <p:nvPr/>
            </p:nvGrpSpPr>
            <p:grpSpPr>
              <a:xfrm>
                <a:off x="9313446" y="4056988"/>
                <a:ext cx="48724" cy="48597"/>
                <a:chOff x="9313446" y="4056988"/>
                <a:chExt cx="48724" cy="48597"/>
              </a:xfrm>
            </p:grpSpPr>
            <p:sp>
              <p:nvSpPr>
                <p:cNvPr id="749" name="Freeform 748">
                  <a:extLst>
                    <a:ext uri="{FF2B5EF4-FFF2-40B4-BE49-F238E27FC236}">
                      <a16:creationId xmlns:a16="http://schemas.microsoft.com/office/drawing/2014/main" id="{84739A49-C3EA-7DE5-4B1A-4202B73968CD}"/>
                    </a:ext>
                  </a:extLst>
                </p:cNvPr>
                <p:cNvSpPr/>
                <p:nvPr/>
              </p:nvSpPr>
              <p:spPr>
                <a:xfrm>
                  <a:off x="9337841" y="4056988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50" name="Freeform 749">
                  <a:extLst>
                    <a:ext uri="{FF2B5EF4-FFF2-40B4-BE49-F238E27FC236}">
                      <a16:creationId xmlns:a16="http://schemas.microsoft.com/office/drawing/2014/main" id="{CA467965-B7C1-8A98-8D4B-3CE99477BC0C}"/>
                    </a:ext>
                  </a:extLst>
                </p:cNvPr>
                <p:cNvSpPr/>
                <p:nvPr/>
              </p:nvSpPr>
              <p:spPr>
                <a:xfrm>
                  <a:off x="9313446" y="4081287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51" name="Graphic 337">
                <a:extLst>
                  <a:ext uri="{FF2B5EF4-FFF2-40B4-BE49-F238E27FC236}">
                    <a16:creationId xmlns:a16="http://schemas.microsoft.com/office/drawing/2014/main" id="{77AB3711-BB82-81AA-C1F3-5DC03E4E34A4}"/>
                  </a:ext>
                </a:extLst>
              </p:cNvPr>
              <p:cNvGrpSpPr/>
              <p:nvPr/>
            </p:nvGrpSpPr>
            <p:grpSpPr>
              <a:xfrm>
                <a:off x="9331158" y="4056988"/>
                <a:ext cx="48659" cy="48597"/>
                <a:chOff x="9331158" y="4056988"/>
                <a:chExt cx="48659" cy="48597"/>
              </a:xfrm>
            </p:grpSpPr>
            <p:sp>
              <p:nvSpPr>
                <p:cNvPr id="752" name="Freeform 751">
                  <a:extLst>
                    <a:ext uri="{FF2B5EF4-FFF2-40B4-BE49-F238E27FC236}">
                      <a16:creationId xmlns:a16="http://schemas.microsoft.com/office/drawing/2014/main" id="{3A47E412-B3C2-A7DC-0592-7D07D194E6F3}"/>
                    </a:ext>
                  </a:extLst>
                </p:cNvPr>
                <p:cNvSpPr/>
                <p:nvPr/>
              </p:nvSpPr>
              <p:spPr>
                <a:xfrm>
                  <a:off x="9355488" y="4056988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53" name="Freeform 752">
                  <a:extLst>
                    <a:ext uri="{FF2B5EF4-FFF2-40B4-BE49-F238E27FC236}">
                      <a16:creationId xmlns:a16="http://schemas.microsoft.com/office/drawing/2014/main" id="{6E3E5101-CBAD-7E16-E49F-3833F96CCE5A}"/>
                    </a:ext>
                  </a:extLst>
                </p:cNvPr>
                <p:cNvSpPr/>
                <p:nvPr/>
              </p:nvSpPr>
              <p:spPr>
                <a:xfrm>
                  <a:off x="9331158" y="4081287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54" name="Graphic 337">
                <a:extLst>
                  <a:ext uri="{FF2B5EF4-FFF2-40B4-BE49-F238E27FC236}">
                    <a16:creationId xmlns:a16="http://schemas.microsoft.com/office/drawing/2014/main" id="{F713C69A-0C20-2E10-B082-874C5A917F1C}"/>
                  </a:ext>
                </a:extLst>
              </p:cNvPr>
              <p:cNvGrpSpPr/>
              <p:nvPr/>
            </p:nvGrpSpPr>
            <p:grpSpPr>
              <a:xfrm>
                <a:off x="9348806" y="4056988"/>
                <a:ext cx="48724" cy="48597"/>
                <a:chOff x="9348806" y="4056988"/>
                <a:chExt cx="48724" cy="48597"/>
              </a:xfrm>
            </p:grpSpPr>
            <p:sp>
              <p:nvSpPr>
                <p:cNvPr id="755" name="Freeform 754">
                  <a:extLst>
                    <a:ext uri="{FF2B5EF4-FFF2-40B4-BE49-F238E27FC236}">
                      <a16:creationId xmlns:a16="http://schemas.microsoft.com/office/drawing/2014/main" id="{547A10A3-4624-A87A-9980-361F129672DC}"/>
                    </a:ext>
                  </a:extLst>
                </p:cNvPr>
                <p:cNvSpPr/>
                <p:nvPr/>
              </p:nvSpPr>
              <p:spPr>
                <a:xfrm>
                  <a:off x="9373136" y="4056988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56" name="Freeform 755">
                  <a:extLst>
                    <a:ext uri="{FF2B5EF4-FFF2-40B4-BE49-F238E27FC236}">
                      <a16:creationId xmlns:a16="http://schemas.microsoft.com/office/drawing/2014/main" id="{2F23A9CA-2A84-2E75-706D-88214E5F52A7}"/>
                    </a:ext>
                  </a:extLst>
                </p:cNvPr>
                <p:cNvSpPr/>
                <p:nvPr/>
              </p:nvSpPr>
              <p:spPr>
                <a:xfrm>
                  <a:off x="9348806" y="4081287"/>
                  <a:ext cx="48724" cy="6479"/>
                </a:xfrm>
                <a:custGeom>
                  <a:avLst/>
                  <a:gdLst>
                    <a:gd name="connsiteX0" fmla="*/ 48724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57" name="Graphic 337">
                <a:extLst>
                  <a:ext uri="{FF2B5EF4-FFF2-40B4-BE49-F238E27FC236}">
                    <a16:creationId xmlns:a16="http://schemas.microsoft.com/office/drawing/2014/main" id="{0AF98BCF-AFE4-14A7-3582-3952F3023D9F}"/>
                  </a:ext>
                </a:extLst>
              </p:cNvPr>
              <p:cNvGrpSpPr/>
              <p:nvPr/>
            </p:nvGrpSpPr>
            <p:grpSpPr>
              <a:xfrm>
                <a:off x="9494396" y="4091201"/>
                <a:ext cx="48724" cy="48597"/>
                <a:chOff x="9494396" y="4091201"/>
                <a:chExt cx="48724" cy="48597"/>
              </a:xfrm>
            </p:grpSpPr>
            <p:sp>
              <p:nvSpPr>
                <p:cNvPr id="758" name="Freeform 757">
                  <a:extLst>
                    <a:ext uri="{FF2B5EF4-FFF2-40B4-BE49-F238E27FC236}">
                      <a16:creationId xmlns:a16="http://schemas.microsoft.com/office/drawing/2014/main" id="{BEC608B8-AE27-E846-49AC-146DFDF14C97}"/>
                    </a:ext>
                  </a:extLst>
                </p:cNvPr>
                <p:cNvSpPr/>
                <p:nvPr/>
              </p:nvSpPr>
              <p:spPr>
                <a:xfrm>
                  <a:off x="9518726" y="4091201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59" name="Freeform 758">
                  <a:extLst>
                    <a:ext uri="{FF2B5EF4-FFF2-40B4-BE49-F238E27FC236}">
                      <a16:creationId xmlns:a16="http://schemas.microsoft.com/office/drawing/2014/main" id="{AF8C7AFC-04BF-B1AB-B845-BEA67E41EDE8}"/>
                    </a:ext>
                  </a:extLst>
                </p:cNvPr>
                <p:cNvSpPr/>
                <p:nvPr/>
              </p:nvSpPr>
              <p:spPr>
                <a:xfrm>
                  <a:off x="9494396" y="4115500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60" name="Graphic 337">
                <a:extLst>
                  <a:ext uri="{FF2B5EF4-FFF2-40B4-BE49-F238E27FC236}">
                    <a16:creationId xmlns:a16="http://schemas.microsoft.com/office/drawing/2014/main" id="{68048FB3-CAAD-8FBB-1B7C-30987CCCB5AF}"/>
                  </a:ext>
                </a:extLst>
              </p:cNvPr>
              <p:cNvGrpSpPr/>
              <p:nvPr/>
            </p:nvGrpSpPr>
            <p:grpSpPr>
              <a:xfrm>
                <a:off x="9527031" y="4091201"/>
                <a:ext cx="48724" cy="48597"/>
                <a:chOff x="9527031" y="4091201"/>
                <a:chExt cx="48724" cy="48597"/>
              </a:xfrm>
            </p:grpSpPr>
            <p:sp>
              <p:nvSpPr>
                <p:cNvPr id="761" name="Freeform 760">
                  <a:extLst>
                    <a:ext uri="{FF2B5EF4-FFF2-40B4-BE49-F238E27FC236}">
                      <a16:creationId xmlns:a16="http://schemas.microsoft.com/office/drawing/2014/main" id="{3A23C8E8-57D2-4D11-750B-4256A0E004BA}"/>
                    </a:ext>
                  </a:extLst>
                </p:cNvPr>
                <p:cNvSpPr/>
                <p:nvPr/>
              </p:nvSpPr>
              <p:spPr>
                <a:xfrm>
                  <a:off x="9551425" y="4091201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62" name="Freeform 761">
                  <a:extLst>
                    <a:ext uri="{FF2B5EF4-FFF2-40B4-BE49-F238E27FC236}">
                      <a16:creationId xmlns:a16="http://schemas.microsoft.com/office/drawing/2014/main" id="{2531B21D-94F9-939A-6ABC-66708BF8B9FA}"/>
                    </a:ext>
                  </a:extLst>
                </p:cNvPr>
                <p:cNvSpPr/>
                <p:nvPr/>
              </p:nvSpPr>
              <p:spPr>
                <a:xfrm>
                  <a:off x="9527031" y="4115500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63" name="Graphic 337">
                <a:extLst>
                  <a:ext uri="{FF2B5EF4-FFF2-40B4-BE49-F238E27FC236}">
                    <a16:creationId xmlns:a16="http://schemas.microsoft.com/office/drawing/2014/main" id="{320E5EAC-4229-1455-5AA3-BCA79B33D5C7}"/>
                  </a:ext>
                </a:extLst>
              </p:cNvPr>
              <p:cNvGrpSpPr/>
              <p:nvPr/>
            </p:nvGrpSpPr>
            <p:grpSpPr>
              <a:xfrm>
                <a:off x="9544029" y="4091201"/>
                <a:ext cx="48724" cy="48597"/>
                <a:chOff x="9544029" y="4091201"/>
                <a:chExt cx="48724" cy="48597"/>
              </a:xfrm>
            </p:grpSpPr>
            <p:sp>
              <p:nvSpPr>
                <p:cNvPr id="764" name="Freeform 763">
                  <a:extLst>
                    <a:ext uri="{FF2B5EF4-FFF2-40B4-BE49-F238E27FC236}">
                      <a16:creationId xmlns:a16="http://schemas.microsoft.com/office/drawing/2014/main" id="{BA0A65AA-09C2-0DAE-1E4D-8D1DF8CA33AC}"/>
                    </a:ext>
                  </a:extLst>
                </p:cNvPr>
                <p:cNvSpPr/>
                <p:nvPr/>
              </p:nvSpPr>
              <p:spPr>
                <a:xfrm>
                  <a:off x="9568424" y="4091201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65" name="Freeform 764">
                  <a:extLst>
                    <a:ext uri="{FF2B5EF4-FFF2-40B4-BE49-F238E27FC236}">
                      <a16:creationId xmlns:a16="http://schemas.microsoft.com/office/drawing/2014/main" id="{118E16E3-D620-375D-AC6C-77CD372C7701}"/>
                    </a:ext>
                  </a:extLst>
                </p:cNvPr>
                <p:cNvSpPr/>
                <p:nvPr/>
              </p:nvSpPr>
              <p:spPr>
                <a:xfrm>
                  <a:off x="9544029" y="4115500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66" name="Graphic 337">
                <a:extLst>
                  <a:ext uri="{FF2B5EF4-FFF2-40B4-BE49-F238E27FC236}">
                    <a16:creationId xmlns:a16="http://schemas.microsoft.com/office/drawing/2014/main" id="{D405E94C-6BAB-686D-82D6-C12C111F9FD3}"/>
                  </a:ext>
                </a:extLst>
              </p:cNvPr>
              <p:cNvGrpSpPr/>
              <p:nvPr/>
            </p:nvGrpSpPr>
            <p:grpSpPr>
              <a:xfrm>
                <a:off x="9582438" y="4091201"/>
                <a:ext cx="48724" cy="48597"/>
                <a:chOff x="9582438" y="4091201"/>
                <a:chExt cx="48724" cy="48597"/>
              </a:xfrm>
            </p:grpSpPr>
            <p:sp>
              <p:nvSpPr>
                <p:cNvPr id="767" name="Freeform 766">
                  <a:extLst>
                    <a:ext uri="{FF2B5EF4-FFF2-40B4-BE49-F238E27FC236}">
                      <a16:creationId xmlns:a16="http://schemas.microsoft.com/office/drawing/2014/main" id="{B59050C6-A418-51FA-637C-3237A37C15A6}"/>
                    </a:ext>
                  </a:extLst>
                </p:cNvPr>
                <p:cNvSpPr/>
                <p:nvPr/>
              </p:nvSpPr>
              <p:spPr>
                <a:xfrm>
                  <a:off x="9606833" y="4091201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68" name="Freeform 767">
                  <a:extLst>
                    <a:ext uri="{FF2B5EF4-FFF2-40B4-BE49-F238E27FC236}">
                      <a16:creationId xmlns:a16="http://schemas.microsoft.com/office/drawing/2014/main" id="{8278A9A8-0E20-F621-AE82-ACBD97BD4101}"/>
                    </a:ext>
                  </a:extLst>
                </p:cNvPr>
                <p:cNvSpPr/>
                <p:nvPr/>
              </p:nvSpPr>
              <p:spPr>
                <a:xfrm>
                  <a:off x="9582438" y="4115500"/>
                  <a:ext cx="48724" cy="6479"/>
                </a:xfrm>
                <a:custGeom>
                  <a:avLst/>
                  <a:gdLst>
                    <a:gd name="connsiteX0" fmla="*/ 48724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69" name="Graphic 337">
                <a:extLst>
                  <a:ext uri="{FF2B5EF4-FFF2-40B4-BE49-F238E27FC236}">
                    <a16:creationId xmlns:a16="http://schemas.microsoft.com/office/drawing/2014/main" id="{B34044D4-3936-B279-8DC9-114419B0A9EF}"/>
                  </a:ext>
                </a:extLst>
              </p:cNvPr>
              <p:cNvGrpSpPr/>
              <p:nvPr/>
            </p:nvGrpSpPr>
            <p:grpSpPr>
              <a:xfrm>
                <a:off x="9624480" y="4091201"/>
                <a:ext cx="48724" cy="48597"/>
                <a:chOff x="9624480" y="4091201"/>
                <a:chExt cx="48724" cy="48597"/>
              </a:xfrm>
            </p:grpSpPr>
            <p:sp>
              <p:nvSpPr>
                <p:cNvPr id="770" name="Freeform 769">
                  <a:extLst>
                    <a:ext uri="{FF2B5EF4-FFF2-40B4-BE49-F238E27FC236}">
                      <a16:creationId xmlns:a16="http://schemas.microsoft.com/office/drawing/2014/main" id="{58A90B2E-0F31-B44F-9582-E6E43C8488E6}"/>
                    </a:ext>
                  </a:extLst>
                </p:cNvPr>
                <p:cNvSpPr/>
                <p:nvPr/>
              </p:nvSpPr>
              <p:spPr>
                <a:xfrm>
                  <a:off x="9648810" y="4091201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71" name="Freeform 770">
                  <a:extLst>
                    <a:ext uri="{FF2B5EF4-FFF2-40B4-BE49-F238E27FC236}">
                      <a16:creationId xmlns:a16="http://schemas.microsoft.com/office/drawing/2014/main" id="{CFE5E9D2-E3D8-F7D3-6E2A-19EA47A59814}"/>
                    </a:ext>
                  </a:extLst>
                </p:cNvPr>
                <p:cNvSpPr/>
                <p:nvPr/>
              </p:nvSpPr>
              <p:spPr>
                <a:xfrm>
                  <a:off x="9624480" y="4115500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72" name="Graphic 337">
                <a:extLst>
                  <a:ext uri="{FF2B5EF4-FFF2-40B4-BE49-F238E27FC236}">
                    <a16:creationId xmlns:a16="http://schemas.microsoft.com/office/drawing/2014/main" id="{FE40B716-28B3-281C-8A20-555EE548A3AE}"/>
                  </a:ext>
                </a:extLst>
              </p:cNvPr>
              <p:cNvGrpSpPr/>
              <p:nvPr/>
            </p:nvGrpSpPr>
            <p:grpSpPr>
              <a:xfrm>
                <a:off x="9645112" y="4091201"/>
                <a:ext cx="48659" cy="48597"/>
                <a:chOff x="9645112" y="4091201"/>
                <a:chExt cx="48659" cy="48597"/>
              </a:xfrm>
            </p:grpSpPr>
            <p:sp>
              <p:nvSpPr>
                <p:cNvPr id="773" name="Freeform 772">
                  <a:extLst>
                    <a:ext uri="{FF2B5EF4-FFF2-40B4-BE49-F238E27FC236}">
                      <a16:creationId xmlns:a16="http://schemas.microsoft.com/office/drawing/2014/main" id="{C0A8E8B7-092E-34EB-275B-AA99AC63BDDF}"/>
                    </a:ext>
                  </a:extLst>
                </p:cNvPr>
                <p:cNvSpPr/>
                <p:nvPr/>
              </p:nvSpPr>
              <p:spPr>
                <a:xfrm>
                  <a:off x="9669442" y="4091201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74" name="Freeform 773">
                  <a:extLst>
                    <a:ext uri="{FF2B5EF4-FFF2-40B4-BE49-F238E27FC236}">
                      <a16:creationId xmlns:a16="http://schemas.microsoft.com/office/drawing/2014/main" id="{EC32F0F7-8F47-8C09-6D92-5CBE79524341}"/>
                    </a:ext>
                  </a:extLst>
                </p:cNvPr>
                <p:cNvSpPr/>
                <p:nvPr/>
              </p:nvSpPr>
              <p:spPr>
                <a:xfrm>
                  <a:off x="9645112" y="4115500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75" name="Graphic 337">
                <a:extLst>
                  <a:ext uri="{FF2B5EF4-FFF2-40B4-BE49-F238E27FC236}">
                    <a16:creationId xmlns:a16="http://schemas.microsoft.com/office/drawing/2014/main" id="{2957DB3F-EC59-5D44-B331-BA475B967D60}"/>
                  </a:ext>
                </a:extLst>
              </p:cNvPr>
              <p:cNvGrpSpPr/>
              <p:nvPr/>
            </p:nvGrpSpPr>
            <p:grpSpPr>
              <a:xfrm>
                <a:off x="9693772" y="4091201"/>
                <a:ext cx="48724" cy="48597"/>
                <a:chOff x="9693772" y="4091201"/>
                <a:chExt cx="48724" cy="48597"/>
              </a:xfrm>
            </p:grpSpPr>
            <p:sp>
              <p:nvSpPr>
                <p:cNvPr id="776" name="Freeform 775">
                  <a:extLst>
                    <a:ext uri="{FF2B5EF4-FFF2-40B4-BE49-F238E27FC236}">
                      <a16:creationId xmlns:a16="http://schemas.microsoft.com/office/drawing/2014/main" id="{054C8D02-27F2-3F78-B846-12E748CBB584}"/>
                    </a:ext>
                  </a:extLst>
                </p:cNvPr>
                <p:cNvSpPr/>
                <p:nvPr/>
              </p:nvSpPr>
              <p:spPr>
                <a:xfrm>
                  <a:off x="9718167" y="4091201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77" name="Freeform 776">
                  <a:extLst>
                    <a:ext uri="{FF2B5EF4-FFF2-40B4-BE49-F238E27FC236}">
                      <a16:creationId xmlns:a16="http://schemas.microsoft.com/office/drawing/2014/main" id="{4691C91F-A517-9F0E-E791-1E9C25053D8F}"/>
                    </a:ext>
                  </a:extLst>
                </p:cNvPr>
                <p:cNvSpPr/>
                <p:nvPr/>
              </p:nvSpPr>
              <p:spPr>
                <a:xfrm>
                  <a:off x="9693772" y="4115500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78" name="Graphic 337">
                <a:extLst>
                  <a:ext uri="{FF2B5EF4-FFF2-40B4-BE49-F238E27FC236}">
                    <a16:creationId xmlns:a16="http://schemas.microsoft.com/office/drawing/2014/main" id="{670C8825-26C5-5420-6465-AB2817C728E1}"/>
                  </a:ext>
                </a:extLst>
              </p:cNvPr>
              <p:cNvGrpSpPr/>
              <p:nvPr/>
            </p:nvGrpSpPr>
            <p:grpSpPr>
              <a:xfrm>
                <a:off x="9746779" y="4091201"/>
                <a:ext cx="48724" cy="48597"/>
                <a:chOff x="9746779" y="4091201"/>
                <a:chExt cx="48724" cy="48597"/>
              </a:xfrm>
            </p:grpSpPr>
            <p:sp>
              <p:nvSpPr>
                <p:cNvPr id="779" name="Freeform 778">
                  <a:extLst>
                    <a:ext uri="{FF2B5EF4-FFF2-40B4-BE49-F238E27FC236}">
                      <a16:creationId xmlns:a16="http://schemas.microsoft.com/office/drawing/2014/main" id="{0CD6F94E-1A39-7F14-5C07-63E513BA0B51}"/>
                    </a:ext>
                  </a:extLst>
                </p:cNvPr>
                <p:cNvSpPr/>
                <p:nvPr/>
              </p:nvSpPr>
              <p:spPr>
                <a:xfrm>
                  <a:off x="9771173" y="4091201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80" name="Freeform 779">
                  <a:extLst>
                    <a:ext uri="{FF2B5EF4-FFF2-40B4-BE49-F238E27FC236}">
                      <a16:creationId xmlns:a16="http://schemas.microsoft.com/office/drawing/2014/main" id="{32CB7137-5598-5F00-D52D-263456D3258E}"/>
                    </a:ext>
                  </a:extLst>
                </p:cNvPr>
                <p:cNvSpPr/>
                <p:nvPr/>
              </p:nvSpPr>
              <p:spPr>
                <a:xfrm>
                  <a:off x="9746779" y="4115500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81" name="Graphic 337">
                <a:extLst>
                  <a:ext uri="{FF2B5EF4-FFF2-40B4-BE49-F238E27FC236}">
                    <a16:creationId xmlns:a16="http://schemas.microsoft.com/office/drawing/2014/main" id="{C7B38CF6-C1FD-08BC-B4B0-C643D89CBD72}"/>
                  </a:ext>
                </a:extLst>
              </p:cNvPr>
              <p:cNvGrpSpPr/>
              <p:nvPr/>
            </p:nvGrpSpPr>
            <p:grpSpPr>
              <a:xfrm>
                <a:off x="9813151" y="4091201"/>
                <a:ext cx="48724" cy="48597"/>
                <a:chOff x="9813151" y="4091201"/>
                <a:chExt cx="48724" cy="48597"/>
              </a:xfrm>
            </p:grpSpPr>
            <p:sp>
              <p:nvSpPr>
                <p:cNvPr id="782" name="Freeform 781">
                  <a:extLst>
                    <a:ext uri="{FF2B5EF4-FFF2-40B4-BE49-F238E27FC236}">
                      <a16:creationId xmlns:a16="http://schemas.microsoft.com/office/drawing/2014/main" id="{2A7934B3-EFD6-D319-7278-4DFCC3254BC1}"/>
                    </a:ext>
                  </a:extLst>
                </p:cNvPr>
                <p:cNvSpPr/>
                <p:nvPr/>
              </p:nvSpPr>
              <p:spPr>
                <a:xfrm>
                  <a:off x="9837545" y="4091201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83" name="Freeform 782">
                  <a:extLst>
                    <a:ext uri="{FF2B5EF4-FFF2-40B4-BE49-F238E27FC236}">
                      <a16:creationId xmlns:a16="http://schemas.microsoft.com/office/drawing/2014/main" id="{A96A44B3-6FEB-6D49-8BF6-298B6F6A176C}"/>
                    </a:ext>
                  </a:extLst>
                </p:cNvPr>
                <p:cNvSpPr/>
                <p:nvPr/>
              </p:nvSpPr>
              <p:spPr>
                <a:xfrm>
                  <a:off x="9813151" y="4115500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84" name="Graphic 337">
                <a:extLst>
                  <a:ext uri="{FF2B5EF4-FFF2-40B4-BE49-F238E27FC236}">
                    <a16:creationId xmlns:a16="http://schemas.microsoft.com/office/drawing/2014/main" id="{08697839-7FC9-EDE6-8500-14C5B1A9E44A}"/>
                  </a:ext>
                </a:extLst>
              </p:cNvPr>
              <p:cNvGrpSpPr/>
              <p:nvPr/>
            </p:nvGrpSpPr>
            <p:grpSpPr>
              <a:xfrm>
                <a:off x="9855971" y="4091201"/>
                <a:ext cx="48724" cy="48597"/>
                <a:chOff x="9855971" y="4091201"/>
                <a:chExt cx="48724" cy="48597"/>
              </a:xfrm>
            </p:grpSpPr>
            <p:sp>
              <p:nvSpPr>
                <p:cNvPr id="785" name="Freeform 784">
                  <a:extLst>
                    <a:ext uri="{FF2B5EF4-FFF2-40B4-BE49-F238E27FC236}">
                      <a16:creationId xmlns:a16="http://schemas.microsoft.com/office/drawing/2014/main" id="{C07DF3F3-8C73-0CE5-C19E-F0C04C6A973A}"/>
                    </a:ext>
                  </a:extLst>
                </p:cNvPr>
                <p:cNvSpPr/>
                <p:nvPr/>
              </p:nvSpPr>
              <p:spPr>
                <a:xfrm>
                  <a:off x="9880366" y="4091201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86" name="Freeform 785">
                  <a:extLst>
                    <a:ext uri="{FF2B5EF4-FFF2-40B4-BE49-F238E27FC236}">
                      <a16:creationId xmlns:a16="http://schemas.microsoft.com/office/drawing/2014/main" id="{B01F306D-E945-4D8A-308C-8DB54D3FA8F8}"/>
                    </a:ext>
                  </a:extLst>
                </p:cNvPr>
                <p:cNvSpPr/>
                <p:nvPr/>
              </p:nvSpPr>
              <p:spPr>
                <a:xfrm>
                  <a:off x="9855971" y="4115500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87" name="Graphic 337">
                <a:extLst>
                  <a:ext uri="{FF2B5EF4-FFF2-40B4-BE49-F238E27FC236}">
                    <a16:creationId xmlns:a16="http://schemas.microsoft.com/office/drawing/2014/main" id="{E7C40FFE-2059-6546-52CF-09C58931BA57}"/>
                  </a:ext>
                </a:extLst>
              </p:cNvPr>
              <p:cNvGrpSpPr/>
              <p:nvPr/>
            </p:nvGrpSpPr>
            <p:grpSpPr>
              <a:xfrm>
                <a:off x="9871607" y="4091201"/>
                <a:ext cx="48659" cy="48597"/>
                <a:chOff x="9871607" y="4091201"/>
                <a:chExt cx="48659" cy="48597"/>
              </a:xfrm>
            </p:grpSpPr>
            <p:sp>
              <p:nvSpPr>
                <p:cNvPr id="788" name="Freeform 787">
                  <a:extLst>
                    <a:ext uri="{FF2B5EF4-FFF2-40B4-BE49-F238E27FC236}">
                      <a16:creationId xmlns:a16="http://schemas.microsoft.com/office/drawing/2014/main" id="{4BDDF923-A9AE-C2EC-19AF-3B5258D9DB26}"/>
                    </a:ext>
                  </a:extLst>
                </p:cNvPr>
                <p:cNvSpPr/>
                <p:nvPr/>
              </p:nvSpPr>
              <p:spPr>
                <a:xfrm>
                  <a:off x="9895937" y="4091201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89" name="Freeform 788">
                  <a:extLst>
                    <a:ext uri="{FF2B5EF4-FFF2-40B4-BE49-F238E27FC236}">
                      <a16:creationId xmlns:a16="http://schemas.microsoft.com/office/drawing/2014/main" id="{25AB35ED-C764-B234-2B30-58B27F89D82E}"/>
                    </a:ext>
                  </a:extLst>
                </p:cNvPr>
                <p:cNvSpPr/>
                <p:nvPr/>
              </p:nvSpPr>
              <p:spPr>
                <a:xfrm>
                  <a:off x="9871607" y="4115500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90" name="Graphic 337">
                <a:extLst>
                  <a:ext uri="{FF2B5EF4-FFF2-40B4-BE49-F238E27FC236}">
                    <a16:creationId xmlns:a16="http://schemas.microsoft.com/office/drawing/2014/main" id="{4E5490F7-98C1-ECF1-41C9-B94200C0A9A5}"/>
                  </a:ext>
                </a:extLst>
              </p:cNvPr>
              <p:cNvGrpSpPr/>
              <p:nvPr/>
            </p:nvGrpSpPr>
            <p:grpSpPr>
              <a:xfrm>
                <a:off x="9887178" y="4091201"/>
                <a:ext cx="48724" cy="48597"/>
                <a:chOff x="9887178" y="4091201"/>
                <a:chExt cx="48724" cy="48597"/>
              </a:xfrm>
            </p:grpSpPr>
            <p:sp>
              <p:nvSpPr>
                <p:cNvPr id="791" name="Freeform 790">
                  <a:extLst>
                    <a:ext uri="{FF2B5EF4-FFF2-40B4-BE49-F238E27FC236}">
                      <a16:creationId xmlns:a16="http://schemas.microsoft.com/office/drawing/2014/main" id="{6859EEE6-F587-6ED0-B565-294CF38C0EC0}"/>
                    </a:ext>
                  </a:extLst>
                </p:cNvPr>
                <p:cNvSpPr/>
                <p:nvPr/>
              </p:nvSpPr>
              <p:spPr>
                <a:xfrm>
                  <a:off x="9911508" y="4091201"/>
                  <a:ext cx="6487" cy="48597"/>
                </a:xfrm>
                <a:custGeom>
                  <a:avLst/>
                  <a:gdLst>
                    <a:gd name="connsiteX0" fmla="*/ 0 w 6487"/>
                    <a:gd name="connsiteY0" fmla="*/ 0 h 48597"/>
                    <a:gd name="connsiteX1" fmla="*/ 0 w 6487"/>
                    <a:gd name="connsiteY1" fmla="*/ 48598 h 4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597">
                      <a:moveTo>
                        <a:pt x="0" y="0"/>
                      </a:moveTo>
                      <a:lnTo>
                        <a:pt x="0" y="48598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92" name="Freeform 791">
                  <a:extLst>
                    <a:ext uri="{FF2B5EF4-FFF2-40B4-BE49-F238E27FC236}">
                      <a16:creationId xmlns:a16="http://schemas.microsoft.com/office/drawing/2014/main" id="{7826FC13-10F6-E6DB-B15D-8AF488901C02}"/>
                    </a:ext>
                  </a:extLst>
                </p:cNvPr>
                <p:cNvSpPr/>
                <p:nvPr/>
              </p:nvSpPr>
              <p:spPr>
                <a:xfrm>
                  <a:off x="9887178" y="4115500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93" name="Graphic 337">
                <a:extLst>
                  <a:ext uri="{FF2B5EF4-FFF2-40B4-BE49-F238E27FC236}">
                    <a16:creationId xmlns:a16="http://schemas.microsoft.com/office/drawing/2014/main" id="{0DA3030E-CC0B-F3F8-23EA-902D93C6A9DC}"/>
                  </a:ext>
                </a:extLst>
              </p:cNvPr>
              <p:cNvGrpSpPr/>
              <p:nvPr/>
            </p:nvGrpSpPr>
            <p:grpSpPr>
              <a:xfrm>
                <a:off x="9943754" y="4153795"/>
                <a:ext cx="48724" cy="48662"/>
                <a:chOff x="9943754" y="4153795"/>
                <a:chExt cx="48724" cy="48662"/>
              </a:xfrm>
            </p:grpSpPr>
            <p:sp>
              <p:nvSpPr>
                <p:cNvPr id="794" name="Freeform 793">
                  <a:extLst>
                    <a:ext uri="{FF2B5EF4-FFF2-40B4-BE49-F238E27FC236}">
                      <a16:creationId xmlns:a16="http://schemas.microsoft.com/office/drawing/2014/main" id="{9B1F769E-8E44-2652-A1A8-44801F11A04A}"/>
                    </a:ext>
                  </a:extLst>
                </p:cNvPr>
                <p:cNvSpPr/>
                <p:nvPr/>
              </p:nvSpPr>
              <p:spPr>
                <a:xfrm>
                  <a:off x="9968148" y="4153795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95" name="Freeform 794">
                  <a:extLst>
                    <a:ext uri="{FF2B5EF4-FFF2-40B4-BE49-F238E27FC236}">
                      <a16:creationId xmlns:a16="http://schemas.microsoft.com/office/drawing/2014/main" id="{9D7AEE0F-30E6-874F-56BE-6A3F3BD92366}"/>
                    </a:ext>
                  </a:extLst>
                </p:cNvPr>
                <p:cNvSpPr/>
                <p:nvPr/>
              </p:nvSpPr>
              <p:spPr>
                <a:xfrm>
                  <a:off x="9943754" y="4178159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96" name="Graphic 337">
                <a:extLst>
                  <a:ext uri="{FF2B5EF4-FFF2-40B4-BE49-F238E27FC236}">
                    <a16:creationId xmlns:a16="http://schemas.microsoft.com/office/drawing/2014/main" id="{2581C090-5A3B-2227-42DA-6E3D29225B3A}"/>
                  </a:ext>
                </a:extLst>
              </p:cNvPr>
              <p:cNvGrpSpPr/>
              <p:nvPr/>
            </p:nvGrpSpPr>
            <p:grpSpPr>
              <a:xfrm>
                <a:off x="10001821" y="4153795"/>
                <a:ext cx="48724" cy="48662"/>
                <a:chOff x="10001821" y="4153795"/>
                <a:chExt cx="48724" cy="48662"/>
              </a:xfrm>
            </p:grpSpPr>
            <p:sp>
              <p:nvSpPr>
                <p:cNvPr id="797" name="Freeform 796">
                  <a:extLst>
                    <a:ext uri="{FF2B5EF4-FFF2-40B4-BE49-F238E27FC236}">
                      <a16:creationId xmlns:a16="http://schemas.microsoft.com/office/drawing/2014/main" id="{E7E3B169-DABE-86FB-88A7-C2353AA0A637}"/>
                    </a:ext>
                  </a:extLst>
                </p:cNvPr>
                <p:cNvSpPr/>
                <p:nvPr/>
              </p:nvSpPr>
              <p:spPr>
                <a:xfrm>
                  <a:off x="10026216" y="4153795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798" name="Freeform 797">
                  <a:extLst>
                    <a:ext uri="{FF2B5EF4-FFF2-40B4-BE49-F238E27FC236}">
                      <a16:creationId xmlns:a16="http://schemas.microsoft.com/office/drawing/2014/main" id="{FE46AC90-A347-F991-F849-BC0BF451EA39}"/>
                    </a:ext>
                  </a:extLst>
                </p:cNvPr>
                <p:cNvSpPr/>
                <p:nvPr/>
              </p:nvSpPr>
              <p:spPr>
                <a:xfrm>
                  <a:off x="10001821" y="4178159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799" name="Graphic 337">
                <a:extLst>
                  <a:ext uri="{FF2B5EF4-FFF2-40B4-BE49-F238E27FC236}">
                    <a16:creationId xmlns:a16="http://schemas.microsoft.com/office/drawing/2014/main" id="{8E1CBE8A-FF6F-672E-2764-43BD879C73B7}"/>
                  </a:ext>
                </a:extLst>
              </p:cNvPr>
              <p:cNvGrpSpPr/>
              <p:nvPr/>
            </p:nvGrpSpPr>
            <p:grpSpPr>
              <a:xfrm>
                <a:off x="10019274" y="4153795"/>
                <a:ext cx="48659" cy="48662"/>
                <a:chOff x="10019274" y="4153795"/>
                <a:chExt cx="48659" cy="48662"/>
              </a:xfrm>
            </p:grpSpPr>
            <p:sp>
              <p:nvSpPr>
                <p:cNvPr id="800" name="Freeform 799">
                  <a:extLst>
                    <a:ext uri="{FF2B5EF4-FFF2-40B4-BE49-F238E27FC236}">
                      <a16:creationId xmlns:a16="http://schemas.microsoft.com/office/drawing/2014/main" id="{01DB69D0-7C93-404F-7E65-F54EBB371BD2}"/>
                    </a:ext>
                  </a:extLst>
                </p:cNvPr>
                <p:cNvSpPr/>
                <p:nvPr/>
              </p:nvSpPr>
              <p:spPr>
                <a:xfrm>
                  <a:off x="10043604" y="4153795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801" name="Freeform 800">
                  <a:extLst>
                    <a:ext uri="{FF2B5EF4-FFF2-40B4-BE49-F238E27FC236}">
                      <a16:creationId xmlns:a16="http://schemas.microsoft.com/office/drawing/2014/main" id="{7409D661-51D4-6DE0-0690-241DFE1144C5}"/>
                    </a:ext>
                  </a:extLst>
                </p:cNvPr>
                <p:cNvSpPr/>
                <p:nvPr/>
              </p:nvSpPr>
              <p:spPr>
                <a:xfrm>
                  <a:off x="10019274" y="4178159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802" name="Graphic 337">
                <a:extLst>
                  <a:ext uri="{FF2B5EF4-FFF2-40B4-BE49-F238E27FC236}">
                    <a16:creationId xmlns:a16="http://schemas.microsoft.com/office/drawing/2014/main" id="{2E82164F-3B7C-BAE5-1C66-AD78B35BA0A1}"/>
                  </a:ext>
                </a:extLst>
              </p:cNvPr>
              <p:cNvGrpSpPr/>
              <p:nvPr/>
            </p:nvGrpSpPr>
            <p:grpSpPr>
              <a:xfrm>
                <a:off x="10036661" y="4153795"/>
                <a:ext cx="48724" cy="48662"/>
                <a:chOff x="10036661" y="4153795"/>
                <a:chExt cx="48724" cy="48662"/>
              </a:xfrm>
            </p:grpSpPr>
            <p:sp>
              <p:nvSpPr>
                <p:cNvPr id="803" name="Freeform 802">
                  <a:extLst>
                    <a:ext uri="{FF2B5EF4-FFF2-40B4-BE49-F238E27FC236}">
                      <a16:creationId xmlns:a16="http://schemas.microsoft.com/office/drawing/2014/main" id="{0D49A69D-E5D1-49E8-BBCF-25594D15DFD0}"/>
                    </a:ext>
                  </a:extLst>
                </p:cNvPr>
                <p:cNvSpPr/>
                <p:nvPr/>
              </p:nvSpPr>
              <p:spPr>
                <a:xfrm>
                  <a:off x="10060991" y="4153795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804" name="Freeform 803">
                  <a:extLst>
                    <a:ext uri="{FF2B5EF4-FFF2-40B4-BE49-F238E27FC236}">
                      <a16:creationId xmlns:a16="http://schemas.microsoft.com/office/drawing/2014/main" id="{3FC8D3F6-33F5-899E-5244-875BFDDB9BCF}"/>
                    </a:ext>
                  </a:extLst>
                </p:cNvPr>
                <p:cNvSpPr/>
                <p:nvPr/>
              </p:nvSpPr>
              <p:spPr>
                <a:xfrm>
                  <a:off x="10036661" y="4178159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805" name="Graphic 337">
                <a:extLst>
                  <a:ext uri="{FF2B5EF4-FFF2-40B4-BE49-F238E27FC236}">
                    <a16:creationId xmlns:a16="http://schemas.microsoft.com/office/drawing/2014/main" id="{111D8B71-E232-7708-6EEA-95C75F0272EE}"/>
                  </a:ext>
                </a:extLst>
              </p:cNvPr>
              <p:cNvGrpSpPr/>
              <p:nvPr/>
            </p:nvGrpSpPr>
            <p:grpSpPr>
              <a:xfrm>
                <a:off x="10078898" y="4153795"/>
                <a:ext cx="48724" cy="48662"/>
                <a:chOff x="10078898" y="4153795"/>
                <a:chExt cx="48724" cy="48662"/>
              </a:xfrm>
            </p:grpSpPr>
            <p:sp>
              <p:nvSpPr>
                <p:cNvPr id="806" name="Freeform 805">
                  <a:extLst>
                    <a:ext uri="{FF2B5EF4-FFF2-40B4-BE49-F238E27FC236}">
                      <a16:creationId xmlns:a16="http://schemas.microsoft.com/office/drawing/2014/main" id="{D753E7E7-88B1-E025-04AA-F67F86DA1E67}"/>
                    </a:ext>
                  </a:extLst>
                </p:cNvPr>
                <p:cNvSpPr/>
                <p:nvPr/>
              </p:nvSpPr>
              <p:spPr>
                <a:xfrm>
                  <a:off x="10103293" y="4153795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807" name="Freeform 806">
                  <a:extLst>
                    <a:ext uri="{FF2B5EF4-FFF2-40B4-BE49-F238E27FC236}">
                      <a16:creationId xmlns:a16="http://schemas.microsoft.com/office/drawing/2014/main" id="{7212C424-181E-CE6B-7034-E8EB3B83E539}"/>
                    </a:ext>
                  </a:extLst>
                </p:cNvPr>
                <p:cNvSpPr/>
                <p:nvPr/>
              </p:nvSpPr>
              <p:spPr>
                <a:xfrm>
                  <a:off x="10078898" y="4178159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808" name="Graphic 337">
                <a:extLst>
                  <a:ext uri="{FF2B5EF4-FFF2-40B4-BE49-F238E27FC236}">
                    <a16:creationId xmlns:a16="http://schemas.microsoft.com/office/drawing/2014/main" id="{5DA0ED74-F160-452C-CCA2-5A885433C854}"/>
                  </a:ext>
                </a:extLst>
              </p:cNvPr>
              <p:cNvGrpSpPr/>
              <p:nvPr/>
            </p:nvGrpSpPr>
            <p:grpSpPr>
              <a:xfrm>
                <a:off x="10108094" y="4153795"/>
                <a:ext cx="48724" cy="48662"/>
                <a:chOff x="10108094" y="4153795"/>
                <a:chExt cx="48724" cy="48662"/>
              </a:xfrm>
            </p:grpSpPr>
            <p:sp>
              <p:nvSpPr>
                <p:cNvPr id="809" name="Freeform 808">
                  <a:extLst>
                    <a:ext uri="{FF2B5EF4-FFF2-40B4-BE49-F238E27FC236}">
                      <a16:creationId xmlns:a16="http://schemas.microsoft.com/office/drawing/2014/main" id="{5CE778AE-313C-AB76-0F65-12F48021D077}"/>
                    </a:ext>
                  </a:extLst>
                </p:cNvPr>
                <p:cNvSpPr/>
                <p:nvPr/>
              </p:nvSpPr>
              <p:spPr>
                <a:xfrm>
                  <a:off x="10132489" y="4153795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810" name="Freeform 809">
                  <a:extLst>
                    <a:ext uri="{FF2B5EF4-FFF2-40B4-BE49-F238E27FC236}">
                      <a16:creationId xmlns:a16="http://schemas.microsoft.com/office/drawing/2014/main" id="{FFC3A937-6F76-45A1-0DF9-B3A4B0496172}"/>
                    </a:ext>
                  </a:extLst>
                </p:cNvPr>
                <p:cNvSpPr/>
                <p:nvPr/>
              </p:nvSpPr>
              <p:spPr>
                <a:xfrm>
                  <a:off x="10108094" y="4178159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811" name="Graphic 337">
                <a:extLst>
                  <a:ext uri="{FF2B5EF4-FFF2-40B4-BE49-F238E27FC236}">
                    <a16:creationId xmlns:a16="http://schemas.microsoft.com/office/drawing/2014/main" id="{BDD31B22-B2BA-A3E1-DF87-327C989C4C80}"/>
                  </a:ext>
                </a:extLst>
              </p:cNvPr>
              <p:cNvGrpSpPr/>
              <p:nvPr/>
            </p:nvGrpSpPr>
            <p:grpSpPr>
              <a:xfrm>
                <a:off x="10140210" y="4153795"/>
                <a:ext cx="48724" cy="48662"/>
                <a:chOff x="10140210" y="4153795"/>
                <a:chExt cx="48724" cy="48662"/>
              </a:xfrm>
            </p:grpSpPr>
            <p:sp>
              <p:nvSpPr>
                <p:cNvPr id="812" name="Freeform 811">
                  <a:extLst>
                    <a:ext uri="{FF2B5EF4-FFF2-40B4-BE49-F238E27FC236}">
                      <a16:creationId xmlns:a16="http://schemas.microsoft.com/office/drawing/2014/main" id="{7B2C805B-C87D-0526-4335-7ABAFDCC3363}"/>
                    </a:ext>
                  </a:extLst>
                </p:cNvPr>
                <p:cNvSpPr/>
                <p:nvPr/>
              </p:nvSpPr>
              <p:spPr>
                <a:xfrm>
                  <a:off x="10164604" y="4153795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813" name="Freeform 812">
                  <a:extLst>
                    <a:ext uri="{FF2B5EF4-FFF2-40B4-BE49-F238E27FC236}">
                      <a16:creationId xmlns:a16="http://schemas.microsoft.com/office/drawing/2014/main" id="{17C37AC0-B8A6-5080-51DB-BFE67211D6BB}"/>
                    </a:ext>
                  </a:extLst>
                </p:cNvPr>
                <p:cNvSpPr/>
                <p:nvPr/>
              </p:nvSpPr>
              <p:spPr>
                <a:xfrm>
                  <a:off x="10140210" y="4178159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814" name="Graphic 337">
                <a:extLst>
                  <a:ext uri="{FF2B5EF4-FFF2-40B4-BE49-F238E27FC236}">
                    <a16:creationId xmlns:a16="http://schemas.microsoft.com/office/drawing/2014/main" id="{44B6A1BD-9112-C57F-4F92-8E1F693F01D2}"/>
                  </a:ext>
                </a:extLst>
              </p:cNvPr>
              <p:cNvGrpSpPr/>
              <p:nvPr/>
            </p:nvGrpSpPr>
            <p:grpSpPr>
              <a:xfrm>
                <a:off x="10194579" y="4153795"/>
                <a:ext cx="48659" cy="48662"/>
                <a:chOff x="10194579" y="4153795"/>
                <a:chExt cx="48659" cy="48662"/>
              </a:xfrm>
            </p:grpSpPr>
            <p:sp>
              <p:nvSpPr>
                <p:cNvPr id="815" name="Freeform 814">
                  <a:extLst>
                    <a:ext uri="{FF2B5EF4-FFF2-40B4-BE49-F238E27FC236}">
                      <a16:creationId xmlns:a16="http://schemas.microsoft.com/office/drawing/2014/main" id="{ABF52280-FF61-F81B-4DED-B2CED9874072}"/>
                    </a:ext>
                  </a:extLst>
                </p:cNvPr>
                <p:cNvSpPr/>
                <p:nvPr/>
              </p:nvSpPr>
              <p:spPr>
                <a:xfrm>
                  <a:off x="10218909" y="4153795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816" name="Freeform 815">
                  <a:extLst>
                    <a:ext uri="{FF2B5EF4-FFF2-40B4-BE49-F238E27FC236}">
                      <a16:creationId xmlns:a16="http://schemas.microsoft.com/office/drawing/2014/main" id="{0A25FCFC-2D00-4ACB-54CB-67D424E1C09B}"/>
                    </a:ext>
                  </a:extLst>
                </p:cNvPr>
                <p:cNvSpPr/>
                <p:nvPr/>
              </p:nvSpPr>
              <p:spPr>
                <a:xfrm>
                  <a:off x="10194579" y="4178159"/>
                  <a:ext cx="48659" cy="6479"/>
                </a:xfrm>
                <a:custGeom>
                  <a:avLst/>
                  <a:gdLst>
                    <a:gd name="connsiteX0" fmla="*/ 48660 w 48659"/>
                    <a:gd name="connsiteY0" fmla="*/ 0 h 6479"/>
                    <a:gd name="connsiteX1" fmla="*/ 0 w 48659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59" h="6479">
                      <a:moveTo>
                        <a:pt x="48660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817" name="Graphic 337">
                <a:extLst>
                  <a:ext uri="{FF2B5EF4-FFF2-40B4-BE49-F238E27FC236}">
                    <a16:creationId xmlns:a16="http://schemas.microsoft.com/office/drawing/2014/main" id="{A277F9FB-6B58-1E65-E60A-FCB84873D384}"/>
                  </a:ext>
                </a:extLst>
              </p:cNvPr>
              <p:cNvGrpSpPr/>
              <p:nvPr/>
            </p:nvGrpSpPr>
            <p:grpSpPr>
              <a:xfrm>
                <a:off x="10248624" y="4153795"/>
                <a:ext cx="48724" cy="48662"/>
                <a:chOff x="10248624" y="4153795"/>
                <a:chExt cx="48724" cy="48662"/>
              </a:xfrm>
            </p:grpSpPr>
            <p:sp>
              <p:nvSpPr>
                <p:cNvPr id="818" name="Freeform 817">
                  <a:extLst>
                    <a:ext uri="{FF2B5EF4-FFF2-40B4-BE49-F238E27FC236}">
                      <a16:creationId xmlns:a16="http://schemas.microsoft.com/office/drawing/2014/main" id="{11237A0A-A501-0C57-F5C1-26B9121DCF4C}"/>
                    </a:ext>
                  </a:extLst>
                </p:cNvPr>
                <p:cNvSpPr/>
                <p:nvPr/>
              </p:nvSpPr>
              <p:spPr>
                <a:xfrm>
                  <a:off x="10272954" y="4153795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819" name="Freeform 818">
                  <a:extLst>
                    <a:ext uri="{FF2B5EF4-FFF2-40B4-BE49-F238E27FC236}">
                      <a16:creationId xmlns:a16="http://schemas.microsoft.com/office/drawing/2014/main" id="{C7BE62B6-FD76-51D1-80CA-BA8884B2DA6D}"/>
                    </a:ext>
                  </a:extLst>
                </p:cNvPr>
                <p:cNvSpPr/>
                <p:nvPr/>
              </p:nvSpPr>
              <p:spPr>
                <a:xfrm>
                  <a:off x="10248624" y="4178159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820" name="Graphic 337">
                <a:extLst>
                  <a:ext uri="{FF2B5EF4-FFF2-40B4-BE49-F238E27FC236}">
                    <a16:creationId xmlns:a16="http://schemas.microsoft.com/office/drawing/2014/main" id="{BEB5C08F-87A2-64D5-0392-6E005E88B3B5}"/>
                  </a:ext>
                </a:extLst>
              </p:cNvPr>
              <p:cNvGrpSpPr/>
              <p:nvPr/>
            </p:nvGrpSpPr>
            <p:grpSpPr>
              <a:xfrm>
                <a:off x="10300982" y="4153795"/>
                <a:ext cx="48724" cy="48662"/>
                <a:chOff x="10300982" y="4153795"/>
                <a:chExt cx="48724" cy="48662"/>
              </a:xfrm>
            </p:grpSpPr>
            <p:sp>
              <p:nvSpPr>
                <p:cNvPr id="821" name="Freeform 820">
                  <a:extLst>
                    <a:ext uri="{FF2B5EF4-FFF2-40B4-BE49-F238E27FC236}">
                      <a16:creationId xmlns:a16="http://schemas.microsoft.com/office/drawing/2014/main" id="{E1425E4F-6EE8-CC0D-8965-968D3AC6596D}"/>
                    </a:ext>
                  </a:extLst>
                </p:cNvPr>
                <p:cNvSpPr/>
                <p:nvPr/>
              </p:nvSpPr>
              <p:spPr>
                <a:xfrm>
                  <a:off x="10325377" y="4153795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822" name="Freeform 821">
                  <a:extLst>
                    <a:ext uri="{FF2B5EF4-FFF2-40B4-BE49-F238E27FC236}">
                      <a16:creationId xmlns:a16="http://schemas.microsoft.com/office/drawing/2014/main" id="{A28066FA-2652-2E65-2B4B-D758EE58D426}"/>
                    </a:ext>
                  </a:extLst>
                </p:cNvPr>
                <p:cNvSpPr/>
                <p:nvPr/>
              </p:nvSpPr>
              <p:spPr>
                <a:xfrm>
                  <a:off x="10300982" y="4178159"/>
                  <a:ext cx="48724" cy="6479"/>
                </a:xfrm>
                <a:custGeom>
                  <a:avLst/>
                  <a:gdLst>
                    <a:gd name="connsiteX0" fmla="*/ 48724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823" name="Graphic 337">
                <a:extLst>
                  <a:ext uri="{FF2B5EF4-FFF2-40B4-BE49-F238E27FC236}">
                    <a16:creationId xmlns:a16="http://schemas.microsoft.com/office/drawing/2014/main" id="{0852BF57-7AB0-BF4F-037C-6602CC044A21}"/>
                  </a:ext>
                </a:extLst>
              </p:cNvPr>
              <p:cNvGrpSpPr/>
              <p:nvPr/>
            </p:nvGrpSpPr>
            <p:grpSpPr>
              <a:xfrm>
                <a:off x="10310584" y="4153795"/>
                <a:ext cx="48724" cy="48662"/>
                <a:chOff x="10310584" y="4153795"/>
                <a:chExt cx="48724" cy="48662"/>
              </a:xfrm>
            </p:grpSpPr>
            <p:sp>
              <p:nvSpPr>
                <p:cNvPr id="824" name="Freeform 823">
                  <a:extLst>
                    <a:ext uri="{FF2B5EF4-FFF2-40B4-BE49-F238E27FC236}">
                      <a16:creationId xmlns:a16="http://schemas.microsoft.com/office/drawing/2014/main" id="{FEB2AEFB-6D5F-3EEC-1131-2299305B4D8C}"/>
                    </a:ext>
                  </a:extLst>
                </p:cNvPr>
                <p:cNvSpPr/>
                <p:nvPr/>
              </p:nvSpPr>
              <p:spPr>
                <a:xfrm>
                  <a:off x="10334914" y="4153795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825" name="Freeform 824">
                  <a:extLst>
                    <a:ext uri="{FF2B5EF4-FFF2-40B4-BE49-F238E27FC236}">
                      <a16:creationId xmlns:a16="http://schemas.microsoft.com/office/drawing/2014/main" id="{EDB3419B-0864-FA0A-9F24-BA0310F65C77}"/>
                    </a:ext>
                  </a:extLst>
                </p:cNvPr>
                <p:cNvSpPr/>
                <p:nvPr/>
              </p:nvSpPr>
              <p:spPr>
                <a:xfrm>
                  <a:off x="10310584" y="4178159"/>
                  <a:ext cx="48724" cy="6479"/>
                </a:xfrm>
                <a:custGeom>
                  <a:avLst/>
                  <a:gdLst>
                    <a:gd name="connsiteX0" fmla="*/ 48725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5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grpSp>
            <p:nvGrpSpPr>
              <p:cNvPr id="826" name="Graphic 337">
                <a:extLst>
                  <a:ext uri="{FF2B5EF4-FFF2-40B4-BE49-F238E27FC236}">
                    <a16:creationId xmlns:a16="http://schemas.microsoft.com/office/drawing/2014/main" id="{31CAE634-C6B5-4249-5361-2BD344C95B4E}"/>
                  </a:ext>
                </a:extLst>
              </p:cNvPr>
              <p:cNvGrpSpPr/>
              <p:nvPr/>
            </p:nvGrpSpPr>
            <p:grpSpPr>
              <a:xfrm>
                <a:off x="10364240" y="4153795"/>
                <a:ext cx="48724" cy="48662"/>
                <a:chOff x="10364240" y="4153795"/>
                <a:chExt cx="48724" cy="48662"/>
              </a:xfrm>
            </p:grpSpPr>
            <p:sp>
              <p:nvSpPr>
                <p:cNvPr id="827" name="Freeform 826">
                  <a:extLst>
                    <a:ext uri="{FF2B5EF4-FFF2-40B4-BE49-F238E27FC236}">
                      <a16:creationId xmlns:a16="http://schemas.microsoft.com/office/drawing/2014/main" id="{60164940-0CD5-3546-FA55-7DCD7E164323}"/>
                    </a:ext>
                  </a:extLst>
                </p:cNvPr>
                <p:cNvSpPr/>
                <p:nvPr/>
              </p:nvSpPr>
              <p:spPr>
                <a:xfrm>
                  <a:off x="10388570" y="4153795"/>
                  <a:ext cx="6487" cy="48662"/>
                </a:xfrm>
                <a:custGeom>
                  <a:avLst/>
                  <a:gdLst>
                    <a:gd name="connsiteX0" fmla="*/ 0 w 6487"/>
                    <a:gd name="connsiteY0" fmla="*/ 0 h 48662"/>
                    <a:gd name="connsiteX1" fmla="*/ 0 w 6487"/>
                    <a:gd name="connsiteY1" fmla="*/ 48663 h 4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7" h="48662">
                      <a:moveTo>
                        <a:pt x="0" y="0"/>
                      </a:moveTo>
                      <a:lnTo>
                        <a:pt x="0" y="48663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  <p:sp>
              <p:nvSpPr>
                <p:cNvPr id="828" name="Freeform 827">
                  <a:extLst>
                    <a:ext uri="{FF2B5EF4-FFF2-40B4-BE49-F238E27FC236}">
                      <a16:creationId xmlns:a16="http://schemas.microsoft.com/office/drawing/2014/main" id="{DA39113D-A0D0-0688-1427-1A45C33881E0}"/>
                    </a:ext>
                  </a:extLst>
                </p:cNvPr>
                <p:cNvSpPr/>
                <p:nvPr/>
              </p:nvSpPr>
              <p:spPr>
                <a:xfrm>
                  <a:off x="10364240" y="4178159"/>
                  <a:ext cx="48724" cy="6479"/>
                </a:xfrm>
                <a:custGeom>
                  <a:avLst/>
                  <a:gdLst>
                    <a:gd name="connsiteX0" fmla="*/ 48724 w 48724"/>
                    <a:gd name="connsiteY0" fmla="*/ 0 h 6479"/>
                    <a:gd name="connsiteX1" fmla="*/ 0 w 48724"/>
                    <a:gd name="connsiteY1" fmla="*/ 0 h 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24" h="6479">
                      <a:moveTo>
                        <a:pt x="48724" y="0"/>
                      </a:moveTo>
                      <a:lnTo>
                        <a:pt x="0" y="0"/>
                      </a:lnTo>
                    </a:path>
                  </a:pathLst>
                </a:custGeom>
                <a:ln w="19050" cap="sq">
                  <a:solidFill>
                    <a:srgbClr val="00A2E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 sz="1350"/>
                </a:p>
              </p:txBody>
            </p:sp>
          </p:grpSp>
          <p:sp>
            <p:nvSpPr>
              <p:cNvPr id="829" name="Freeform 828">
                <a:extLst>
                  <a:ext uri="{FF2B5EF4-FFF2-40B4-BE49-F238E27FC236}">
                    <a16:creationId xmlns:a16="http://schemas.microsoft.com/office/drawing/2014/main" id="{CCD3013B-8909-9C2D-5628-CBD471DEC8E2}"/>
                  </a:ext>
                </a:extLst>
              </p:cNvPr>
              <p:cNvSpPr/>
              <p:nvPr/>
            </p:nvSpPr>
            <p:spPr>
              <a:xfrm>
                <a:off x="1885357" y="2098557"/>
                <a:ext cx="8557516" cy="2079601"/>
              </a:xfrm>
              <a:custGeom>
                <a:avLst/>
                <a:gdLst>
                  <a:gd name="connsiteX0" fmla="*/ 0 w 8557516"/>
                  <a:gd name="connsiteY0" fmla="*/ 0 h 2079601"/>
                  <a:gd name="connsiteX1" fmla="*/ 96736 w 8557516"/>
                  <a:gd name="connsiteY1" fmla="*/ 0 h 2079601"/>
                  <a:gd name="connsiteX2" fmla="*/ 96736 w 8557516"/>
                  <a:gd name="connsiteY2" fmla="*/ 13931 h 2079601"/>
                  <a:gd name="connsiteX3" fmla="*/ 178095 w 8557516"/>
                  <a:gd name="connsiteY3" fmla="*/ 13931 h 2079601"/>
                  <a:gd name="connsiteX4" fmla="*/ 178095 w 8557516"/>
                  <a:gd name="connsiteY4" fmla="*/ 28900 h 2079601"/>
                  <a:gd name="connsiteX5" fmla="*/ 236617 w 8557516"/>
                  <a:gd name="connsiteY5" fmla="*/ 28900 h 2079601"/>
                  <a:gd name="connsiteX6" fmla="*/ 236617 w 8557516"/>
                  <a:gd name="connsiteY6" fmla="*/ 53199 h 2079601"/>
                  <a:gd name="connsiteX7" fmla="*/ 325113 w 8557516"/>
                  <a:gd name="connsiteY7" fmla="*/ 53199 h 2079601"/>
                  <a:gd name="connsiteX8" fmla="*/ 325113 w 8557516"/>
                  <a:gd name="connsiteY8" fmla="*/ 69527 h 2079601"/>
                  <a:gd name="connsiteX9" fmla="*/ 395053 w 8557516"/>
                  <a:gd name="connsiteY9" fmla="*/ 69527 h 2079601"/>
                  <a:gd name="connsiteX10" fmla="*/ 395053 w 8557516"/>
                  <a:gd name="connsiteY10" fmla="*/ 92271 h 2079601"/>
                  <a:gd name="connsiteX11" fmla="*/ 577755 w 8557516"/>
                  <a:gd name="connsiteY11" fmla="*/ 92271 h 2079601"/>
                  <a:gd name="connsiteX12" fmla="*/ 577755 w 8557516"/>
                  <a:gd name="connsiteY12" fmla="*/ 116570 h 2079601"/>
                  <a:gd name="connsiteX13" fmla="*/ 649122 w 8557516"/>
                  <a:gd name="connsiteY13" fmla="*/ 116570 h 2079601"/>
                  <a:gd name="connsiteX14" fmla="*/ 649122 w 8557516"/>
                  <a:gd name="connsiteY14" fmla="*/ 133677 h 2079601"/>
                  <a:gd name="connsiteX15" fmla="*/ 800422 w 8557516"/>
                  <a:gd name="connsiteY15" fmla="*/ 133677 h 2079601"/>
                  <a:gd name="connsiteX16" fmla="*/ 800422 w 8557516"/>
                  <a:gd name="connsiteY16" fmla="*/ 149358 h 2079601"/>
                  <a:gd name="connsiteX17" fmla="*/ 934594 w 8557516"/>
                  <a:gd name="connsiteY17" fmla="*/ 149358 h 2079601"/>
                  <a:gd name="connsiteX18" fmla="*/ 934594 w 8557516"/>
                  <a:gd name="connsiteY18" fmla="*/ 170741 h 2079601"/>
                  <a:gd name="connsiteX19" fmla="*/ 1194372 w 8557516"/>
                  <a:gd name="connsiteY19" fmla="*/ 170741 h 2079601"/>
                  <a:gd name="connsiteX20" fmla="*/ 1194372 w 8557516"/>
                  <a:gd name="connsiteY20" fmla="*/ 183571 h 2079601"/>
                  <a:gd name="connsiteX21" fmla="*/ 1258603 w 8557516"/>
                  <a:gd name="connsiteY21" fmla="*/ 183571 h 2079601"/>
                  <a:gd name="connsiteX22" fmla="*/ 1258603 w 8557516"/>
                  <a:gd name="connsiteY22" fmla="*/ 196400 h 2079601"/>
                  <a:gd name="connsiteX23" fmla="*/ 1294287 w 8557516"/>
                  <a:gd name="connsiteY23" fmla="*/ 196400 h 2079601"/>
                  <a:gd name="connsiteX24" fmla="*/ 1294287 w 8557516"/>
                  <a:gd name="connsiteY24" fmla="*/ 209230 h 2079601"/>
                  <a:gd name="connsiteX25" fmla="*/ 1399912 w 8557516"/>
                  <a:gd name="connsiteY25" fmla="*/ 209230 h 2079601"/>
                  <a:gd name="connsiteX26" fmla="*/ 1399912 w 8557516"/>
                  <a:gd name="connsiteY26" fmla="*/ 229188 h 2079601"/>
                  <a:gd name="connsiteX27" fmla="*/ 1631857 w 8557516"/>
                  <a:gd name="connsiteY27" fmla="*/ 229188 h 2079601"/>
                  <a:gd name="connsiteX28" fmla="*/ 1631857 w 8557516"/>
                  <a:gd name="connsiteY28" fmla="*/ 241305 h 2079601"/>
                  <a:gd name="connsiteX29" fmla="*/ 1656836 w 8557516"/>
                  <a:gd name="connsiteY29" fmla="*/ 241305 h 2079601"/>
                  <a:gd name="connsiteX30" fmla="*/ 1656836 w 8557516"/>
                  <a:gd name="connsiteY30" fmla="*/ 252709 h 2079601"/>
                  <a:gd name="connsiteX31" fmla="*/ 1762460 w 8557516"/>
                  <a:gd name="connsiteY31" fmla="*/ 252709 h 2079601"/>
                  <a:gd name="connsiteX32" fmla="*/ 1762460 w 8557516"/>
                  <a:gd name="connsiteY32" fmla="*/ 264826 h 2079601"/>
                  <a:gd name="connsiteX33" fmla="*/ 1791721 w 8557516"/>
                  <a:gd name="connsiteY33" fmla="*/ 264826 h 2079601"/>
                  <a:gd name="connsiteX34" fmla="*/ 1791721 w 8557516"/>
                  <a:gd name="connsiteY34" fmla="*/ 278369 h 2079601"/>
                  <a:gd name="connsiteX35" fmla="*/ 1920183 w 8557516"/>
                  <a:gd name="connsiteY35" fmla="*/ 278369 h 2079601"/>
                  <a:gd name="connsiteX36" fmla="*/ 1920183 w 8557516"/>
                  <a:gd name="connsiteY36" fmla="*/ 290486 h 2079601"/>
                  <a:gd name="connsiteX37" fmla="*/ 1951585 w 8557516"/>
                  <a:gd name="connsiteY37" fmla="*/ 290486 h 2079601"/>
                  <a:gd name="connsiteX38" fmla="*/ 1951585 w 8557516"/>
                  <a:gd name="connsiteY38" fmla="*/ 304029 h 2079601"/>
                  <a:gd name="connsiteX39" fmla="*/ 2011534 w 8557516"/>
                  <a:gd name="connsiteY39" fmla="*/ 304029 h 2079601"/>
                  <a:gd name="connsiteX40" fmla="*/ 2011534 w 8557516"/>
                  <a:gd name="connsiteY40" fmla="*/ 326124 h 2079601"/>
                  <a:gd name="connsiteX41" fmla="*/ 2138568 w 8557516"/>
                  <a:gd name="connsiteY41" fmla="*/ 326124 h 2079601"/>
                  <a:gd name="connsiteX42" fmla="*/ 2138568 w 8557516"/>
                  <a:gd name="connsiteY42" fmla="*/ 343231 h 2079601"/>
                  <a:gd name="connsiteX43" fmla="*/ 2152842 w 8557516"/>
                  <a:gd name="connsiteY43" fmla="*/ 343231 h 2079601"/>
                  <a:gd name="connsiteX44" fmla="*/ 2152842 w 8557516"/>
                  <a:gd name="connsiteY44" fmla="*/ 353922 h 2079601"/>
                  <a:gd name="connsiteX45" fmla="*/ 2188526 w 8557516"/>
                  <a:gd name="connsiteY45" fmla="*/ 353922 h 2079601"/>
                  <a:gd name="connsiteX46" fmla="*/ 2188526 w 8557516"/>
                  <a:gd name="connsiteY46" fmla="*/ 366039 h 2079601"/>
                  <a:gd name="connsiteX47" fmla="*/ 2200658 w 8557516"/>
                  <a:gd name="connsiteY47" fmla="*/ 366039 h 2079601"/>
                  <a:gd name="connsiteX48" fmla="*/ 2200658 w 8557516"/>
                  <a:gd name="connsiteY48" fmla="*/ 379582 h 2079601"/>
                  <a:gd name="connsiteX49" fmla="*/ 2218500 w 8557516"/>
                  <a:gd name="connsiteY49" fmla="*/ 379582 h 2079601"/>
                  <a:gd name="connsiteX50" fmla="*/ 2218500 w 8557516"/>
                  <a:gd name="connsiteY50" fmla="*/ 390986 h 2079601"/>
                  <a:gd name="connsiteX51" fmla="*/ 2250616 w 8557516"/>
                  <a:gd name="connsiteY51" fmla="*/ 390986 h 2079601"/>
                  <a:gd name="connsiteX52" fmla="*/ 2250616 w 8557516"/>
                  <a:gd name="connsiteY52" fmla="*/ 404529 h 2079601"/>
                  <a:gd name="connsiteX53" fmla="*/ 2267030 w 8557516"/>
                  <a:gd name="connsiteY53" fmla="*/ 404529 h 2079601"/>
                  <a:gd name="connsiteX54" fmla="*/ 2267030 w 8557516"/>
                  <a:gd name="connsiteY54" fmla="*/ 428763 h 2079601"/>
                  <a:gd name="connsiteX55" fmla="*/ 2337684 w 8557516"/>
                  <a:gd name="connsiteY55" fmla="*/ 428763 h 2079601"/>
                  <a:gd name="connsiteX56" fmla="*/ 2337684 w 8557516"/>
                  <a:gd name="connsiteY56" fmla="*/ 455136 h 2079601"/>
                  <a:gd name="connsiteX57" fmla="*/ 2384787 w 8557516"/>
                  <a:gd name="connsiteY57" fmla="*/ 455136 h 2079601"/>
                  <a:gd name="connsiteX58" fmla="*/ 2384787 w 8557516"/>
                  <a:gd name="connsiteY58" fmla="*/ 472955 h 2079601"/>
                  <a:gd name="connsiteX59" fmla="*/ 2418330 w 8557516"/>
                  <a:gd name="connsiteY59" fmla="*/ 472955 h 2079601"/>
                  <a:gd name="connsiteX60" fmla="*/ 2418330 w 8557516"/>
                  <a:gd name="connsiteY60" fmla="*/ 488636 h 2079601"/>
                  <a:gd name="connsiteX61" fmla="*/ 2447591 w 8557516"/>
                  <a:gd name="connsiteY61" fmla="*/ 488636 h 2079601"/>
                  <a:gd name="connsiteX62" fmla="*/ 2447591 w 8557516"/>
                  <a:gd name="connsiteY62" fmla="*/ 500753 h 2079601"/>
                  <a:gd name="connsiteX63" fmla="*/ 2480420 w 8557516"/>
                  <a:gd name="connsiteY63" fmla="*/ 500753 h 2079601"/>
                  <a:gd name="connsiteX64" fmla="*/ 2480420 w 8557516"/>
                  <a:gd name="connsiteY64" fmla="*/ 512870 h 2079601"/>
                  <a:gd name="connsiteX65" fmla="*/ 2580335 w 8557516"/>
                  <a:gd name="connsiteY65" fmla="*/ 512870 h 2079601"/>
                  <a:gd name="connsiteX66" fmla="*/ 2580335 w 8557516"/>
                  <a:gd name="connsiteY66" fmla="*/ 533540 h 2079601"/>
                  <a:gd name="connsiteX67" fmla="*/ 2636715 w 8557516"/>
                  <a:gd name="connsiteY67" fmla="*/ 533540 h 2079601"/>
                  <a:gd name="connsiteX68" fmla="*/ 2636715 w 8557516"/>
                  <a:gd name="connsiteY68" fmla="*/ 543973 h 2079601"/>
                  <a:gd name="connsiteX69" fmla="*/ 2690241 w 8557516"/>
                  <a:gd name="connsiteY69" fmla="*/ 543973 h 2079601"/>
                  <a:gd name="connsiteX70" fmla="*/ 2690241 w 8557516"/>
                  <a:gd name="connsiteY70" fmla="*/ 558422 h 2079601"/>
                  <a:gd name="connsiteX71" fmla="*/ 2706656 w 8557516"/>
                  <a:gd name="connsiteY71" fmla="*/ 558422 h 2079601"/>
                  <a:gd name="connsiteX72" fmla="*/ 2706656 w 8557516"/>
                  <a:gd name="connsiteY72" fmla="*/ 575594 h 2079601"/>
                  <a:gd name="connsiteX73" fmla="*/ 2730207 w 8557516"/>
                  <a:gd name="connsiteY73" fmla="*/ 575594 h 2079601"/>
                  <a:gd name="connsiteX74" fmla="*/ 2730207 w 8557516"/>
                  <a:gd name="connsiteY74" fmla="*/ 591275 h 2079601"/>
                  <a:gd name="connsiteX75" fmla="*/ 2745194 w 8557516"/>
                  <a:gd name="connsiteY75" fmla="*/ 591275 h 2079601"/>
                  <a:gd name="connsiteX76" fmla="*/ 2745194 w 8557516"/>
                  <a:gd name="connsiteY76" fmla="*/ 602679 h 2079601"/>
                  <a:gd name="connsiteX77" fmla="*/ 2778737 w 8557516"/>
                  <a:gd name="connsiteY77" fmla="*/ 602679 h 2079601"/>
                  <a:gd name="connsiteX78" fmla="*/ 2778737 w 8557516"/>
                  <a:gd name="connsiteY78" fmla="*/ 618360 h 2079601"/>
                  <a:gd name="connsiteX79" fmla="*/ 2811567 w 8557516"/>
                  <a:gd name="connsiteY79" fmla="*/ 618360 h 2079601"/>
                  <a:gd name="connsiteX80" fmla="*/ 2811567 w 8557516"/>
                  <a:gd name="connsiteY80" fmla="*/ 638317 h 2079601"/>
                  <a:gd name="connsiteX81" fmla="*/ 2922900 w 8557516"/>
                  <a:gd name="connsiteY81" fmla="*/ 638317 h 2079601"/>
                  <a:gd name="connsiteX82" fmla="*/ 2922900 w 8557516"/>
                  <a:gd name="connsiteY82" fmla="*/ 656137 h 2079601"/>
                  <a:gd name="connsiteX83" fmla="*/ 2973571 w 8557516"/>
                  <a:gd name="connsiteY83" fmla="*/ 656137 h 2079601"/>
                  <a:gd name="connsiteX84" fmla="*/ 2973571 w 8557516"/>
                  <a:gd name="connsiteY84" fmla="*/ 669679 h 2079601"/>
                  <a:gd name="connsiteX85" fmla="*/ 2993554 w 8557516"/>
                  <a:gd name="connsiteY85" fmla="*/ 669679 h 2079601"/>
                  <a:gd name="connsiteX86" fmla="*/ 2993554 w 8557516"/>
                  <a:gd name="connsiteY86" fmla="*/ 685360 h 2079601"/>
                  <a:gd name="connsiteX87" fmla="*/ 3012824 w 8557516"/>
                  <a:gd name="connsiteY87" fmla="*/ 685360 h 2079601"/>
                  <a:gd name="connsiteX88" fmla="*/ 3012824 w 8557516"/>
                  <a:gd name="connsiteY88" fmla="*/ 701041 h 2079601"/>
                  <a:gd name="connsiteX89" fmla="*/ 3027097 w 8557516"/>
                  <a:gd name="connsiteY89" fmla="*/ 701041 h 2079601"/>
                  <a:gd name="connsiteX90" fmla="*/ 3027097 w 8557516"/>
                  <a:gd name="connsiteY90" fmla="*/ 709659 h 2079601"/>
                  <a:gd name="connsiteX91" fmla="*/ 3102747 w 8557516"/>
                  <a:gd name="connsiteY91" fmla="*/ 709659 h 2079601"/>
                  <a:gd name="connsiteX92" fmla="*/ 3102747 w 8557516"/>
                  <a:gd name="connsiteY92" fmla="*/ 724562 h 2079601"/>
                  <a:gd name="connsiteX93" fmla="*/ 3120589 w 8557516"/>
                  <a:gd name="connsiteY93" fmla="*/ 724562 h 2079601"/>
                  <a:gd name="connsiteX94" fmla="*/ 3120589 w 8557516"/>
                  <a:gd name="connsiteY94" fmla="*/ 737392 h 2079601"/>
                  <a:gd name="connsiteX95" fmla="*/ 3164837 w 8557516"/>
                  <a:gd name="connsiteY95" fmla="*/ 737392 h 2079601"/>
                  <a:gd name="connsiteX96" fmla="*/ 3164837 w 8557516"/>
                  <a:gd name="connsiteY96" fmla="*/ 748084 h 2079601"/>
                  <a:gd name="connsiteX97" fmla="*/ 3181252 w 8557516"/>
                  <a:gd name="connsiteY97" fmla="*/ 748084 h 2079601"/>
                  <a:gd name="connsiteX98" fmla="*/ 3181252 w 8557516"/>
                  <a:gd name="connsiteY98" fmla="*/ 769467 h 2079601"/>
                  <a:gd name="connsiteX99" fmla="*/ 3193384 w 8557516"/>
                  <a:gd name="connsiteY99" fmla="*/ 769467 h 2079601"/>
                  <a:gd name="connsiteX100" fmla="*/ 3193384 w 8557516"/>
                  <a:gd name="connsiteY100" fmla="*/ 783010 h 2079601"/>
                  <a:gd name="connsiteX101" fmla="*/ 3217649 w 8557516"/>
                  <a:gd name="connsiteY101" fmla="*/ 783010 h 2079601"/>
                  <a:gd name="connsiteX102" fmla="*/ 3217649 w 8557516"/>
                  <a:gd name="connsiteY102" fmla="*/ 795839 h 2079601"/>
                  <a:gd name="connsiteX103" fmla="*/ 3246910 w 8557516"/>
                  <a:gd name="connsiteY103" fmla="*/ 795839 h 2079601"/>
                  <a:gd name="connsiteX104" fmla="*/ 3246910 w 8557516"/>
                  <a:gd name="connsiteY104" fmla="*/ 815084 h 2079601"/>
                  <a:gd name="connsiteX105" fmla="*/ 3300436 w 8557516"/>
                  <a:gd name="connsiteY105" fmla="*/ 815084 h 2079601"/>
                  <a:gd name="connsiteX106" fmla="*/ 3300436 w 8557516"/>
                  <a:gd name="connsiteY106" fmla="*/ 829340 h 2079601"/>
                  <a:gd name="connsiteX107" fmla="*/ 3311855 w 8557516"/>
                  <a:gd name="connsiteY107" fmla="*/ 829340 h 2079601"/>
                  <a:gd name="connsiteX108" fmla="*/ 3311855 w 8557516"/>
                  <a:gd name="connsiteY108" fmla="*/ 845733 h 2079601"/>
                  <a:gd name="connsiteX109" fmla="*/ 3330411 w 8557516"/>
                  <a:gd name="connsiteY109" fmla="*/ 845733 h 2079601"/>
                  <a:gd name="connsiteX110" fmla="*/ 3330411 w 8557516"/>
                  <a:gd name="connsiteY110" fmla="*/ 863552 h 2079601"/>
                  <a:gd name="connsiteX111" fmla="*/ 3352534 w 8557516"/>
                  <a:gd name="connsiteY111" fmla="*/ 863552 h 2079601"/>
                  <a:gd name="connsiteX112" fmla="*/ 3352534 w 8557516"/>
                  <a:gd name="connsiteY112" fmla="*/ 874244 h 2079601"/>
                  <a:gd name="connsiteX113" fmla="*/ 3370376 w 8557516"/>
                  <a:gd name="connsiteY113" fmla="*/ 874244 h 2079601"/>
                  <a:gd name="connsiteX114" fmla="*/ 3370376 w 8557516"/>
                  <a:gd name="connsiteY114" fmla="*/ 885648 h 2079601"/>
                  <a:gd name="connsiteX115" fmla="*/ 3418193 w 8557516"/>
                  <a:gd name="connsiteY115" fmla="*/ 885648 h 2079601"/>
                  <a:gd name="connsiteX116" fmla="*/ 3418193 w 8557516"/>
                  <a:gd name="connsiteY116" fmla="*/ 898478 h 2079601"/>
                  <a:gd name="connsiteX117" fmla="*/ 3468864 w 8557516"/>
                  <a:gd name="connsiteY117" fmla="*/ 898478 h 2079601"/>
                  <a:gd name="connsiteX118" fmla="*/ 3468864 w 8557516"/>
                  <a:gd name="connsiteY118" fmla="*/ 916297 h 2079601"/>
                  <a:gd name="connsiteX119" fmla="*/ 3491702 w 8557516"/>
                  <a:gd name="connsiteY119" fmla="*/ 916297 h 2079601"/>
                  <a:gd name="connsiteX120" fmla="*/ 3491702 w 8557516"/>
                  <a:gd name="connsiteY120" fmla="*/ 941244 h 2079601"/>
                  <a:gd name="connsiteX121" fmla="*/ 3509479 w 8557516"/>
                  <a:gd name="connsiteY121" fmla="*/ 941244 h 2079601"/>
                  <a:gd name="connsiteX122" fmla="*/ 3509479 w 8557516"/>
                  <a:gd name="connsiteY122" fmla="*/ 954787 h 2079601"/>
                  <a:gd name="connsiteX123" fmla="*/ 3537377 w 8557516"/>
                  <a:gd name="connsiteY123" fmla="*/ 954787 h 2079601"/>
                  <a:gd name="connsiteX124" fmla="*/ 3537377 w 8557516"/>
                  <a:gd name="connsiteY124" fmla="*/ 968329 h 2079601"/>
                  <a:gd name="connsiteX125" fmla="*/ 3558139 w 8557516"/>
                  <a:gd name="connsiteY125" fmla="*/ 968329 h 2079601"/>
                  <a:gd name="connsiteX126" fmla="*/ 3558139 w 8557516"/>
                  <a:gd name="connsiteY126" fmla="*/ 984010 h 2079601"/>
                  <a:gd name="connsiteX127" fmla="*/ 3634437 w 8557516"/>
                  <a:gd name="connsiteY127" fmla="*/ 984010 h 2079601"/>
                  <a:gd name="connsiteX128" fmla="*/ 3634437 w 8557516"/>
                  <a:gd name="connsiteY128" fmla="*/ 997553 h 2079601"/>
                  <a:gd name="connsiteX129" fmla="*/ 3690818 w 8557516"/>
                  <a:gd name="connsiteY129" fmla="*/ 997553 h 2079601"/>
                  <a:gd name="connsiteX130" fmla="*/ 3690818 w 8557516"/>
                  <a:gd name="connsiteY130" fmla="*/ 1011096 h 2079601"/>
                  <a:gd name="connsiteX131" fmla="*/ 3708660 w 8557516"/>
                  <a:gd name="connsiteY131" fmla="*/ 1011096 h 2079601"/>
                  <a:gd name="connsiteX132" fmla="*/ 3708660 w 8557516"/>
                  <a:gd name="connsiteY132" fmla="*/ 1023213 h 2079601"/>
                  <a:gd name="connsiteX133" fmla="*/ 3758617 w 8557516"/>
                  <a:gd name="connsiteY133" fmla="*/ 1023213 h 2079601"/>
                  <a:gd name="connsiteX134" fmla="*/ 3758617 w 8557516"/>
                  <a:gd name="connsiteY134" fmla="*/ 1034617 h 2079601"/>
                  <a:gd name="connsiteX135" fmla="*/ 3791446 w 8557516"/>
                  <a:gd name="connsiteY135" fmla="*/ 1034617 h 2079601"/>
                  <a:gd name="connsiteX136" fmla="*/ 3791446 w 8557516"/>
                  <a:gd name="connsiteY136" fmla="*/ 1046734 h 2079601"/>
                  <a:gd name="connsiteX137" fmla="*/ 3829271 w 8557516"/>
                  <a:gd name="connsiteY137" fmla="*/ 1046734 h 2079601"/>
                  <a:gd name="connsiteX138" fmla="*/ 3829271 w 8557516"/>
                  <a:gd name="connsiteY138" fmla="*/ 1056713 h 2079601"/>
                  <a:gd name="connsiteX139" fmla="*/ 3870664 w 8557516"/>
                  <a:gd name="connsiteY139" fmla="*/ 1056713 h 2079601"/>
                  <a:gd name="connsiteX140" fmla="*/ 3870664 w 8557516"/>
                  <a:gd name="connsiteY140" fmla="*/ 1064553 h 2079601"/>
                  <a:gd name="connsiteX141" fmla="*/ 3957733 w 8557516"/>
                  <a:gd name="connsiteY141" fmla="*/ 1064553 h 2079601"/>
                  <a:gd name="connsiteX142" fmla="*/ 3957733 w 8557516"/>
                  <a:gd name="connsiteY142" fmla="*/ 1075958 h 2079601"/>
                  <a:gd name="connsiteX143" fmla="*/ 3971293 w 8557516"/>
                  <a:gd name="connsiteY143" fmla="*/ 1075958 h 2079601"/>
                  <a:gd name="connsiteX144" fmla="*/ 3971293 w 8557516"/>
                  <a:gd name="connsiteY144" fmla="*/ 1090213 h 2079601"/>
                  <a:gd name="connsiteX145" fmla="*/ 3989135 w 8557516"/>
                  <a:gd name="connsiteY145" fmla="*/ 1090213 h 2079601"/>
                  <a:gd name="connsiteX146" fmla="*/ 3989135 w 8557516"/>
                  <a:gd name="connsiteY146" fmla="*/ 1104469 h 2079601"/>
                  <a:gd name="connsiteX147" fmla="*/ 3999126 w 8557516"/>
                  <a:gd name="connsiteY147" fmla="*/ 1104469 h 2079601"/>
                  <a:gd name="connsiteX148" fmla="*/ 3999126 w 8557516"/>
                  <a:gd name="connsiteY148" fmla="*/ 1130128 h 2079601"/>
                  <a:gd name="connsiteX149" fmla="*/ 4017682 w 8557516"/>
                  <a:gd name="connsiteY149" fmla="*/ 1130128 h 2079601"/>
                  <a:gd name="connsiteX150" fmla="*/ 4017682 w 8557516"/>
                  <a:gd name="connsiteY150" fmla="*/ 1137256 h 2079601"/>
                  <a:gd name="connsiteX151" fmla="*/ 4069067 w 8557516"/>
                  <a:gd name="connsiteY151" fmla="*/ 1137256 h 2079601"/>
                  <a:gd name="connsiteX152" fmla="*/ 4069067 w 8557516"/>
                  <a:gd name="connsiteY152" fmla="*/ 1154362 h 2079601"/>
                  <a:gd name="connsiteX153" fmla="*/ 4181828 w 8557516"/>
                  <a:gd name="connsiteY153" fmla="*/ 1154362 h 2079601"/>
                  <a:gd name="connsiteX154" fmla="*/ 4181828 w 8557516"/>
                  <a:gd name="connsiteY154" fmla="*/ 1169331 h 2079601"/>
                  <a:gd name="connsiteX155" fmla="*/ 4203952 w 8557516"/>
                  <a:gd name="connsiteY155" fmla="*/ 1169331 h 2079601"/>
                  <a:gd name="connsiteX156" fmla="*/ 4203952 w 8557516"/>
                  <a:gd name="connsiteY156" fmla="*/ 1190001 h 2079601"/>
                  <a:gd name="connsiteX157" fmla="*/ 4235354 w 8557516"/>
                  <a:gd name="connsiteY157" fmla="*/ 1190001 h 2079601"/>
                  <a:gd name="connsiteX158" fmla="*/ 4235354 w 8557516"/>
                  <a:gd name="connsiteY158" fmla="*/ 1205682 h 2079601"/>
                  <a:gd name="connsiteX159" fmla="*/ 4251055 w 8557516"/>
                  <a:gd name="connsiteY159" fmla="*/ 1205682 h 2079601"/>
                  <a:gd name="connsiteX160" fmla="*/ 4251055 w 8557516"/>
                  <a:gd name="connsiteY160" fmla="*/ 1222075 h 2079601"/>
                  <a:gd name="connsiteX161" fmla="*/ 4392363 w 8557516"/>
                  <a:gd name="connsiteY161" fmla="*/ 1222075 h 2079601"/>
                  <a:gd name="connsiteX162" fmla="*/ 4392363 w 8557516"/>
                  <a:gd name="connsiteY162" fmla="*/ 1235618 h 2079601"/>
                  <a:gd name="connsiteX163" fmla="*/ 4456594 w 8557516"/>
                  <a:gd name="connsiteY163" fmla="*/ 1235618 h 2079601"/>
                  <a:gd name="connsiteX164" fmla="*/ 4456594 w 8557516"/>
                  <a:gd name="connsiteY164" fmla="*/ 1248448 h 2079601"/>
                  <a:gd name="connsiteX165" fmla="*/ 4570783 w 8557516"/>
                  <a:gd name="connsiteY165" fmla="*/ 1248448 h 2079601"/>
                  <a:gd name="connsiteX166" fmla="*/ 4570783 w 8557516"/>
                  <a:gd name="connsiteY166" fmla="*/ 1280523 h 2079601"/>
                  <a:gd name="connsiteX167" fmla="*/ 4588625 w 8557516"/>
                  <a:gd name="connsiteY167" fmla="*/ 1280523 h 2079601"/>
                  <a:gd name="connsiteX168" fmla="*/ 4588625 w 8557516"/>
                  <a:gd name="connsiteY168" fmla="*/ 1297629 h 2079601"/>
                  <a:gd name="connsiteX169" fmla="*/ 4598616 w 8557516"/>
                  <a:gd name="connsiteY169" fmla="*/ 1297629 h 2079601"/>
                  <a:gd name="connsiteX170" fmla="*/ 4598616 w 8557516"/>
                  <a:gd name="connsiteY170" fmla="*/ 1334693 h 2079601"/>
                  <a:gd name="connsiteX171" fmla="*/ 4650001 w 8557516"/>
                  <a:gd name="connsiteY171" fmla="*/ 1334693 h 2079601"/>
                  <a:gd name="connsiteX172" fmla="*/ 4650001 w 8557516"/>
                  <a:gd name="connsiteY172" fmla="*/ 1351799 h 2079601"/>
                  <a:gd name="connsiteX173" fmla="*/ 4701386 w 8557516"/>
                  <a:gd name="connsiteY173" fmla="*/ 1351799 h 2079601"/>
                  <a:gd name="connsiteX174" fmla="*/ 4701386 w 8557516"/>
                  <a:gd name="connsiteY174" fmla="*/ 1363204 h 2079601"/>
                  <a:gd name="connsiteX175" fmla="*/ 4782031 w 8557516"/>
                  <a:gd name="connsiteY175" fmla="*/ 1363204 h 2079601"/>
                  <a:gd name="connsiteX176" fmla="*/ 4782031 w 8557516"/>
                  <a:gd name="connsiteY176" fmla="*/ 1374608 h 2079601"/>
                  <a:gd name="connsiteX177" fmla="*/ 4819142 w 8557516"/>
                  <a:gd name="connsiteY177" fmla="*/ 1374608 h 2079601"/>
                  <a:gd name="connsiteX178" fmla="*/ 4819142 w 8557516"/>
                  <a:gd name="connsiteY178" fmla="*/ 1388151 h 2079601"/>
                  <a:gd name="connsiteX179" fmla="*/ 4834843 w 8557516"/>
                  <a:gd name="connsiteY179" fmla="*/ 1388151 h 2079601"/>
                  <a:gd name="connsiteX180" fmla="*/ 4834843 w 8557516"/>
                  <a:gd name="connsiteY180" fmla="*/ 1399555 h 2079601"/>
                  <a:gd name="connsiteX181" fmla="*/ 4862677 w 8557516"/>
                  <a:gd name="connsiteY181" fmla="*/ 1399555 h 2079601"/>
                  <a:gd name="connsiteX182" fmla="*/ 4862677 w 8557516"/>
                  <a:gd name="connsiteY182" fmla="*/ 1410246 h 2079601"/>
                  <a:gd name="connsiteX183" fmla="*/ 4888369 w 8557516"/>
                  <a:gd name="connsiteY183" fmla="*/ 1410246 h 2079601"/>
                  <a:gd name="connsiteX184" fmla="*/ 4888369 w 8557516"/>
                  <a:gd name="connsiteY184" fmla="*/ 1421651 h 2079601"/>
                  <a:gd name="connsiteX185" fmla="*/ 4906211 w 8557516"/>
                  <a:gd name="connsiteY185" fmla="*/ 1421651 h 2079601"/>
                  <a:gd name="connsiteX186" fmla="*/ 4906211 w 8557516"/>
                  <a:gd name="connsiteY186" fmla="*/ 1433055 h 2079601"/>
                  <a:gd name="connsiteX187" fmla="*/ 4916916 w 8557516"/>
                  <a:gd name="connsiteY187" fmla="*/ 1433055 h 2079601"/>
                  <a:gd name="connsiteX188" fmla="*/ 4916916 w 8557516"/>
                  <a:gd name="connsiteY188" fmla="*/ 1455864 h 2079601"/>
                  <a:gd name="connsiteX189" fmla="*/ 4984716 w 8557516"/>
                  <a:gd name="connsiteY189" fmla="*/ 1455864 h 2079601"/>
                  <a:gd name="connsiteX190" fmla="*/ 4984716 w 8557516"/>
                  <a:gd name="connsiteY190" fmla="*/ 1469406 h 2079601"/>
                  <a:gd name="connsiteX191" fmla="*/ 5013977 w 8557516"/>
                  <a:gd name="connsiteY191" fmla="*/ 1469406 h 2079601"/>
                  <a:gd name="connsiteX192" fmla="*/ 5013977 w 8557516"/>
                  <a:gd name="connsiteY192" fmla="*/ 1480098 h 2079601"/>
                  <a:gd name="connsiteX193" fmla="*/ 5058225 w 8557516"/>
                  <a:gd name="connsiteY193" fmla="*/ 1480098 h 2079601"/>
                  <a:gd name="connsiteX194" fmla="*/ 5058225 w 8557516"/>
                  <a:gd name="connsiteY194" fmla="*/ 1503619 h 2079601"/>
                  <a:gd name="connsiteX195" fmla="*/ 5068930 w 8557516"/>
                  <a:gd name="connsiteY195" fmla="*/ 1503619 h 2079601"/>
                  <a:gd name="connsiteX196" fmla="*/ 5068930 w 8557516"/>
                  <a:gd name="connsiteY196" fmla="*/ 1525715 h 2079601"/>
                  <a:gd name="connsiteX197" fmla="*/ 5171699 w 8557516"/>
                  <a:gd name="connsiteY197" fmla="*/ 1525715 h 2079601"/>
                  <a:gd name="connsiteX198" fmla="*/ 5171699 w 8557516"/>
                  <a:gd name="connsiteY198" fmla="*/ 1538545 h 2079601"/>
                  <a:gd name="connsiteX199" fmla="*/ 5194537 w 8557516"/>
                  <a:gd name="connsiteY199" fmla="*/ 1538545 h 2079601"/>
                  <a:gd name="connsiteX200" fmla="*/ 5194537 w 8557516"/>
                  <a:gd name="connsiteY200" fmla="*/ 1549237 h 2079601"/>
                  <a:gd name="connsiteX201" fmla="*/ 5332991 w 8557516"/>
                  <a:gd name="connsiteY201" fmla="*/ 1549237 h 2079601"/>
                  <a:gd name="connsiteX202" fmla="*/ 5332991 w 8557516"/>
                  <a:gd name="connsiteY202" fmla="*/ 1563427 h 2079601"/>
                  <a:gd name="connsiteX203" fmla="*/ 5368674 w 8557516"/>
                  <a:gd name="connsiteY203" fmla="*/ 1563427 h 2079601"/>
                  <a:gd name="connsiteX204" fmla="*/ 5368674 w 8557516"/>
                  <a:gd name="connsiteY204" fmla="*/ 1572758 h 2079601"/>
                  <a:gd name="connsiteX205" fmla="*/ 5424341 w 8557516"/>
                  <a:gd name="connsiteY205" fmla="*/ 1572758 h 2079601"/>
                  <a:gd name="connsiteX206" fmla="*/ 5424341 w 8557516"/>
                  <a:gd name="connsiteY206" fmla="*/ 1582737 h 2079601"/>
                  <a:gd name="connsiteX207" fmla="*/ 5471444 w 8557516"/>
                  <a:gd name="connsiteY207" fmla="*/ 1582737 h 2079601"/>
                  <a:gd name="connsiteX208" fmla="*/ 5471444 w 8557516"/>
                  <a:gd name="connsiteY208" fmla="*/ 1594141 h 2079601"/>
                  <a:gd name="connsiteX209" fmla="*/ 5602047 w 8557516"/>
                  <a:gd name="connsiteY209" fmla="*/ 1594141 h 2079601"/>
                  <a:gd name="connsiteX210" fmla="*/ 5602047 w 8557516"/>
                  <a:gd name="connsiteY210" fmla="*/ 1605545 h 2079601"/>
                  <a:gd name="connsiteX211" fmla="*/ 5634163 w 8557516"/>
                  <a:gd name="connsiteY211" fmla="*/ 1605545 h 2079601"/>
                  <a:gd name="connsiteX212" fmla="*/ 5634163 w 8557516"/>
                  <a:gd name="connsiteY212" fmla="*/ 1616950 h 2079601"/>
                  <a:gd name="connsiteX213" fmla="*/ 5676983 w 8557516"/>
                  <a:gd name="connsiteY213" fmla="*/ 1616950 h 2079601"/>
                  <a:gd name="connsiteX214" fmla="*/ 5676983 w 8557516"/>
                  <a:gd name="connsiteY214" fmla="*/ 1629779 h 2079601"/>
                  <a:gd name="connsiteX215" fmla="*/ 5773330 w 8557516"/>
                  <a:gd name="connsiteY215" fmla="*/ 1629779 h 2079601"/>
                  <a:gd name="connsiteX216" fmla="*/ 5773330 w 8557516"/>
                  <a:gd name="connsiteY216" fmla="*/ 1641184 h 2079601"/>
                  <a:gd name="connsiteX217" fmla="*/ 5842556 w 8557516"/>
                  <a:gd name="connsiteY217" fmla="*/ 1641184 h 2079601"/>
                  <a:gd name="connsiteX218" fmla="*/ 5842556 w 8557516"/>
                  <a:gd name="connsiteY218" fmla="*/ 1661077 h 2079601"/>
                  <a:gd name="connsiteX219" fmla="*/ 5879668 w 8557516"/>
                  <a:gd name="connsiteY219" fmla="*/ 1661077 h 2079601"/>
                  <a:gd name="connsiteX220" fmla="*/ 5879668 w 8557516"/>
                  <a:gd name="connsiteY220" fmla="*/ 1697881 h 2079601"/>
                  <a:gd name="connsiteX221" fmla="*/ 5908864 w 8557516"/>
                  <a:gd name="connsiteY221" fmla="*/ 1697881 h 2079601"/>
                  <a:gd name="connsiteX222" fmla="*/ 5908864 w 8557516"/>
                  <a:gd name="connsiteY222" fmla="*/ 1706111 h 2079601"/>
                  <a:gd name="connsiteX223" fmla="*/ 6098118 w 8557516"/>
                  <a:gd name="connsiteY223" fmla="*/ 1706111 h 2079601"/>
                  <a:gd name="connsiteX224" fmla="*/ 6098118 w 8557516"/>
                  <a:gd name="connsiteY224" fmla="*/ 1728919 h 2079601"/>
                  <a:gd name="connsiteX225" fmla="*/ 6163063 w 8557516"/>
                  <a:gd name="connsiteY225" fmla="*/ 1728919 h 2079601"/>
                  <a:gd name="connsiteX226" fmla="*/ 6163063 w 8557516"/>
                  <a:gd name="connsiteY226" fmla="*/ 1743175 h 2079601"/>
                  <a:gd name="connsiteX227" fmla="*/ 6205883 w 8557516"/>
                  <a:gd name="connsiteY227" fmla="*/ 1743175 h 2079601"/>
                  <a:gd name="connsiteX228" fmla="*/ 6205883 w 8557516"/>
                  <a:gd name="connsiteY228" fmla="*/ 1756717 h 2079601"/>
                  <a:gd name="connsiteX229" fmla="*/ 6249418 w 8557516"/>
                  <a:gd name="connsiteY229" fmla="*/ 1756717 h 2079601"/>
                  <a:gd name="connsiteX230" fmla="*/ 6249418 w 8557516"/>
                  <a:gd name="connsiteY230" fmla="*/ 1768122 h 2079601"/>
                  <a:gd name="connsiteX231" fmla="*/ 6287243 w 8557516"/>
                  <a:gd name="connsiteY231" fmla="*/ 1768122 h 2079601"/>
                  <a:gd name="connsiteX232" fmla="*/ 6287243 w 8557516"/>
                  <a:gd name="connsiteY232" fmla="*/ 1794494 h 2079601"/>
                  <a:gd name="connsiteX233" fmla="*/ 6524184 w 8557516"/>
                  <a:gd name="connsiteY233" fmla="*/ 1794494 h 2079601"/>
                  <a:gd name="connsiteX234" fmla="*/ 6524184 w 8557516"/>
                  <a:gd name="connsiteY234" fmla="*/ 1808749 h 2079601"/>
                  <a:gd name="connsiteX235" fmla="*/ 6548514 w 8557516"/>
                  <a:gd name="connsiteY235" fmla="*/ 1808749 h 2079601"/>
                  <a:gd name="connsiteX236" fmla="*/ 6548514 w 8557516"/>
                  <a:gd name="connsiteY236" fmla="*/ 1820866 h 2079601"/>
                  <a:gd name="connsiteX237" fmla="*/ 6696181 w 8557516"/>
                  <a:gd name="connsiteY237" fmla="*/ 1820866 h 2079601"/>
                  <a:gd name="connsiteX238" fmla="*/ 6696181 w 8557516"/>
                  <a:gd name="connsiteY238" fmla="*/ 1831558 h 2079601"/>
                  <a:gd name="connsiteX239" fmla="*/ 6836775 w 8557516"/>
                  <a:gd name="connsiteY239" fmla="*/ 1831558 h 2079601"/>
                  <a:gd name="connsiteX240" fmla="*/ 6836775 w 8557516"/>
                  <a:gd name="connsiteY240" fmla="*/ 1857218 h 2079601"/>
                  <a:gd name="connsiteX241" fmla="*/ 7051591 w 8557516"/>
                  <a:gd name="connsiteY241" fmla="*/ 1857218 h 2079601"/>
                  <a:gd name="connsiteX242" fmla="*/ 7051591 w 8557516"/>
                  <a:gd name="connsiteY242" fmla="*/ 1906399 h 2079601"/>
                  <a:gd name="connsiteX243" fmla="*/ 7079425 w 8557516"/>
                  <a:gd name="connsiteY243" fmla="*/ 1906399 h 2079601"/>
                  <a:gd name="connsiteX244" fmla="*/ 7079425 w 8557516"/>
                  <a:gd name="connsiteY244" fmla="*/ 1924218 h 2079601"/>
                  <a:gd name="connsiteX245" fmla="*/ 7114395 w 8557516"/>
                  <a:gd name="connsiteY245" fmla="*/ 1924218 h 2079601"/>
                  <a:gd name="connsiteX246" fmla="*/ 7114395 w 8557516"/>
                  <a:gd name="connsiteY246" fmla="*/ 1939899 h 2079601"/>
                  <a:gd name="connsiteX247" fmla="*/ 7169348 w 8557516"/>
                  <a:gd name="connsiteY247" fmla="*/ 1939899 h 2079601"/>
                  <a:gd name="connsiteX248" fmla="*/ 7169348 w 8557516"/>
                  <a:gd name="connsiteY248" fmla="*/ 1951303 h 2079601"/>
                  <a:gd name="connsiteX249" fmla="*/ 7283602 w 8557516"/>
                  <a:gd name="connsiteY249" fmla="*/ 1951303 h 2079601"/>
                  <a:gd name="connsiteX250" fmla="*/ 7283602 w 8557516"/>
                  <a:gd name="connsiteY250" fmla="*/ 1972686 h 2079601"/>
                  <a:gd name="connsiteX251" fmla="*/ 7311370 w 8557516"/>
                  <a:gd name="connsiteY251" fmla="*/ 1972686 h 2079601"/>
                  <a:gd name="connsiteX252" fmla="*/ 7311370 w 8557516"/>
                  <a:gd name="connsiteY252" fmla="*/ 1984803 h 2079601"/>
                  <a:gd name="connsiteX253" fmla="*/ 7539488 w 8557516"/>
                  <a:gd name="connsiteY253" fmla="*/ 1984803 h 2079601"/>
                  <a:gd name="connsiteX254" fmla="*/ 7539488 w 8557516"/>
                  <a:gd name="connsiteY254" fmla="*/ 2015452 h 2079601"/>
                  <a:gd name="connsiteX255" fmla="*/ 8062744 w 8557516"/>
                  <a:gd name="connsiteY255" fmla="*/ 2015452 h 2079601"/>
                  <a:gd name="connsiteX256" fmla="*/ 8062744 w 8557516"/>
                  <a:gd name="connsiteY256" fmla="*/ 2079602 h 2079601"/>
                  <a:gd name="connsiteX257" fmla="*/ 8557516 w 8557516"/>
                  <a:gd name="connsiteY257" fmla="*/ 2079602 h 2079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</a:cxnLst>
                <a:rect l="l" t="t" r="r" b="b"/>
                <a:pathLst>
                  <a:path w="8557516" h="2079601">
                    <a:moveTo>
                      <a:pt x="0" y="0"/>
                    </a:moveTo>
                    <a:lnTo>
                      <a:pt x="96736" y="0"/>
                    </a:lnTo>
                    <a:lnTo>
                      <a:pt x="96736" y="13931"/>
                    </a:lnTo>
                    <a:lnTo>
                      <a:pt x="178095" y="13931"/>
                    </a:lnTo>
                    <a:lnTo>
                      <a:pt x="178095" y="28900"/>
                    </a:lnTo>
                    <a:lnTo>
                      <a:pt x="236617" y="28900"/>
                    </a:lnTo>
                    <a:lnTo>
                      <a:pt x="236617" y="53199"/>
                    </a:lnTo>
                    <a:lnTo>
                      <a:pt x="325113" y="53199"/>
                    </a:lnTo>
                    <a:lnTo>
                      <a:pt x="325113" y="69527"/>
                    </a:lnTo>
                    <a:lnTo>
                      <a:pt x="395053" y="69527"/>
                    </a:lnTo>
                    <a:cubicBezTo>
                      <a:pt x="395053" y="69527"/>
                      <a:pt x="389409" y="97909"/>
                      <a:pt x="395053" y="92271"/>
                    </a:cubicBezTo>
                    <a:cubicBezTo>
                      <a:pt x="400698" y="86634"/>
                      <a:pt x="577755" y="92271"/>
                      <a:pt x="577755" y="92271"/>
                    </a:cubicBezTo>
                    <a:lnTo>
                      <a:pt x="577755" y="116570"/>
                    </a:lnTo>
                    <a:lnTo>
                      <a:pt x="649122" y="116570"/>
                    </a:lnTo>
                    <a:lnTo>
                      <a:pt x="649122" y="133677"/>
                    </a:lnTo>
                    <a:lnTo>
                      <a:pt x="800422" y="133677"/>
                    </a:lnTo>
                    <a:lnTo>
                      <a:pt x="800422" y="149358"/>
                    </a:lnTo>
                    <a:lnTo>
                      <a:pt x="934594" y="149358"/>
                    </a:lnTo>
                    <a:lnTo>
                      <a:pt x="934594" y="170741"/>
                    </a:lnTo>
                    <a:lnTo>
                      <a:pt x="1194372" y="170741"/>
                    </a:lnTo>
                    <a:lnTo>
                      <a:pt x="1194372" y="183571"/>
                    </a:lnTo>
                    <a:lnTo>
                      <a:pt x="1258603" y="183571"/>
                    </a:lnTo>
                    <a:lnTo>
                      <a:pt x="1258603" y="196400"/>
                    </a:lnTo>
                    <a:lnTo>
                      <a:pt x="1294287" y="196400"/>
                    </a:lnTo>
                    <a:lnTo>
                      <a:pt x="1294287" y="209230"/>
                    </a:lnTo>
                    <a:lnTo>
                      <a:pt x="1399912" y="209230"/>
                    </a:lnTo>
                    <a:lnTo>
                      <a:pt x="1399912" y="229188"/>
                    </a:lnTo>
                    <a:lnTo>
                      <a:pt x="1631857" y="229188"/>
                    </a:lnTo>
                    <a:lnTo>
                      <a:pt x="1631857" y="241305"/>
                    </a:lnTo>
                    <a:lnTo>
                      <a:pt x="1656836" y="241305"/>
                    </a:lnTo>
                    <a:lnTo>
                      <a:pt x="1656836" y="252709"/>
                    </a:lnTo>
                    <a:lnTo>
                      <a:pt x="1762460" y="252709"/>
                    </a:lnTo>
                    <a:lnTo>
                      <a:pt x="1762460" y="264826"/>
                    </a:lnTo>
                    <a:lnTo>
                      <a:pt x="1791721" y="264826"/>
                    </a:lnTo>
                    <a:lnTo>
                      <a:pt x="1791721" y="278369"/>
                    </a:lnTo>
                    <a:lnTo>
                      <a:pt x="1920183" y="278369"/>
                    </a:lnTo>
                    <a:lnTo>
                      <a:pt x="1920183" y="290486"/>
                    </a:lnTo>
                    <a:lnTo>
                      <a:pt x="1951585" y="290486"/>
                    </a:lnTo>
                    <a:lnTo>
                      <a:pt x="1951585" y="304029"/>
                    </a:lnTo>
                    <a:lnTo>
                      <a:pt x="2011534" y="304029"/>
                    </a:lnTo>
                    <a:lnTo>
                      <a:pt x="2011534" y="326124"/>
                    </a:lnTo>
                    <a:lnTo>
                      <a:pt x="2138568" y="326124"/>
                    </a:lnTo>
                    <a:lnTo>
                      <a:pt x="2138568" y="343231"/>
                    </a:lnTo>
                    <a:lnTo>
                      <a:pt x="2152842" y="343231"/>
                    </a:lnTo>
                    <a:lnTo>
                      <a:pt x="2152842" y="353922"/>
                    </a:lnTo>
                    <a:lnTo>
                      <a:pt x="2188526" y="353922"/>
                    </a:lnTo>
                    <a:lnTo>
                      <a:pt x="2188526" y="366039"/>
                    </a:lnTo>
                    <a:lnTo>
                      <a:pt x="2200658" y="366039"/>
                    </a:lnTo>
                    <a:lnTo>
                      <a:pt x="2200658" y="379582"/>
                    </a:lnTo>
                    <a:lnTo>
                      <a:pt x="2218500" y="379582"/>
                    </a:lnTo>
                    <a:lnTo>
                      <a:pt x="2218500" y="390986"/>
                    </a:lnTo>
                    <a:lnTo>
                      <a:pt x="2250616" y="390986"/>
                    </a:lnTo>
                    <a:lnTo>
                      <a:pt x="2250616" y="404529"/>
                    </a:lnTo>
                    <a:lnTo>
                      <a:pt x="2267030" y="404529"/>
                    </a:lnTo>
                    <a:lnTo>
                      <a:pt x="2267030" y="428763"/>
                    </a:lnTo>
                    <a:lnTo>
                      <a:pt x="2337684" y="428763"/>
                    </a:lnTo>
                    <a:lnTo>
                      <a:pt x="2337684" y="455136"/>
                    </a:lnTo>
                    <a:lnTo>
                      <a:pt x="2384787" y="455136"/>
                    </a:lnTo>
                    <a:lnTo>
                      <a:pt x="2384787" y="472955"/>
                    </a:lnTo>
                    <a:lnTo>
                      <a:pt x="2418330" y="472955"/>
                    </a:lnTo>
                    <a:lnTo>
                      <a:pt x="2418330" y="488636"/>
                    </a:lnTo>
                    <a:lnTo>
                      <a:pt x="2447591" y="488636"/>
                    </a:lnTo>
                    <a:lnTo>
                      <a:pt x="2447591" y="500753"/>
                    </a:lnTo>
                    <a:lnTo>
                      <a:pt x="2480420" y="500753"/>
                    </a:lnTo>
                    <a:lnTo>
                      <a:pt x="2480420" y="512870"/>
                    </a:lnTo>
                    <a:lnTo>
                      <a:pt x="2580335" y="512870"/>
                    </a:lnTo>
                    <a:lnTo>
                      <a:pt x="2580335" y="533540"/>
                    </a:lnTo>
                    <a:lnTo>
                      <a:pt x="2636715" y="533540"/>
                    </a:lnTo>
                    <a:lnTo>
                      <a:pt x="2636715" y="543973"/>
                    </a:lnTo>
                    <a:lnTo>
                      <a:pt x="2690241" y="543973"/>
                    </a:lnTo>
                    <a:lnTo>
                      <a:pt x="2690241" y="558422"/>
                    </a:lnTo>
                    <a:lnTo>
                      <a:pt x="2706656" y="558422"/>
                    </a:lnTo>
                    <a:lnTo>
                      <a:pt x="2706656" y="575594"/>
                    </a:lnTo>
                    <a:lnTo>
                      <a:pt x="2730207" y="575594"/>
                    </a:lnTo>
                    <a:lnTo>
                      <a:pt x="2730207" y="591275"/>
                    </a:lnTo>
                    <a:lnTo>
                      <a:pt x="2745194" y="591275"/>
                    </a:lnTo>
                    <a:lnTo>
                      <a:pt x="2745194" y="602679"/>
                    </a:lnTo>
                    <a:lnTo>
                      <a:pt x="2778737" y="602679"/>
                    </a:lnTo>
                    <a:lnTo>
                      <a:pt x="2778737" y="618360"/>
                    </a:lnTo>
                    <a:lnTo>
                      <a:pt x="2811567" y="618360"/>
                    </a:lnTo>
                    <a:lnTo>
                      <a:pt x="2811567" y="638317"/>
                    </a:lnTo>
                    <a:lnTo>
                      <a:pt x="2922900" y="638317"/>
                    </a:lnTo>
                    <a:lnTo>
                      <a:pt x="2922900" y="656137"/>
                    </a:lnTo>
                    <a:lnTo>
                      <a:pt x="2973571" y="656137"/>
                    </a:lnTo>
                    <a:lnTo>
                      <a:pt x="2973571" y="669679"/>
                    </a:lnTo>
                    <a:lnTo>
                      <a:pt x="2993554" y="669679"/>
                    </a:lnTo>
                    <a:lnTo>
                      <a:pt x="2993554" y="685360"/>
                    </a:lnTo>
                    <a:lnTo>
                      <a:pt x="3012824" y="685360"/>
                    </a:lnTo>
                    <a:lnTo>
                      <a:pt x="3012824" y="701041"/>
                    </a:lnTo>
                    <a:lnTo>
                      <a:pt x="3027097" y="701041"/>
                    </a:lnTo>
                    <a:lnTo>
                      <a:pt x="3027097" y="709659"/>
                    </a:lnTo>
                    <a:lnTo>
                      <a:pt x="3102747" y="709659"/>
                    </a:lnTo>
                    <a:lnTo>
                      <a:pt x="3102747" y="724562"/>
                    </a:lnTo>
                    <a:lnTo>
                      <a:pt x="3120589" y="724562"/>
                    </a:lnTo>
                    <a:lnTo>
                      <a:pt x="3120589" y="737392"/>
                    </a:lnTo>
                    <a:lnTo>
                      <a:pt x="3164837" y="737392"/>
                    </a:lnTo>
                    <a:lnTo>
                      <a:pt x="3164837" y="748084"/>
                    </a:lnTo>
                    <a:lnTo>
                      <a:pt x="3181252" y="748084"/>
                    </a:lnTo>
                    <a:lnTo>
                      <a:pt x="3181252" y="769467"/>
                    </a:lnTo>
                    <a:lnTo>
                      <a:pt x="3193384" y="769467"/>
                    </a:lnTo>
                    <a:lnTo>
                      <a:pt x="3193384" y="783010"/>
                    </a:lnTo>
                    <a:lnTo>
                      <a:pt x="3217649" y="783010"/>
                    </a:lnTo>
                    <a:lnTo>
                      <a:pt x="3217649" y="795839"/>
                    </a:lnTo>
                    <a:lnTo>
                      <a:pt x="3246910" y="795839"/>
                    </a:lnTo>
                    <a:lnTo>
                      <a:pt x="3246910" y="815084"/>
                    </a:lnTo>
                    <a:lnTo>
                      <a:pt x="3300436" y="815084"/>
                    </a:lnTo>
                    <a:lnTo>
                      <a:pt x="3300436" y="829340"/>
                    </a:lnTo>
                    <a:lnTo>
                      <a:pt x="3311855" y="829340"/>
                    </a:lnTo>
                    <a:lnTo>
                      <a:pt x="3311855" y="845733"/>
                    </a:lnTo>
                    <a:lnTo>
                      <a:pt x="3330411" y="845733"/>
                    </a:lnTo>
                    <a:lnTo>
                      <a:pt x="3330411" y="863552"/>
                    </a:lnTo>
                    <a:lnTo>
                      <a:pt x="3352534" y="863552"/>
                    </a:lnTo>
                    <a:lnTo>
                      <a:pt x="3352534" y="874244"/>
                    </a:lnTo>
                    <a:lnTo>
                      <a:pt x="3370376" y="874244"/>
                    </a:lnTo>
                    <a:lnTo>
                      <a:pt x="3370376" y="885648"/>
                    </a:lnTo>
                    <a:lnTo>
                      <a:pt x="3418193" y="885648"/>
                    </a:lnTo>
                    <a:lnTo>
                      <a:pt x="3418193" y="898478"/>
                    </a:lnTo>
                    <a:lnTo>
                      <a:pt x="3468864" y="898478"/>
                    </a:lnTo>
                    <a:lnTo>
                      <a:pt x="3468864" y="916297"/>
                    </a:lnTo>
                    <a:lnTo>
                      <a:pt x="3491702" y="916297"/>
                    </a:lnTo>
                    <a:lnTo>
                      <a:pt x="3491702" y="941244"/>
                    </a:lnTo>
                    <a:lnTo>
                      <a:pt x="3509479" y="941244"/>
                    </a:lnTo>
                    <a:lnTo>
                      <a:pt x="3509479" y="954787"/>
                    </a:lnTo>
                    <a:lnTo>
                      <a:pt x="3537377" y="954787"/>
                    </a:lnTo>
                    <a:lnTo>
                      <a:pt x="3537377" y="968329"/>
                    </a:lnTo>
                    <a:lnTo>
                      <a:pt x="3558139" y="968329"/>
                    </a:lnTo>
                    <a:lnTo>
                      <a:pt x="3558139" y="984010"/>
                    </a:lnTo>
                    <a:lnTo>
                      <a:pt x="3634437" y="984010"/>
                    </a:lnTo>
                    <a:lnTo>
                      <a:pt x="3634437" y="997553"/>
                    </a:lnTo>
                    <a:lnTo>
                      <a:pt x="3690818" y="997553"/>
                    </a:lnTo>
                    <a:lnTo>
                      <a:pt x="3690818" y="1011096"/>
                    </a:lnTo>
                    <a:lnTo>
                      <a:pt x="3708660" y="1011096"/>
                    </a:lnTo>
                    <a:lnTo>
                      <a:pt x="3708660" y="1023213"/>
                    </a:lnTo>
                    <a:lnTo>
                      <a:pt x="3758617" y="1023213"/>
                    </a:lnTo>
                    <a:lnTo>
                      <a:pt x="3758617" y="1034617"/>
                    </a:lnTo>
                    <a:lnTo>
                      <a:pt x="3791446" y="1034617"/>
                    </a:lnTo>
                    <a:lnTo>
                      <a:pt x="3791446" y="1046734"/>
                    </a:lnTo>
                    <a:lnTo>
                      <a:pt x="3829271" y="1046734"/>
                    </a:lnTo>
                    <a:lnTo>
                      <a:pt x="3829271" y="1056713"/>
                    </a:lnTo>
                    <a:lnTo>
                      <a:pt x="3870664" y="1056713"/>
                    </a:lnTo>
                    <a:lnTo>
                      <a:pt x="3870664" y="1064553"/>
                    </a:lnTo>
                    <a:lnTo>
                      <a:pt x="3957733" y="1064553"/>
                    </a:lnTo>
                    <a:lnTo>
                      <a:pt x="3957733" y="1075958"/>
                    </a:lnTo>
                    <a:lnTo>
                      <a:pt x="3971293" y="1075958"/>
                    </a:lnTo>
                    <a:lnTo>
                      <a:pt x="3971293" y="1090213"/>
                    </a:lnTo>
                    <a:lnTo>
                      <a:pt x="3989135" y="1090213"/>
                    </a:lnTo>
                    <a:lnTo>
                      <a:pt x="3989135" y="1104469"/>
                    </a:lnTo>
                    <a:lnTo>
                      <a:pt x="3999126" y="1104469"/>
                    </a:lnTo>
                    <a:lnTo>
                      <a:pt x="3999126" y="1130128"/>
                    </a:lnTo>
                    <a:lnTo>
                      <a:pt x="4017682" y="1130128"/>
                    </a:lnTo>
                    <a:lnTo>
                      <a:pt x="4017682" y="1137256"/>
                    </a:lnTo>
                    <a:lnTo>
                      <a:pt x="4069067" y="1137256"/>
                    </a:lnTo>
                    <a:lnTo>
                      <a:pt x="4069067" y="1154362"/>
                    </a:lnTo>
                    <a:lnTo>
                      <a:pt x="4181828" y="1154362"/>
                    </a:lnTo>
                    <a:lnTo>
                      <a:pt x="4181828" y="1169331"/>
                    </a:lnTo>
                    <a:lnTo>
                      <a:pt x="4203952" y="1169331"/>
                    </a:lnTo>
                    <a:lnTo>
                      <a:pt x="4203952" y="1190001"/>
                    </a:lnTo>
                    <a:lnTo>
                      <a:pt x="4235354" y="1190001"/>
                    </a:lnTo>
                    <a:lnTo>
                      <a:pt x="4235354" y="1205682"/>
                    </a:lnTo>
                    <a:lnTo>
                      <a:pt x="4251055" y="1205682"/>
                    </a:lnTo>
                    <a:lnTo>
                      <a:pt x="4251055" y="1222075"/>
                    </a:lnTo>
                    <a:lnTo>
                      <a:pt x="4392363" y="1222075"/>
                    </a:lnTo>
                    <a:lnTo>
                      <a:pt x="4392363" y="1235618"/>
                    </a:lnTo>
                    <a:lnTo>
                      <a:pt x="4456594" y="1235618"/>
                    </a:lnTo>
                    <a:lnTo>
                      <a:pt x="4456594" y="1248448"/>
                    </a:lnTo>
                    <a:lnTo>
                      <a:pt x="4570783" y="1248448"/>
                    </a:lnTo>
                    <a:lnTo>
                      <a:pt x="4570783" y="1280523"/>
                    </a:lnTo>
                    <a:lnTo>
                      <a:pt x="4588625" y="1280523"/>
                    </a:lnTo>
                    <a:lnTo>
                      <a:pt x="4588625" y="1297629"/>
                    </a:lnTo>
                    <a:lnTo>
                      <a:pt x="4598616" y="1297629"/>
                    </a:lnTo>
                    <a:lnTo>
                      <a:pt x="4598616" y="1334693"/>
                    </a:lnTo>
                    <a:lnTo>
                      <a:pt x="4650001" y="1334693"/>
                    </a:lnTo>
                    <a:lnTo>
                      <a:pt x="4650001" y="1351799"/>
                    </a:lnTo>
                    <a:lnTo>
                      <a:pt x="4701386" y="1351799"/>
                    </a:lnTo>
                    <a:lnTo>
                      <a:pt x="4701386" y="1363204"/>
                    </a:lnTo>
                    <a:lnTo>
                      <a:pt x="4782031" y="1363204"/>
                    </a:lnTo>
                    <a:lnTo>
                      <a:pt x="4782031" y="1374608"/>
                    </a:lnTo>
                    <a:lnTo>
                      <a:pt x="4819142" y="1374608"/>
                    </a:lnTo>
                    <a:lnTo>
                      <a:pt x="4819142" y="1388151"/>
                    </a:lnTo>
                    <a:lnTo>
                      <a:pt x="4834843" y="1388151"/>
                    </a:lnTo>
                    <a:lnTo>
                      <a:pt x="4834843" y="1399555"/>
                    </a:lnTo>
                    <a:lnTo>
                      <a:pt x="4862677" y="1399555"/>
                    </a:lnTo>
                    <a:lnTo>
                      <a:pt x="4862677" y="1410246"/>
                    </a:lnTo>
                    <a:lnTo>
                      <a:pt x="4888369" y="1410246"/>
                    </a:lnTo>
                    <a:lnTo>
                      <a:pt x="4888369" y="1421651"/>
                    </a:lnTo>
                    <a:lnTo>
                      <a:pt x="4906211" y="1421651"/>
                    </a:lnTo>
                    <a:lnTo>
                      <a:pt x="4906211" y="1433055"/>
                    </a:lnTo>
                    <a:lnTo>
                      <a:pt x="4916916" y="1433055"/>
                    </a:lnTo>
                    <a:lnTo>
                      <a:pt x="4916916" y="1455864"/>
                    </a:lnTo>
                    <a:lnTo>
                      <a:pt x="4984716" y="1455864"/>
                    </a:lnTo>
                    <a:lnTo>
                      <a:pt x="4984716" y="1469406"/>
                    </a:lnTo>
                    <a:lnTo>
                      <a:pt x="5013977" y="1469406"/>
                    </a:lnTo>
                    <a:lnTo>
                      <a:pt x="5013977" y="1480098"/>
                    </a:lnTo>
                    <a:lnTo>
                      <a:pt x="5058225" y="1480098"/>
                    </a:lnTo>
                    <a:lnTo>
                      <a:pt x="5058225" y="1503619"/>
                    </a:lnTo>
                    <a:lnTo>
                      <a:pt x="5068930" y="1503619"/>
                    </a:lnTo>
                    <a:lnTo>
                      <a:pt x="5068930" y="1525715"/>
                    </a:lnTo>
                    <a:lnTo>
                      <a:pt x="5171699" y="1525715"/>
                    </a:lnTo>
                    <a:lnTo>
                      <a:pt x="5171699" y="1538545"/>
                    </a:lnTo>
                    <a:lnTo>
                      <a:pt x="5194537" y="1538545"/>
                    </a:lnTo>
                    <a:lnTo>
                      <a:pt x="5194537" y="1549237"/>
                    </a:lnTo>
                    <a:lnTo>
                      <a:pt x="5332991" y="1549237"/>
                    </a:lnTo>
                    <a:lnTo>
                      <a:pt x="5332991" y="1563427"/>
                    </a:lnTo>
                    <a:lnTo>
                      <a:pt x="5368674" y="1563427"/>
                    </a:lnTo>
                    <a:lnTo>
                      <a:pt x="5368674" y="1572758"/>
                    </a:lnTo>
                    <a:lnTo>
                      <a:pt x="5424341" y="1572758"/>
                    </a:lnTo>
                    <a:lnTo>
                      <a:pt x="5424341" y="1582737"/>
                    </a:lnTo>
                    <a:lnTo>
                      <a:pt x="5471444" y="1582737"/>
                    </a:lnTo>
                    <a:lnTo>
                      <a:pt x="5471444" y="1594141"/>
                    </a:lnTo>
                    <a:lnTo>
                      <a:pt x="5602047" y="1594141"/>
                    </a:lnTo>
                    <a:lnTo>
                      <a:pt x="5602047" y="1605545"/>
                    </a:lnTo>
                    <a:lnTo>
                      <a:pt x="5634163" y="1605545"/>
                    </a:lnTo>
                    <a:lnTo>
                      <a:pt x="5634163" y="1616950"/>
                    </a:lnTo>
                    <a:lnTo>
                      <a:pt x="5676983" y="1616950"/>
                    </a:lnTo>
                    <a:lnTo>
                      <a:pt x="5676983" y="1629779"/>
                    </a:lnTo>
                    <a:lnTo>
                      <a:pt x="5773330" y="1629779"/>
                    </a:lnTo>
                    <a:lnTo>
                      <a:pt x="5773330" y="1641184"/>
                    </a:lnTo>
                    <a:lnTo>
                      <a:pt x="5842556" y="1641184"/>
                    </a:lnTo>
                    <a:lnTo>
                      <a:pt x="5842556" y="1661077"/>
                    </a:lnTo>
                    <a:lnTo>
                      <a:pt x="5879668" y="1661077"/>
                    </a:lnTo>
                    <a:lnTo>
                      <a:pt x="5879668" y="1697881"/>
                    </a:lnTo>
                    <a:lnTo>
                      <a:pt x="5908864" y="1697881"/>
                    </a:lnTo>
                    <a:lnTo>
                      <a:pt x="5908864" y="1706111"/>
                    </a:lnTo>
                    <a:lnTo>
                      <a:pt x="6098118" y="1706111"/>
                    </a:lnTo>
                    <a:lnTo>
                      <a:pt x="6098118" y="1728919"/>
                    </a:lnTo>
                    <a:lnTo>
                      <a:pt x="6163063" y="1728919"/>
                    </a:lnTo>
                    <a:lnTo>
                      <a:pt x="6163063" y="1743175"/>
                    </a:lnTo>
                    <a:lnTo>
                      <a:pt x="6205883" y="1743175"/>
                    </a:lnTo>
                    <a:lnTo>
                      <a:pt x="6205883" y="1756717"/>
                    </a:lnTo>
                    <a:lnTo>
                      <a:pt x="6249418" y="1756717"/>
                    </a:lnTo>
                    <a:lnTo>
                      <a:pt x="6249418" y="1768122"/>
                    </a:lnTo>
                    <a:lnTo>
                      <a:pt x="6287243" y="1768122"/>
                    </a:lnTo>
                    <a:lnTo>
                      <a:pt x="6287243" y="1794494"/>
                    </a:lnTo>
                    <a:lnTo>
                      <a:pt x="6524184" y="1794494"/>
                    </a:lnTo>
                    <a:lnTo>
                      <a:pt x="6524184" y="1808749"/>
                    </a:lnTo>
                    <a:lnTo>
                      <a:pt x="6548514" y="1808749"/>
                    </a:lnTo>
                    <a:lnTo>
                      <a:pt x="6548514" y="1820866"/>
                    </a:lnTo>
                    <a:lnTo>
                      <a:pt x="6696181" y="1820866"/>
                    </a:lnTo>
                    <a:lnTo>
                      <a:pt x="6696181" y="1831558"/>
                    </a:lnTo>
                    <a:lnTo>
                      <a:pt x="6836775" y="1831558"/>
                    </a:lnTo>
                    <a:lnTo>
                      <a:pt x="6836775" y="1857218"/>
                    </a:lnTo>
                    <a:lnTo>
                      <a:pt x="7051591" y="1857218"/>
                    </a:lnTo>
                    <a:lnTo>
                      <a:pt x="7051591" y="1906399"/>
                    </a:lnTo>
                    <a:lnTo>
                      <a:pt x="7079425" y="1906399"/>
                    </a:lnTo>
                    <a:lnTo>
                      <a:pt x="7079425" y="1924218"/>
                    </a:lnTo>
                    <a:lnTo>
                      <a:pt x="7114395" y="1924218"/>
                    </a:lnTo>
                    <a:lnTo>
                      <a:pt x="7114395" y="1939899"/>
                    </a:lnTo>
                    <a:lnTo>
                      <a:pt x="7169348" y="1939899"/>
                    </a:lnTo>
                    <a:lnTo>
                      <a:pt x="7169348" y="1951303"/>
                    </a:lnTo>
                    <a:lnTo>
                      <a:pt x="7283602" y="1951303"/>
                    </a:lnTo>
                    <a:lnTo>
                      <a:pt x="7283602" y="1972686"/>
                    </a:lnTo>
                    <a:lnTo>
                      <a:pt x="7311370" y="1972686"/>
                    </a:lnTo>
                    <a:lnTo>
                      <a:pt x="7311370" y="1984803"/>
                    </a:lnTo>
                    <a:lnTo>
                      <a:pt x="7539488" y="1984803"/>
                    </a:lnTo>
                    <a:lnTo>
                      <a:pt x="7539488" y="2015452"/>
                    </a:lnTo>
                    <a:lnTo>
                      <a:pt x="8062744" y="2015452"/>
                    </a:lnTo>
                    <a:lnTo>
                      <a:pt x="8062744" y="2079602"/>
                    </a:lnTo>
                    <a:lnTo>
                      <a:pt x="8557516" y="2079602"/>
                    </a:lnTo>
                  </a:path>
                </a:pathLst>
              </a:custGeom>
              <a:noFill/>
              <a:ln w="19050" cap="sq">
                <a:solidFill>
                  <a:srgbClr val="00A2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E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6140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D2E95-0988-CFAF-5972-869FCB89F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501010DD-51EC-B438-D260-07DBB67DE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8" y="21504"/>
            <a:ext cx="8799893" cy="907842"/>
          </a:xfrm>
        </p:spPr>
        <p:txBody>
          <a:bodyPr/>
          <a:lstStyle/>
          <a:p>
            <a:r>
              <a:rPr lang="en-GB" sz="1500" dirty="0"/>
              <a:t>PL02.04: First-Line Osimertinib + Chemotherapy Versus Osimertinib Monotherapy in EGFRm Advanced NSCLC: FLAURA2 Final Overall Survival – Planchard D, et al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24F365A4-0340-73D8-D4A1-49D3AC01A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92432"/>
            <a:ext cx="8798902" cy="3791738"/>
          </a:xfrm>
        </p:spPr>
        <p:txBody>
          <a:bodyPr/>
          <a:lstStyle/>
          <a:p>
            <a:r>
              <a:rPr lang="en-GB" b="1" noProof="0" dirty="0"/>
              <a:t>Key results (cont.)</a:t>
            </a:r>
          </a:p>
          <a:p>
            <a:pPr>
              <a:spcBef>
                <a:spcPts val="21600"/>
              </a:spcBef>
            </a:pPr>
            <a:r>
              <a:rPr lang="en-GB" b="1" noProof="0" dirty="0"/>
              <a:t>Conclusions</a:t>
            </a:r>
          </a:p>
          <a:p>
            <a:pPr lvl="1"/>
            <a:r>
              <a:rPr lang="en-GB" noProof="0" dirty="0"/>
              <a:t>In patients with EGFRm advanced NSCLC, osimertinib + platinum-pemetrexed </a:t>
            </a:r>
            <a:r>
              <a:rPr lang="en-GB" dirty="0"/>
              <a:t>demonstrated a clinically meaningful and statistically significant 10-month </a:t>
            </a:r>
            <a:r>
              <a:rPr lang="en-GB" noProof="0" dirty="0"/>
              <a:t>OS benefit over osimertinib alone. The benefit was observed across all subgroups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BF96906-C847-4544-529A-7886D8E690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4725" y="5748234"/>
            <a:ext cx="4130675" cy="150019"/>
          </a:xfrm>
        </p:spPr>
        <p:txBody>
          <a:bodyPr/>
          <a:lstStyle/>
          <a:p>
            <a:r>
              <a:rPr lang="en-GB" noProof="0" dirty="0"/>
              <a:t>Planchard D, et al. J </a:t>
            </a:r>
            <a:r>
              <a:rPr lang="en-GB" noProof="0" dirty="0" err="1"/>
              <a:t>Thorac</a:t>
            </a:r>
            <a:r>
              <a:rPr lang="en-GB" noProof="0" dirty="0"/>
              <a:t> Oncol 2025;20(</a:t>
            </a:r>
            <a:r>
              <a:rPr lang="en-GB" noProof="0" dirty="0" err="1"/>
              <a:t>suppl</a:t>
            </a:r>
            <a:r>
              <a:rPr lang="en-GB" noProof="0" dirty="0"/>
              <a:t>):</a:t>
            </a:r>
            <a:r>
              <a:rPr lang="en-GB" noProof="0" dirty="0" err="1"/>
              <a:t>Abstr</a:t>
            </a:r>
            <a:r>
              <a:rPr lang="en-GB" noProof="0" dirty="0"/>
              <a:t> PL02.04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FB721F-A6C1-B735-7DFB-066596B42D58}"/>
              </a:ext>
            </a:extLst>
          </p:cNvPr>
          <p:cNvGraphicFramePr>
            <a:graphicFrameLocks noGrp="1"/>
          </p:cNvGraphicFramePr>
          <p:nvPr/>
        </p:nvGraphicFramePr>
        <p:xfrm>
          <a:off x="1251842" y="2237927"/>
          <a:ext cx="6879734" cy="248315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26502">
                  <a:extLst>
                    <a:ext uri="{9D8B030D-6E8A-4147-A177-3AD203B41FA5}">
                      <a16:colId xmlns:a16="http://schemas.microsoft.com/office/drawing/2014/main" val="537766886"/>
                    </a:ext>
                  </a:extLst>
                </a:gridCol>
                <a:gridCol w="2162835">
                  <a:extLst>
                    <a:ext uri="{9D8B030D-6E8A-4147-A177-3AD203B41FA5}">
                      <a16:colId xmlns:a16="http://schemas.microsoft.com/office/drawing/2014/main" val="1125791967"/>
                    </a:ext>
                  </a:extLst>
                </a:gridCol>
                <a:gridCol w="2090397">
                  <a:extLst>
                    <a:ext uri="{9D8B030D-6E8A-4147-A177-3AD203B41FA5}">
                      <a16:colId xmlns:a16="http://schemas.microsoft.com/office/drawing/2014/main" val="2872775875"/>
                    </a:ext>
                  </a:extLst>
                </a:gridCol>
              </a:tblGrid>
              <a:tr h="425959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tx2"/>
                          </a:solidFill>
                          <a:latin typeface="+mn-lt"/>
                        </a:rPr>
                        <a:t>n (%)</a:t>
                      </a:r>
                    </a:p>
                  </a:txBody>
                  <a:tcPr marL="68580" marR="68580" marT="27000" marB="2700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100" b="1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Osimertinib + chemo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100" b="1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(n=276)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100" b="1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Osimertinib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100" b="1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(n=275)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20270792"/>
                  </a:ext>
                </a:extLst>
              </a:tr>
              <a:tr h="238274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latin typeface="+mn-lt"/>
                        </a:rPr>
                        <a:t>Any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>
                          <a:latin typeface="+mn-lt"/>
                        </a:rPr>
                        <a:t>276 (100)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>
                          <a:latin typeface="+mn-lt"/>
                        </a:rPr>
                        <a:t>269 (98)</a:t>
                      </a:r>
                    </a:p>
                  </a:txBody>
                  <a:tcPr marL="68580" marR="68580" marT="27000" marB="27000" anchor="ctr"/>
                </a:tc>
                <a:extLst>
                  <a:ext uri="{0D108BD9-81ED-4DB2-BD59-A6C34878D82A}">
                    <a16:rowId xmlns:a16="http://schemas.microsoft.com/office/drawing/2014/main" val="3607908326"/>
                  </a:ext>
                </a:extLst>
              </a:tr>
              <a:tr h="238274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latin typeface="+mn-lt"/>
                        </a:rPr>
                        <a:t>Grade </a:t>
                      </a:r>
                      <a:r>
                        <a:rPr lang="en-GB" sz="1100" noProof="0" dirty="0"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GB" sz="1100" noProof="0" dirty="0">
                          <a:latin typeface="+mn-lt"/>
                        </a:rPr>
                        <a:t>3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>
                          <a:latin typeface="+mn-lt"/>
                        </a:rPr>
                        <a:t>193 (70)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>
                          <a:latin typeface="+mn-lt"/>
                        </a:rPr>
                        <a:t>94 (34)</a:t>
                      </a:r>
                    </a:p>
                  </a:txBody>
                  <a:tcPr marL="68580" marR="68580" marT="27000" marB="27000" anchor="ctr"/>
                </a:tc>
                <a:extLst>
                  <a:ext uri="{0D108BD9-81ED-4DB2-BD59-A6C34878D82A}">
                    <a16:rowId xmlns:a16="http://schemas.microsoft.com/office/drawing/2014/main" val="1790711121"/>
                  </a:ext>
                </a:extLst>
              </a:tr>
              <a:tr h="238274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latin typeface="+mn-lt"/>
                        </a:rPr>
                        <a:t>Serious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>
                          <a:latin typeface="+mn-lt"/>
                        </a:rPr>
                        <a:t>126 (46)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75 (27)</a:t>
                      </a:r>
                    </a:p>
                  </a:txBody>
                  <a:tcPr marL="68580" marR="68580" marT="27000" marB="27000" anchor="ctr"/>
                </a:tc>
                <a:extLst>
                  <a:ext uri="{0D108BD9-81ED-4DB2-BD59-A6C34878D82A}">
                    <a16:rowId xmlns:a16="http://schemas.microsoft.com/office/drawing/2014/main" val="1995876224"/>
                  </a:ext>
                </a:extLst>
              </a:tr>
              <a:tr h="238274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latin typeface="+mn-lt"/>
                        </a:rPr>
                        <a:t>Led to death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>
                          <a:latin typeface="+mn-lt"/>
                        </a:rPr>
                        <a:t>22 (8)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(4)</a:t>
                      </a:r>
                    </a:p>
                  </a:txBody>
                  <a:tcPr marL="68580" marR="68580" marT="27000" marB="27000" anchor="ctr"/>
                </a:tc>
                <a:extLst>
                  <a:ext uri="{0D108BD9-81ED-4DB2-BD59-A6C34878D82A}">
                    <a16:rowId xmlns:a16="http://schemas.microsoft.com/office/drawing/2014/main" val="1765825796"/>
                  </a:ext>
                </a:extLst>
              </a:tr>
              <a:tr h="238274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latin typeface="+mn-lt"/>
                        </a:rPr>
                        <a:t>Considered possibly related to treatment</a:t>
                      </a:r>
                    </a:p>
                  </a:txBody>
                  <a:tcPr marL="135000" marR="68580" marT="27000" marB="27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>
                          <a:latin typeface="+mn-lt"/>
                        </a:rPr>
                        <a:t>5 (2)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(1)</a:t>
                      </a:r>
                    </a:p>
                  </a:txBody>
                  <a:tcPr marL="68580" marR="68580" marT="27000" marB="27000" anchor="ctr"/>
                </a:tc>
                <a:extLst>
                  <a:ext uri="{0D108BD9-81ED-4DB2-BD59-A6C34878D82A}">
                    <a16:rowId xmlns:a16="http://schemas.microsoft.com/office/drawing/2014/main" val="363724377"/>
                  </a:ext>
                </a:extLst>
              </a:tr>
              <a:tr h="238274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latin typeface="+mn-lt"/>
                        </a:rPr>
                        <a:t>Led to discontinuation of osimertinib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>
                          <a:latin typeface="+mn-lt"/>
                        </a:rPr>
                        <a:t>34 (12)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 (7)</a:t>
                      </a:r>
                    </a:p>
                  </a:txBody>
                  <a:tcPr marL="68580" marR="68580" marT="27000" marB="27000" anchor="ctr"/>
                </a:tc>
                <a:extLst>
                  <a:ext uri="{0D108BD9-81ED-4DB2-BD59-A6C34878D82A}">
                    <a16:rowId xmlns:a16="http://schemas.microsoft.com/office/drawing/2014/main" val="3745212948"/>
                  </a:ext>
                </a:extLst>
              </a:tr>
              <a:tr h="238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Led to discontinuation of pemetrexed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>
                          <a:latin typeface="+mn-lt"/>
                        </a:rPr>
                        <a:t>137 (50)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68580" marR="68580" marT="27000" marB="27000" anchor="ctr"/>
                </a:tc>
                <a:extLst>
                  <a:ext uri="{0D108BD9-81ED-4DB2-BD59-A6C34878D82A}">
                    <a16:rowId xmlns:a16="http://schemas.microsoft.com/office/drawing/2014/main" val="3227482767"/>
                  </a:ext>
                </a:extLst>
              </a:tr>
              <a:tr h="238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Led to discontinuation of platinum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>
                          <a:latin typeface="+mn-lt"/>
                        </a:rPr>
                        <a:t>46 (17)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68580" marR="68580" marT="27000" marB="27000" anchor="ctr"/>
                </a:tc>
                <a:extLst>
                  <a:ext uri="{0D108BD9-81ED-4DB2-BD59-A6C34878D82A}">
                    <a16:rowId xmlns:a16="http://schemas.microsoft.com/office/drawing/2014/main" val="2958156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269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60648"/>
            <a:ext cx="6336704" cy="204606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60648"/>
            <a:ext cx="2627784" cy="57859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2538" t="4511" r="8542" b="21840"/>
          <a:stretch/>
        </p:blipFill>
        <p:spPr>
          <a:xfrm>
            <a:off x="611560" y="2708920"/>
            <a:ext cx="7927842" cy="369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09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4624"/>
            <a:ext cx="5835124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7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65321"/>
            <a:ext cx="2151147" cy="87970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67544" y="1052736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2026, </a:t>
            </a:r>
            <a:r>
              <a:rPr lang="it-IT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Siegel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et al</a:t>
            </a: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mortality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 in the U.S.A.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fallen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continuosly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32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an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4,8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deaths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averted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5-year relative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survival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 for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cancers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milestone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remains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leading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cause of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cancer-related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deaths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an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34%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mortality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1991 and 2023.</a:t>
            </a:r>
          </a:p>
        </p:txBody>
      </p:sp>
    </p:spTree>
    <p:extLst>
      <p:ext uri="{BB962C8B-B14F-4D97-AF65-F5344CB8AC3E}">
        <p14:creationId xmlns:p14="http://schemas.microsoft.com/office/powerpoint/2010/main" val="2967625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24944"/>
            <a:ext cx="8792722" cy="223224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60648"/>
            <a:ext cx="6336704" cy="20460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260648"/>
            <a:ext cx="2627784" cy="5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90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2488"/>
            <a:ext cx="9141169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0022" y="116632"/>
            <a:ext cx="2151147" cy="8797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842963"/>
            <a:ext cx="90963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7229" y="116632"/>
            <a:ext cx="2151147" cy="8797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962025"/>
            <a:ext cx="87058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65321"/>
            <a:ext cx="2151147" cy="87970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>
          <a:extLst>
            <a:ext uri="{FF2B5EF4-FFF2-40B4-BE49-F238E27FC236}">
              <a16:creationId xmlns:a16="http://schemas.microsoft.com/office/drawing/2014/main" id="{E88798CC-692F-1C69-457D-2EFA54635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4AE133-82B7-24FC-141B-A947ED6A318C}"/>
              </a:ext>
            </a:extLst>
          </p:cNvPr>
          <p:cNvSpPr txBox="1"/>
          <p:nvPr/>
        </p:nvSpPr>
        <p:spPr>
          <a:xfrm>
            <a:off x="6525863" y="4886247"/>
            <a:ext cx="18973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endParaRPr lang="it-IT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07D7B3D-97C0-1BBB-EB1A-93755F9B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0" y="918210"/>
            <a:ext cx="7869131" cy="442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76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897D8CF-1168-C44C-01B8-0B5E14122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34" y="3696612"/>
            <a:ext cx="3617595" cy="1954668"/>
          </a:xfrm>
          <a:prstGeom prst="rect">
            <a:avLst/>
          </a:prstGeom>
        </p:spPr>
      </p:pic>
      <p:pic>
        <p:nvPicPr>
          <p:cNvPr id="5" name="Picture 2" descr="Stephen V Liu, MD on X: &quot;#ESMO23 Dr. Tina Cascone presents the results from CheckMate  77T: a phase III trial of neoadjuvant nivolumab (or placebo) +  chemotherapy, surgery, then adjuvant nivolumab or">
            <a:extLst>
              <a:ext uri="{FF2B5EF4-FFF2-40B4-BE49-F238E27FC236}">
                <a16:creationId xmlns:a16="http://schemas.microsoft.com/office/drawing/2014/main" id="{26FBA36D-D9DE-D9F4-4755-7FA391DA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4" y="3696612"/>
            <a:ext cx="3617595" cy="20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3">
            <a:extLst>
              <a:ext uri="{FF2B5EF4-FFF2-40B4-BE49-F238E27FC236}">
                <a16:creationId xmlns:a16="http://schemas.microsoft.com/office/drawing/2014/main" id="{282E4A03-BF49-0616-8A43-14E4CFEC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34" y="2016253"/>
            <a:ext cx="3675395" cy="15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3">
            <a:extLst>
              <a:ext uri="{FF2B5EF4-FFF2-40B4-BE49-F238E27FC236}">
                <a16:creationId xmlns:a16="http://schemas.microsoft.com/office/drawing/2014/main" id="{D0F90567-C92E-C84C-928E-45CC0A30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34" y="1643650"/>
            <a:ext cx="2932415" cy="31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4">
            <a:extLst>
              <a:ext uri="{FF2B5EF4-FFF2-40B4-BE49-F238E27FC236}">
                <a16:creationId xmlns:a16="http://schemas.microsoft.com/office/drawing/2014/main" id="{CC54541B-8697-2D5B-12C0-D9257BF4D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2" y="2016252"/>
            <a:ext cx="4121658" cy="162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6">
            <a:extLst>
              <a:ext uri="{FF2B5EF4-FFF2-40B4-BE49-F238E27FC236}">
                <a16:creationId xmlns:a16="http://schemas.microsoft.com/office/drawing/2014/main" id="{593AEAB2-7D07-5792-5796-5264ABC6C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5" y="1643651"/>
            <a:ext cx="2229755" cy="31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B203AF4-E2B5-C285-5393-FE3E93521E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149532">
            <a:off x="393566" y="1676405"/>
            <a:ext cx="433363" cy="24519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7AC8F7E-55E4-8552-2FA8-65E70E3721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149532">
            <a:off x="7914505" y="1676405"/>
            <a:ext cx="433363" cy="24519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9602A8B-4324-2A2D-EFFE-497B2CD7B1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149532">
            <a:off x="7893409" y="3748669"/>
            <a:ext cx="433363" cy="24519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5392360-CF17-0951-E3F8-9A5693C84A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2101" y="978110"/>
            <a:ext cx="5186629" cy="45722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F0D48A4-7A85-23A6-0394-58EE2C8178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3021" y="1763836"/>
            <a:ext cx="719174" cy="14764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AD73997-5C72-CEB0-C9B5-20B14D051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3021" y="3686379"/>
            <a:ext cx="719174" cy="14764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A826546-882C-4DA3-2C80-82857EC6BB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4831" y="1618545"/>
            <a:ext cx="719174" cy="14764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6A99FC2-0376-46FD-1D4E-4E6D58E2A2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7242" y="3686379"/>
            <a:ext cx="700124" cy="14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37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CBF1112-675D-AC74-5553-D9A824EA7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5" y="965432"/>
            <a:ext cx="8759353" cy="492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E9E37D-7F91-5F70-5BD8-5C1D6CB99AA3}"/>
              </a:ext>
            </a:extLst>
          </p:cNvPr>
          <p:cNvSpPr txBox="1"/>
          <p:nvPr/>
        </p:nvSpPr>
        <p:spPr>
          <a:xfrm>
            <a:off x="3669030" y="2063200"/>
            <a:ext cx="960120" cy="2539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endParaRPr lang="it-IT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28B249-B92F-5240-1B75-6054B9CE9B5B}"/>
              </a:ext>
            </a:extLst>
          </p:cNvPr>
          <p:cNvSpPr txBox="1"/>
          <p:nvPr/>
        </p:nvSpPr>
        <p:spPr>
          <a:xfrm>
            <a:off x="4648884" y="2063200"/>
            <a:ext cx="466344" cy="25391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endParaRPr lang="it-IT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7417BC4-AFE9-84EA-557D-3E78F67B58EA}"/>
              </a:ext>
            </a:extLst>
          </p:cNvPr>
          <p:cNvSpPr txBox="1"/>
          <p:nvPr/>
        </p:nvSpPr>
        <p:spPr>
          <a:xfrm>
            <a:off x="5152644" y="2048068"/>
            <a:ext cx="601218" cy="25391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endParaRPr lang="it-IT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44CDF3F-4EA7-0BDA-400C-51521FD4E0F0}"/>
              </a:ext>
            </a:extLst>
          </p:cNvPr>
          <p:cNvSpPr txBox="1"/>
          <p:nvPr/>
        </p:nvSpPr>
        <p:spPr>
          <a:xfrm>
            <a:off x="7188022" y="2063200"/>
            <a:ext cx="601218" cy="2539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endParaRPr lang="it-IT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9463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0D174F56-EE77-15B1-86AA-037EEF694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064E56-ED7F-D15E-EC40-DA99C4444A7A}"/>
              </a:ext>
            </a:extLst>
          </p:cNvPr>
          <p:cNvSpPr txBox="1"/>
          <p:nvPr/>
        </p:nvSpPr>
        <p:spPr>
          <a:xfrm>
            <a:off x="6525863" y="4886247"/>
            <a:ext cx="18973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endParaRPr lang="it-IT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287AEA8-21C1-51FF-6F54-7F1796112939}"/>
              </a:ext>
            </a:extLst>
          </p:cNvPr>
          <p:cNvSpPr txBox="1"/>
          <p:nvPr/>
        </p:nvSpPr>
        <p:spPr>
          <a:xfrm>
            <a:off x="815340" y="1924051"/>
            <a:ext cx="12344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endParaRPr lang="it-IT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A29BDDA-7906-6794-0375-F24B66FFE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1" y="1082652"/>
            <a:ext cx="8601523" cy="469269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31653A-E8D3-3EEB-B73B-69293B4AD573}"/>
              </a:ext>
            </a:extLst>
          </p:cNvPr>
          <p:cNvSpPr txBox="1"/>
          <p:nvPr/>
        </p:nvSpPr>
        <p:spPr>
          <a:xfrm>
            <a:off x="106680" y="4377691"/>
            <a:ext cx="13639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endParaRPr lang="it-IT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3049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77343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4580" y="47618"/>
            <a:ext cx="2151147" cy="87970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2853" y="188640"/>
            <a:ext cx="2151147" cy="8797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5301207"/>
            <a:ext cx="8229600" cy="72008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pc="-1" dirty="0">
                <a:latin typeface="Arial"/>
              </a:rPr>
              <a:t>Ten Leading Cancer Types for the Estimated New Cancer Cases and Deaths by Sex, United States, 2022.</a:t>
            </a:r>
          </a:p>
          <a:p>
            <a:endParaRPr lang="it-IT" dirty="0"/>
          </a:p>
        </p:txBody>
      </p:sp>
      <p:pic>
        <p:nvPicPr>
          <p:cNvPr id="8" name="Main 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439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65321"/>
            <a:ext cx="2151147" cy="8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2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136904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2853" y="260648"/>
            <a:ext cx="2151147" cy="87970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91535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2853" y="260648"/>
            <a:ext cx="2151147" cy="87970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995EC7DA-45B2-473A-A6D3-4E0D01ACF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5DB8D952-5743-5107-7A11-90975EC6BB23}"/>
              </a:ext>
            </a:extLst>
          </p:cNvPr>
          <p:cNvSpPr txBox="1"/>
          <p:nvPr/>
        </p:nvSpPr>
        <p:spPr>
          <a:xfrm>
            <a:off x="6525863" y="4886246"/>
            <a:ext cx="18973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" name="Immagine 6">
            <a:extLst>
              <a:ext uri="{FF2B5EF4-FFF2-40B4-BE49-F238E27FC236}">
                <a16:creationId xmlns:a16="http://schemas.microsoft.com/office/drawing/2014/main" id="{A0799DC2-1C90-273C-ABC9-BDB40735B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0" y="2370163"/>
            <a:ext cx="8428793" cy="246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7">
            <a:extLst>
              <a:ext uri="{FF2B5EF4-FFF2-40B4-BE49-F238E27FC236}">
                <a16:creationId xmlns:a16="http://schemas.microsoft.com/office/drawing/2014/main" id="{C08CC3F7-457B-F20D-396D-37BE8D3AB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037" y="5424611"/>
            <a:ext cx="3969516" cy="23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ko-KR" sz="800" b="1" i="1" dirty="0">
                <a:solidFill>
                  <a:srgbClr val="006699"/>
                </a:solidFill>
                <a:ea typeface="Gulim" panose="020B0600000101010101" pitchFamily="34" charset="-127"/>
              </a:rPr>
              <a:t>Ricciuti B, JTO Clinical and Research Reports 2024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88824FE-B850-8E4F-98A5-D7238B07D6AD}"/>
              </a:ext>
            </a:extLst>
          </p:cNvPr>
          <p:cNvSpPr txBox="1"/>
          <p:nvPr/>
        </p:nvSpPr>
        <p:spPr>
          <a:xfrm>
            <a:off x="161492" y="1413413"/>
            <a:ext cx="8468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Pembrolizumab in a retrospective multicenter cohort of PD-L1 high NSCLC  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8782" y="240000"/>
            <a:ext cx="2456020" cy="10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8092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2853" y="260648"/>
            <a:ext cx="2151147" cy="87970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11" y="1052736"/>
            <a:ext cx="763541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2853" y="260648"/>
            <a:ext cx="2151147" cy="87970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742430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2853" y="260648"/>
            <a:ext cx="2151147" cy="87970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5746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2853" y="260648"/>
            <a:ext cx="2151147" cy="87970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0485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2853" y="260648"/>
            <a:ext cx="2151147" cy="87970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052736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life in stage IV NSCLC</a:t>
            </a:r>
            <a:endParaRPr lang="it-IT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randomised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trials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comparing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TKIs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immunotherapy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chemotherapy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burden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combination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treatment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demonstrated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toxicity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incidence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grade III or more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adverse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versus 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undefined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survival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benefit.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73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052736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it-IT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treatment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clearly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survival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NSCLC.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uncertain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percentage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survival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translated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definite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are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TKIs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immunotherapy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trials,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toxicity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51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085183"/>
            <a:ext cx="8229600" cy="936105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/>
              <a:t>Trends in Cancer Incidence (1975‐2018) and Mortality (1975‐2019) Rates by Sex, United States. </a:t>
            </a:r>
            <a:endParaRPr lang="it-IT" dirty="0"/>
          </a:p>
          <a:p>
            <a:endParaRPr lang="it-IT" dirty="0"/>
          </a:p>
        </p:txBody>
      </p:sp>
      <p:pic>
        <p:nvPicPr>
          <p:cNvPr id="4" name="Main 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52736"/>
            <a:ext cx="38560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65321"/>
            <a:ext cx="2151147" cy="8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085183"/>
            <a:ext cx="8229600" cy="936105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/>
              <a:t>Trends in Cancer Mortality Rates by Sex Overall and for Selected Cancers, United States, 1930 to 2019. </a:t>
            </a:r>
          </a:p>
          <a:p>
            <a:pPr algn="ctr"/>
            <a:endParaRPr lang="it-IT" dirty="0"/>
          </a:p>
        </p:txBody>
      </p:sp>
      <p:pic>
        <p:nvPicPr>
          <p:cNvPr id="4" name="Main 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08720"/>
            <a:ext cx="2928788" cy="414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65321"/>
            <a:ext cx="2151147" cy="8797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>
          <a:extLst>
            <a:ext uri="{FF2B5EF4-FFF2-40B4-BE49-F238E27FC236}">
              <a16:creationId xmlns:a16="http://schemas.microsoft.com/office/drawing/2014/main" id="{D2DD36DF-8BC1-2261-17A4-F036B3988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3F1B74-9F11-60D5-A467-C44559A0F8DB}"/>
              </a:ext>
            </a:extLst>
          </p:cNvPr>
          <p:cNvSpPr txBox="1"/>
          <p:nvPr/>
        </p:nvSpPr>
        <p:spPr>
          <a:xfrm>
            <a:off x="6525863" y="4886247"/>
            <a:ext cx="18973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endParaRPr lang="it-IT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8B9B886-0E3D-BA75-BB69-D11F3C488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" y="1101090"/>
            <a:ext cx="7919298" cy="43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3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92696"/>
            <a:ext cx="5040560" cy="5040560"/>
          </a:xfrm>
          <a:prstGeom prst="rect">
            <a:avLst/>
          </a:prstGeom>
        </p:spPr>
      </p:pic>
      <p:sp>
        <p:nvSpPr>
          <p:cNvPr id="4" name="Segnaposto contenuto 2"/>
          <p:cNvSpPr txBox="1">
            <a:spLocks/>
          </p:cNvSpPr>
          <p:nvPr/>
        </p:nvSpPr>
        <p:spPr>
          <a:xfrm>
            <a:off x="133164" y="116632"/>
            <a:ext cx="8229600" cy="9361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dirty="0"/>
              <a:t>Hallmarks of Lung Cancer </a:t>
            </a:r>
          </a:p>
          <a:p>
            <a:pPr algn="ctr"/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2123728" y="5805264"/>
            <a:ext cx="8229600" cy="9361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000" dirty="0" err="1"/>
              <a:t>Herbst</a:t>
            </a:r>
            <a:r>
              <a:rPr lang="en-US" sz="2000" dirty="0"/>
              <a:t> R.S. </a:t>
            </a:r>
            <a:r>
              <a:rPr lang="en-US" sz="2000" i="1" dirty="0"/>
              <a:t>New England Journal of Medicine 2026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71634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23279"/>
          <a:stretch/>
        </p:blipFill>
        <p:spPr bwMode="auto">
          <a:xfrm>
            <a:off x="395534" y="2132856"/>
            <a:ext cx="863972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45132"/>
            <a:ext cx="5391897" cy="164772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r="9571"/>
          <a:stretch/>
        </p:blipFill>
        <p:spPr>
          <a:xfrm>
            <a:off x="35496" y="260648"/>
            <a:ext cx="2376264" cy="5785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138" y="457200"/>
            <a:ext cx="69151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mmagin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0" y="3554413"/>
            <a:ext cx="45434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ETOP IBCSG">
      <a:dk1>
        <a:srgbClr val="969696"/>
      </a:dk1>
      <a:lt1>
        <a:srgbClr val="363636"/>
      </a:lt1>
      <a:dk2>
        <a:srgbClr val="002850"/>
      </a:dk2>
      <a:lt2>
        <a:srgbClr val="FFFFFF"/>
      </a:lt2>
      <a:accent1>
        <a:srgbClr val="00A2E1"/>
      </a:accent1>
      <a:accent2>
        <a:srgbClr val="E73E16"/>
      </a:accent2>
      <a:accent3>
        <a:srgbClr val="FFC000"/>
      </a:accent3>
      <a:accent4>
        <a:srgbClr val="C0C0C0"/>
      </a:accent4>
      <a:accent5>
        <a:srgbClr val="AACAFF"/>
      </a:accent5>
      <a:accent6>
        <a:srgbClr val="E75C00"/>
      </a:accent6>
      <a:hlink>
        <a:srgbClr val="00CC66"/>
      </a:hlink>
      <a:folHlink>
        <a:srgbClr val="FF66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0033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0000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0033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3366"/>
        </a:dk2>
        <a:lt2>
          <a:srgbClr val="FFFF66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ETOP IBCSG">
      <a:dk1>
        <a:srgbClr val="969696"/>
      </a:dk1>
      <a:lt1>
        <a:srgbClr val="363636"/>
      </a:lt1>
      <a:dk2>
        <a:srgbClr val="002850"/>
      </a:dk2>
      <a:lt2>
        <a:srgbClr val="FFFFFF"/>
      </a:lt2>
      <a:accent1>
        <a:srgbClr val="00A2E1"/>
      </a:accent1>
      <a:accent2>
        <a:srgbClr val="E73E16"/>
      </a:accent2>
      <a:accent3>
        <a:srgbClr val="FFC000"/>
      </a:accent3>
      <a:accent4>
        <a:srgbClr val="C0C0C0"/>
      </a:accent4>
      <a:accent5>
        <a:srgbClr val="AACAFF"/>
      </a:accent5>
      <a:accent6>
        <a:srgbClr val="E75C00"/>
      </a:accent6>
      <a:hlink>
        <a:srgbClr val="00CC66"/>
      </a:hlink>
      <a:folHlink>
        <a:srgbClr val="FF66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0033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0000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0033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3366"/>
        </a:dk2>
        <a:lt2>
          <a:srgbClr val="FFFF66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958</Words>
  <Application>Microsoft Office PowerPoint</Application>
  <PresentationFormat>Presentazione su schermo (4:3)</PresentationFormat>
  <Paragraphs>181</Paragraphs>
  <Slides>39</Slides>
  <Notes>6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39</vt:i4>
      </vt:variant>
    </vt:vector>
  </HeadingPairs>
  <TitlesOfParts>
    <vt:vector size="49" baseType="lpstr">
      <vt:lpstr>Gulim</vt:lpstr>
      <vt:lpstr>Arial</vt:lpstr>
      <vt:lpstr>Calibri</vt:lpstr>
      <vt:lpstr>Roboto</vt:lpstr>
      <vt:lpstr>Times New Roman</vt:lpstr>
      <vt:lpstr>Tema di Office</vt:lpstr>
      <vt:lpstr>Personalizza struttura</vt:lpstr>
      <vt:lpstr>4_Default Design</vt:lpstr>
      <vt:lpstr>5_Default Design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PL02.04: First-Line Osimertinib + Chemotherapy Versus Osimertinib Monotherapy in EGFRm Advanced NSCLC: FLAURA2 Final Overall Survival – Planchard D, et al</vt:lpstr>
      <vt:lpstr>LBA77: FLAURA2: exploratory overall survival (OS) analysis in patients (pts) with poorer prognostic factors treated with osimertinib (osi) ± platinum-pemetrexed chemotherapy (CTx) as first-line (1L) treatment (tx) for EGFR-mutated (EGFRm) advanced NSCLC – Jänne PA, et al</vt:lpstr>
      <vt:lpstr>PL02.04: First-Line Osimertinib + Chemotherapy Versus Osimertinib Monotherapy in EGFRm Advanced NSCLC: FLAURA2 Final Overall Survival – Planchard D, et al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MDB</cp:lastModifiedBy>
  <cp:revision>45</cp:revision>
  <dcterms:created xsi:type="dcterms:W3CDTF">2012-12-29T11:25:57Z</dcterms:created>
  <dcterms:modified xsi:type="dcterms:W3CDTF">2026-05-11T09:01:38Z</dcterms:modified>
</cp:coreProperties>
</file>